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CBA8FEA-8E2D-481C-A0D5-DA2284226AC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29680B0-0C21-4F09-8E97-2103F2A7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6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840D-8335-0FF4-23DC-4B2A0C0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Recommender System – Enhancing 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72843-0708-801B-98FC-4D5C40E8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Presented by Goodrich Okoro</a:t>
            </a:r>
          </a:p>
        </p:txBody>
      </p:sp>
    </p:spTree>
    <p:extLst>
      <p:ext uri="{BB962C8B-B14F-4D97-AF65-F5344CB8AC3E}">
        <p14:creationId xmlns:p14="http://schemas.microsoft.com/office/powerpoint/2010/main" val="2862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B8F0-D8E2-2993-C853-EDE3A69C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6D5B-911C-34B4-A31C-E648F732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2109643"/>
            <a:ext cx="10515600" cy="470108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Movie Recommender System: Personalized movie recommendations based on user preferences and viewing history.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Importance: Tailored suggestions improve user experience and satisfaction.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Goal: Enhance user experience through data analysis and machine learning.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Code Explanation: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Streamlit</a:t>
            </a:r>
            <a:r>
              <a:rPr lang="en-US" dirty="0"/>
              <a:t> library: User interface and interaction.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Pandas library: Data manipulation and analysis.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Ast</a:t>
            </a:r>
            <a:r>
              <a:rPr lang="en-US" dirty="0"/>
              <a:t> library: Handle literal evaluation of data.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Streamlit</a:t>
            </a:r>
            <a:r>
              <a:rPr lang="en-US" dirty="0"/>
              <a:t> page configuration: Centered layout, "Movie Recommender System" title.</a:t>
            </a:r>
          </a:p>
        </p:txBody>
      </p:sp>
    </p:spTree>
    <p:extLst>
      <p:ext uri="{BB962C8B-B14F-4D97-AF65-F5344CB8AC3E}">
        <p14:creationId xmlns:p14="http://schemas.microsoft.com/office/powerpoint/2010/main" val="15881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C20-C2A7-FDBC-76B6-F32ADBC8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89"/>
            <a:ext cx="10515600" cy="1331495"/>
          </a:xfrm>
        </p:spPr>
        <p:txBody>
          <a:bodyPr>
            <a:normAutofit/>
          </a:bodyPr>
          <a:lstStyle/>
          <a:p>
            <a:r>
              <a:rPr lang="en-US" dirty="0"/>
              <a:t>Data Loading and Preprocessing - Building the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75FA-119C-6F7A-370D-661127AA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582"/>
            <a:ext cx="10515600" cy="462087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Process:</a:t>
            </a:r>
          </a:p>
          <a:p>
            <a:pPr algn="just"/>
            <a:r>
              <a:rPr lang="en-US" dirty="0"/>
              <a:t>Loading Data: Utilizing the Pandas library to load movie-related datasets.</a:t>
            </a:r>
          </a:p>
          <a:p>
            <a:pPr algn="just"/>
            <a:r>
              <a:rPr lang="en-US" dirty="0"/>
              <a:t>Data Selection: Extracting relevant columns of interest for analysis.</a:t>
            </a:r>
          </a:p>
          <a:p>
            <a:pPr algn="just"/>
            <a:r>
              <a:rPr lang="en-US" dirty="0"/>
              <a:t>Data Transformation: Converting data formats and handling missing values.</a:t>
            </a:r>
          </a:p>
          <a:p>
            <a:pPr algn="just"/>
            <a:r>
              <a:rPr lang="en-US" dirty="0"/>
              <a:t>Merging Data: Combining multiple datasets based on common identifiers.</a:t>
            </a:r>
          </a:p>
          <a:p>
            <a:pPr algn="just"/>
            <a:r>
              <a:rPr lang="en-US" dirty="0"/>
              <a:t>Content Creation: Generating content for content-based recommendation.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Code Explanation:</a:t>
            </a:r>
          </a:p>
          <a:p>
            <a:pPr algn="just"/>
            <a:r>
              <a:rPr lang="en-US" dirty="0"/>
              <a:t>Pandas library: Loading and manipulating datasets.</a:t>
            </a:r>
          </a:p>
          <a:p>
            <a:pPr algn="just"/>
            <a:r>
              <a:rPr lang="en-US" dirty="0"/>
              <a:t>Data selection: Extracting essential columns for analysis.</a:t>
            </a:r>
          </a:p>
          <a:p>
            <a:pPr algn="just"/>
            <a:r>
              <a:rPr lang="en-US" dirty="0"/>
              <a:t>Data transformation: Converting data formats, handling missing values.</a:t>
            </a:r>
          </a:p>
          <a:p>
            <a:pPr algn="just"/>
            <a:r>
              <a:rPr lang="en-US" dirty="0"/>
              <a:t>Data merging: Combining datasets based on shared identifiers.</a:t>
            </a:r>
          </a:p>
          <a:p>
            <a:pPr algn="just"/>
            <a:r>
              <a:rPr lang="en-US" dirty="0"/>
              <a:t>Content creation: Generating content for content-based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30844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0D47-26D1-7963-D0CD-8FA0990E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>
            <a:normAutofit fontScale="90000"/>
          </a:bodyPr>
          <a:lstStyle/>
          <a:p>
            <a:r>
              <a:rPr lang="en-US" dirty="0"/>
              <a:t>Movie Recommendation Metrics - Insights from </a:t>
            </a:r>
            <a:r>
              <a:rPr lang="en-US" dirty="0" err="1"/>
              <a:t>IMDbreadjust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6808-9FD2-5084-7E29-57C963B3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Metrics:</a:t>
            </a:r>
          </a:p>
          <a:p>
            <a:endParaRPr lang="en-US" dirty="0"/>
          </a:p>
          <a:p>
            <a:r>
              <a:rPr lang="en-US" dirty="0"/>
              <a:t>Vote Count (v): Number of votes received by a movie.</a:t>
            </a:r>
          </a:p>
          <a:p>
            <a:r>
              <a:rPr lang="en-US" dirty="0"/>
              <a:t>Vote Average (R): Average rating of a movie based on user votes.</a:t>
            </a:r>
          </a:p>
          <a:p>
            <a:r>
              <a:rPr lang="en-US" dirty="0"/>
              <a:t>Quantile (m): Threshold for minimum vote count.</a:t>
            </a:r>
          </a:p>
          <a:p>
            <a:r>
              <a:rPr lang="en-US" dirty="0"/>
              <a:t>Mean Vote Average (C): Average rating across all movies.</a:t>
            </a:r>
          </a:p>
          <a:p>
            <a:r>
              <a:rPr lang="en-US" dirty="0"/>
              <a:t>Weighted Rating (</a:t>
            </a:r>
            <a:r>
              <a:rPr lang="en-US" dirty="0" err="1"/>
              <a:t>wr</a:t>
            </a:r>
            <a:r>
              <a:rPr lang="en-US" dirty="0"/>
              <a:t>): Combined metric using vote count and vote average.</a:t>
            </a:r>
          </a:p>
        </p:txBody>
      </p:sp>
    </p:spTree>
    <p:extLst>
      <p:ext uri="{BB962C8B-B14F-4D97-AF65-F5344CB8AC3E}">
        <p14:creationId xmlns:p14="http://schemas.microsoft.com/office/powerpoint/2010/main" val="50705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87A1-977D-2FC9-B831-960141A4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>
            <a:normAutofit fontScale="90000"/>
          </a:bodyPr>
          <a:lstStyle/>
          <a:p>
            <a:r>
              <a:rPr lang="en-US" dirty="0"/>
              <a:t>Top Overall Movies - Recommendations for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F5C4-BA60-BCAD-ED52-7CC1182A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872"/>
            <a:ext cx="10515600" cy="50651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Objective: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Provide recommendations for all users based on overall movie popularity and ratings.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Process: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Define a threshold: Set a minimum vote count (m) to filter out movies with low engagement.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Calculate Weighted Rating (</a:t>
            </a:r>
            <a:r>
              <a:rPr lang="en-US" dirty="0" err="1"/>
              <a:t>wr</a:t>
            </a:r>
            <a:r>
              <a:rPr lang="en-US" dirty="0"/>
              <a:t>): Apply the weighted rating formula to determine the overall rating for each movie.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Sort movies: Arrange movies in descending order of their weighted ratings.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Select top movies: Choose the desired number of top movies to display as recommendations.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Benefits: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Offers a curated list of popular and highly-rated movies that appeal to a broad range of users.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Helps users discover widely recognized and acclaimed films that have gained significant popularity.</a:t>
            </a:r>
          </a:p>
        </p:txBody>
      </p:sp>
    </p:spTree>
    <p:extLst>
      <p:ext uri="{BB962C8B-B14F-4D97-AF65-F5344CB8AC3E}">
        <p14:creationId xmlns:p14="http://schemas.microsoft.com/office/powerpoint/2010/main" val="30007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EB9-CF5E-A976-F882-F1509254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268872"/>
            <a:ext cx="11113168" cy="950327"/>
          </a:xfrm>
        </p:spPr>
        <p:txBody>
          <a:bodyPr>
            <a:normAutofit fontScale="90000"/>
          </a:bodyPr>
          <a:lstStyle/>
          <a:p>
            <a:r>
              <a:rPr lang="en-US" dirty="0"/>
              <a:t>Top Movies by Genre - Genre-specific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54C8-B2E1-B474-8C29-22DD4239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10"/>
            <a:ext cx="10515600" cy="457691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Objective:</a:t>
            </a:r>
          </a:p>
          <a:p>
            <a:pPr algn="just"/>
            <a:r>
              <a:rPr lang="en-US" dirty="0"/>
              <a:t>Provide genre-specific movie recommendations tailored to users' preferences.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Process:</a:t>
            </a:r>
          </a:p>
          <a:p>
            <a:pPr algn="just"/>
            <a:r>
              <a:rPr lang="en-US" dirty="0"/>
              <a:t>Select a genre: Choose a specific genre from a list of available genres.</a:t>
            </a:r>
          </a:p>
          <a:p>
            <a:pPr algn="just"/>
            <a:r>
              <a:rPr lang="en-US" dirty="0"/>
              <a:t>Filter movies: Extract movies belonging to the selected genre.</a:t>
            </a:r>
          </a:p>
          <a:p>
            <a:pPr algn="just"/>
            <a:r>
              <a:rPr lang="en-US" dirty="0"/>
              <a:t>Define a threshold: Set a minimum vote count (m) to filter out movies with low engagement.</a:t>
            </a:r>
          </a:p>
          <a:p>
            <a:pPr algn="just"/>
            <a:r>
              <a:rPr lang="en-US" dirty="0"/>
              <a:t>Calculate Weighted Rating (</a:t>
            </a:r>
            <a:r>
              <a:rPr lang="en-US" dirty="0" err="1"/>
              <a:t>wr</a:t>
            </a:r>
            <a:r>
              <a:rPr lang="en-US" dirty="0"/>
              <a:t>): Apply the weighted rating formula to determine the overall rating for each movie within the genre.</a:t>
            </a:r>
          </a:p>
          <a:p>
            <a:pPr algn="just"/>
            <a:r>
              <a:rPr lang="en-US" dirty="0"/>
              <a:t>Sort movies: Arrange genre-specific movies in descending order of their weighted ratings.</a:t>
            </a:r>
          </a:p>
          <a:p>
            <a:pPr algn="just"/>
            <a:r>
              <a:rPr lang="en-US" dirty="0"/>
              <a:t>Select top movies: Choose the desired number of top movies within the genre to display as recommendations.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Benefits:</a:t>
            </a:r>
          </a:p>
          <a:p>
            <a:pPr algn="just"/>
            <a:r>
              <a:rPr lang="en-US" dirty="0"/>
              <a:t>Offers personalized recommendations based on users' preferred genres, ensuring relevance and alignment with their interests.</a:t>
            </a:r>
          </a:p>
          <a:p>
            <a:pPr algn="just"/>
            <a:r>
              <a:rPr lang="en-US" dirty="0"/>
              <a:t>Allows users to explore movies within their favorite genres and discover hidden gems or popular choices they may have missed.</a:t>
            </a:r>
          </a:p>
        </p:txBody>
      </p:sp>
    </p:spTree>
    <p:extLst>
      <p:ext uri="{BB962C8B-B14F-4D97-AF65-F5344CB8AC3E}">
        <p14:creationId xmlns:p14="http://schemas.microsoft.com/office/powerpoint/2010/main" val="239549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01C-5B47-DDFB-921D-DAD5F46A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62"/>
            <a:ext cx="10515600" cy="805949"/>
          </a:xfrm>
        </p:spPr>
        <p:txBody>
          <a:bodyPr>
            <a:normAutofit fontScale="90000"/>
          </a:bodyPr>
          <a:lstStyle/>
          <a:p>
            <a:r>
              <a:rPr lang="en-US" dirty="0"/>
              <a:t>Top Movies based on Title - Content-Based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1A18-B429-8F01-7501-AD6D7F6D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738"/>
            <a:ext cx="10515600" cy="481338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Objective:</a:t>
            </a:r>
          </a:p>
          <a:p>
            <a:pPr algn="just"/>
            <a:r>
              <a:rPr lang="en-US" dirty="0"/>
              <a:t>Provide movie recommendations based on the similarity of movie titles.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Process:</a:t>
            </a:r>
          </a:p>
          <a:p>
            <a:pPr algn="just"/>
            <a:r>
              <a:rPr lang="en-US" dirty="0"/>
              <a:t>Select a movie title: Input a movie title to find similar movies.</a:t>
            </a:r>
          </a:p>
          <a:p>
            <a:pPr algn="just"/>
            <a:r>
              <a:rPr lang="en-US" dirty="0"/>
              <a:t>Define the number of recommendations: Specify the desired number of similar movies to retrieve.</a:t>
            </a:r>
          </a:p>
          <a:p>
            <a:pPr algn="just"/>
            <a:r>
              <a:rPr lang="en-US" dirty="0"/>
              <a:t>Calculate similarity scores: Utilize cosine similarity to measure the similarity between movie titles.</a:t>
            </a:r>
          </a:p>
          <a:p>
            <a:pPr algn="just"/>
            <a:r>
              <a:rPr lang="en-US" dirty="0"/>
              <a:t>Identify top similar movies: Retrieve the top recommended movies based on their similarity scores.</a:t>
            </a:r>
          </a:p>
          <a:p>
            <a:pPr algn="just"/>
            <a:r>
              <a:rPr lang="en-US" dirty="0"/>
              <a:t>Display movie recommendations: Present the recommended movies to the user.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Benefits:</a:t>
            </a:r>
          </a:p>
          <a:p>
            <a:pPr algn="just"/>
            <a:r>
              <a:rPr lang="en-US" dirty="0"/>
              <a:t>Offers movie recommendations based on the similarity of movie titles, allowing users to discover movies with similar themes or genres to their favorite films.</a:t>
            </a:r>
          </a:p>
          <a:p>
            <a:pPr algn="just"/>
            <a:r>
              <a:rPr lang="en-US" dirty="0"/>
              <a:t>Provides an alternative approach to personalized recommendations that goes beyond genres or ratings.</a:t>
            </a:r>
          </a:p>
          <a:p>
            <a:pPr algn="just"/>
            <a:r>
              <a:rPr lang="en-US" dirty="0"/>
              <a:t>Helps users explore movies with similar characteristics and find new titles they may enjoy.</a:t>
            </a:r>
          </a:p>
        </p:txBody>
      </p:sp>
    </p:spTree>
    <p:extLst>
      <p:ext uri="{BB962C8B-B14F-4D97-AF65-F5344CB8AC3E}">
        <p14:creationId xmlns:p14="http://schemas.microsoft.com/office/powerpoint/2010/main" val="142762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6ED6-3277-6F90-490D-7C7165B9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06"/>
            <a:ext cx="10515600" cy="56874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55E7-C439-96E4-E4EB-8022A649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931362"/>
            <a:ext cx="11495315" cy="491698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Key Takeaways:</a:t>
            </a:r>
          </a:p>
          <a:p>
            <a:pPr>
              <a:lnSpc>
                <a:spcPct val="120000"/>
              </a:lnSpc>
            </a:pPr>
            <a:r>
              <a:rPr lang="en-US" dirty="0"/>
              <a:t>Movie Recommender System: The implemented movie recommender system utilizes data analysis and machine learning techniques to provide personalized movie recommendations.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Overall Top Movies: The system identifies and displays the top movies based on user ratings and popularity, helping users discover highly acclaimed films.</a:t>
            </a:r>
          </a:p>
          <a:p>
            <a:pPr>
              <a:lnSpc>
                <a:spcPct val="120000"/>
              </a:lnSpc>
            </a:pPr>
            <a:r>
              <a:rPr lang="en-US" dirty="0"/>
              <a:t>Top Movies by Genre: Users can explore top movies within specific genres, allowing them to find recommendations tailored to their preferences.</a:t>
            </a:r>
          </a:p>
          <a:p>
            <a:pPr>
              <a:lnSpc>
                <a:spcPct val="120000"/>
              </a:lnSpc>
            </a:pPr>
            <a:r>
              <a:rPr lang="en-US" dirty="0"/>
              <a:t>Content-Based Recommendations: The system offers recommendations based on the similarity of movie titles, enabling users to discover movies with similar themes or genres to their selected titles.</a:t>
            </a:r>
          </a:p>
          <a:p>
            <a:pPr>
              <a:lnSpc>
                <a:spcPct val="120000"/>
              </a:lnSpc>
            </a:pPr>
            <a:r>
              <a:rPr lang="en-US" dirty="0"/>
              <a:t>User Engagement: The interactive interface of the application enhances user engagement and provides an intuitive way to explore movie recommendations.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Benefits:</a:t>
            </a:r>
          </a:p>
          <a:p>
            <a:pPr>
              <a:lnSpc>
                <a:spcPct val="120000"/>
              </a:lnSpc>
            </a:pPr>
            <a:r>
              <a:rPr lang="en-US" dirty="0"/>
              <a:t>Personalized Recommendations: The recommender system helps users discover movies tailored to their preferences, enhancing their movie-watching experience.</a:t>
            </a:r>
          </a:p>
          <a:p>
            <a:pPr>
              <a:lnSpc>
                <a:spcPct val="120000"/>
              </a:lnSpc>
            </a:pPr>
            <a:r>
              <a:rPr lang="en-US" dirty="0"/>
              <a:t>Exploration and Discovery: Users can explore various movie genres and find recommendations beyond their usual choices, expanding their movie knowledge.</a:t>
            </a:r>
          </a:p>
          <a:p>
            <a:pPr>
              <a:lnSpc>
                <a:spcPct val="120000"/>
              </a:lnSpc>
            </a:pPr>
            <a:r>
              <a:rPr lang="en-US" dirty="0"/>
              <a:t>User-Friendly Interface: The </a:t>
            </a:r>
            <a:r>
              <a:rPr lang="en-US" dirty="0" err="1"/>
              <a:t>Streamlit</a:t>
            </a:r>
            <a:r>
              <a:rPr lang="en-US" dirty="0"/>
              <a:t> framework provides an interactive and visually appealing interface, making it easy for users to interact with the recommender system.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Future Enhancements:</a:t>
            </a:r>
          </a:p>
          <a:p>
            <a:pPr>
              <a:lnSpc>
                <a:spcPct val="120000"/>
              </a:lnSpc>
            </a:pPr>
            <a:r>
              <a:rPr lang="en-US" dirty="0"/>
              <a:t>Collaborative Filtering: Implement collaborative filtering techniques to consider user preferences and behaviors for more accurate and personalized recommendations.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User Feedback and Ratings: Incorporate user feedback and ratings to continuously improve the recommendation engine and provide more relevant suggestions.</a:t>
            </a:r>
          </a:p>
          <a:p>
            <a:pPr>
              <a:lnSpc>
                <a:spcPct val="120000"/>
              </a:lnSpc>
            </a:pPr>
            <a:r>
              <a:rPr lang="en-US" dirty="0"/>
              <a:t>Integration with External APIs: Connect the system with external movie databases or streaming platforms to fetch real-time movie data and enhance the recommendation process.</a:t>
            </a:r>
          </a:p>
          <a:p>
            <a:pPr>
              <a:lnSpc>
                <a:spcPct val="120000"/>
              </a:lnSpc>
            </a:pPr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5326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</TotalTime>
  <Words>1000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Movie Recommender System – Enhancing User Experience</vt:lpstr>
      <vt:lpstr>Introduction</vt:lpstr>
      <vt:lpstr>Data Loading and Preprocessing - Building the Foundation</vt:lpstr>
      <vt:lpstr>Movie Recommendation Metrics - Insights from IMDbreadjust </vt:lpstr>
      <vt:lpstr>Top Overall Movies - Recommendations for All Users</vt:lpstr>
      <vt:lpstr>Top Movies by Genre - Genre-specific Recommendations</vt:lpstr>
      <vt:lpstr>Top Movies based on Title - Content-Based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Goodrich</dc:creator>
  <cp:lastModifiedBy>Goodrich</cp:lastModifiedBy>
  <cp:revision>14</cp:revision>
  <dcterms:created xsi:type="dcterms:W3CDTF">2023-06-29T15:55:34Z</dcterms:created>
  <dcterms:modified xsi:type="dcterms:W3CDTF">2023-06-29T16:22:39Z</dcterms:modified>
</cp:coreProperties>
</file>