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EduHub MongoDB Project - Design Presentation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AltSchool Data Engineering Tinyuka 2024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June 2025</a:t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Presenter: Goodrich Okoro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Complete MongoDB database for online learning platform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Technologies: MongoDB v8.0+, Python, PyMongo, Pandas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Scope: 6 collections, comprehensive CRUD operations, advanced analytics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Features: User management, course system, enrollments, assignments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Architecture &amp; Design Decisions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5075700" cy="49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users: Central user management (students + instructors)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courses: Course catalog with instructor relationships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enrollments: Junction table for student-course relationships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lessons: Course content organization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assignments: Assessment system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submissions: Student work and grading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Embedded profiles in users (performance optimization)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Reference-based relationships (flexibility + consistency)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ID fields for all collections (data integrity)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Comprehensive validation schemas (data quality)</a:t>
            </a:r>
            <a:endParaRPr sz="1400"/>
          </a:p>
        </p:txBody>
      </p:sp>
      <p:pic>
        <p:nvPicPr>
          <p:cNvPr descr="&#10;users: Central user management (students + instructors)å&#10;courses: Course catalog with instructor relationships&#10;enrollments: Junction table for student-course relationships&#10;lessons: Course content organization&#10;assignments: Assessment system&#10;submissions: Student work and grading&#10;Embedded profiles in users (performance optimization)&#10;Reference-based relationships (flexibility + consistency)&#10;Unique ID fields for all collections (data integrity)&#10;Comprehensive validation schemas (data quality)&#10;"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650" y="1805600"/>
            <a:ext cx="3150700" cy="31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 Validation Strategy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4114800" cy="44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Fields: Core business-critical fields enforced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Types: Strict BSON type validation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Constraints: Role/status/level restrictions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Validation: Email pattern matching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Flexible Extension: Additional fields allowed for future growth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Benefits: Data consistency, early error detection, self-documenting, easy maintenance</a:t>
            </a:r>
            <a:endParaRPr sz="1400"/>
          </a:p>
        </p:txBody>
      </p:sp>
      <p:pic>
        <p:nvPicPr>
          <p:cNvPr descr="Schema Validation Strategy&#10;&#10;Required Fields: Core business-critical fields enforced&#10;Data Types: Strict BSON type validation&#10;Enum Constraints: Role/status/level restrictions&#10;Format Validation: Email pattern matching&#10;Flexible Extension: Additional fields allowed for future growth&#10;Benefits: Data consistency, early error detection, self-documenting, easy maintenance&#10;"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175" y="1617588"/>
            <a:ext cx="3622825" cy="36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Optimization Strategy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Indexes: All ID fields for integrity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Field: Email, category, role lookups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 Indexes: Multi-field queries (student+course)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Indexes: Full-text search capability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Indexes: Temporal query optimization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filtering in aggregation pipelines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Index-supported sorting operations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Covering indexes where possible</a:t>
            </a:r>
            <a:endParaRPr sz="1400"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monitoring with explain()</a:t>
            </a:r>
            <a:endParaRPr sz="1400"/>
          </a:p>
        </p:txBody>
      </p:sp>
      <p:pic>
        <p:nvPicPr>
          <p:cNvPr descr="Performance Optimization Strategy&#10;&#10;Unique Indexes: All ID fields for integrity&#10;Single Field: Email, category, role lookups&#10;Compound Indexes: Multi-field queries (student+course)&#10;Text Indexes: Full-text search capability&#10;Date Indexes: Temporal query optimization&#10;Early filtering in aggregation pipelines&#10;Index-supported sorting operations&#10;Covering indexes where possible&#10;Performance monitoring with explain()&#10;"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925" y="1288800"/>
            <a:ext cx="3937550" cy="39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Analytics Implementation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Statistics: Enrollment counts, ratings by category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Performance: Grade analysis, completion tracking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 Analytics: Revenue, student metrics, ratings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Intelligence: Trends, engagement, category popularity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multi-stage pipelines with $lookup joins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Memory-efficient grouping and sorting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analytics capabilities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Scalable aggregation design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Handling &amp; Data Integrity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600200"/>
            <a:ext cx="4288800" cy="4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Errors: Comprehensive field checking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 Prevention: Unique constraint handling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Safety: BSON type enforcement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Referential Integrity: Proper relationship management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 delete functionality (preserves audit trail)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Transaction-like operations for consistency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sanitization and validation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Comprehensive error logging and feedback</a:t>
            </a:r>
            <a:endParaRPr sz="1800"/>
          </a:p>
        </p:txBody>
      </p:sp>
      <p:pic>
        <p:nvPicPr>
          <p:cNvPr descr="Real-World Application Features&#10;&#10;Scalability: Designed for growth (sharding-ready)&#10;Performance: Optimized queries and indexes&#10;Maintainability: Clean code structure and documentation&#10;Extensibility: Schema allows future enhancements&#10;Rich analytics for data-driven decisions&#10;Efficient operations for large user bases&#10;Powerful search and discovery features&#10;Foundation for advanced features (recommendations, etc.)&#10;"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200" y="1901675"/>
            <a:ext cx="3689075" cy="36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Real-World Application Features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Scalability: Designed for growth (sharding-ready)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Performance: Optimized queries and indexes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Maintainability: Clean code structure and documentation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Extensibility: Schema allows future enhancements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 analytics for data-driven decisions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operations for large user bases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search and discovery features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Foundation for advanced features (recommendations, etc.)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Excellence Demonstrated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document modeling techniques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aggregation pipeline design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optimization strategies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 validation best practices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handling and data integrity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Real-world application architecture</a:t>
            </a:r>
            <a:endParaRPr sz="1800"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Outcomes: All requirements exceeded, production-ready database design, scalable and maintainable solution, comprehensive documentation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