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5"/>
  </p:notesMasterIdLst>
  <p:sldIdLst>
    <p:sldId id="256" r:id="rId2"/>
    <p:sldId id="258" r:id="rId3"/>
    <p:sldId id="260" r:id="rId4"/>
    <p:sldId id="261" r:id="rId5"/>
    <p:sldId id="299" r:id="rId6"/>
    <p:sldId id="269" r:id="rId7"/>
    <p:sldId id="306" r:id="rId8"/>
    <p:sldId id="307" r:id="rId9"/>
    <p:sldId id="304" r:id="rId10"/>
    <p:sldId id="309" r:id="rId11"/>
    <p:sldId id="310" r:id="rId12"/>
    <p:sldId id="311" r:id="rId13"/>
    <p:sldId id="312" r:id="rId14"/>
    <p:sldId id="313" r:id="rId15"/>
    <p:sldId id="298" r:id="rId16"/>
    <p:sldId id="327" r:id="rId17"/>
    <p:sldId id="328" r:id="rId18"/>
    <p:sldId id="330" r:id="rId19"/>
    <p:sldId id="296" r:id="rId20"/>
    <p:sldId id="332" r:id="rId21"/>
    <p:sldId id="297" r:id="rId22"/>
    <p:sldId id="301" r:id="rId23"/>
    <p:sldId id="302" r:id="rId24"/>
    <p:sldId id="303" r:id="rId25"/>
    <p:sldId id="300" r:id="rId26"/>
    <p:sldId id="314" r:id="rId27"/>
    <p:sldId id="316" r:id="rId28"/>
    <p:sldId id="265" r:id="rId29"/>
    <p:sldId id="317" r:id="rId30"/>
    <p:sldId id="335" r:id="rId31"/>
    <p:sldId id="325" r:id="rId32"/>
    <p:sldId id="333" r:id="rId33"/>
    <p:sldId id="33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DAC0522-F9FE-48A1-A583-D1E0906BBFBC}">
          <p14:sldIdLst>
            <p14:sldId id="256"/>
            <p14:sldId id="258"/>
            <p14:sldId id="260"/>
            <p14:sldId id="261"/>
            <p14:sldId id="299"/>
            <p14:sldId id="269"/>
            <p14:sldId id="306"/>
            <p14:sldId id="307"/>
            <p14:sldId id="304"/>
            <p14:sldId id="309"/>
            <p14:sldId id="310"/>
            <p14:sldId id="311"/>
            <p14:sldId id="312"/>
            <p14:sldId id="313"/>
            <p14:sldId id="298"/>
            <p14:sldId id="327"/>
            <p14:sldId id="328"/>
            <p14:sldId id="330"/>
            <p14:sldId id="296"/>
            <p14:sldId id="332"/>
            <p14:sldId id="297"/>
            <p14:sldId id="301"/>
            <p14:sldId id="302"/>
            <p14:sldId id="303"/>
            <p14:sldId id="300"/>
            <p14:sldId id="314"/>
            <p14:sldId id="316"/>
            <p14:sldId id="265"/>
            <p14:sldId id="317"/>
            <p14:sldId id="335"/>
            <p14:sldId id="325"/>
            <p14:sldId id="333"/>
            <p14:sldId id="334"/>
          </p14:sldIdLst>
        </p14:section>
      </p14:sectionLst>
    </p:ext>
    <p:ext uri="{EFAFB233-063F-42B5-8137-9DF3F51BA10A}">
      <p15:sldGuideLst xmlns:p15="http://schemas.microsoft.com/office/powerpoint/2012/main">
        <p15:guide id="1" orient="horz" pos="583">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9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57AE52-66BC-4570-B956-B2AB9793E68A}">
  <a:tblStyle styleId="{8D57AE52-66BC-4570-B956-B2AB9793E6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9AD591-8ACF-492A-AC76-1C7D32CF507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58" autoAdjust="0"/>
  </p:normalViewPr>
  <p:slideViewPr>
    <p:cSldViewPr snapToGrid="0">
      <p:cViewPr varScale="1">
        <p:scale>
          <a:sx n="140" d="100"/>
          <a:sy n="140" d="100"/>
        </p:scale>
        <p:origin x="774" y="114"/>
      </p:cViewPr>
      <p:guideLst>
        <p:guide orient="horz" pos="5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053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243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698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06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260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98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9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80b07eb81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80b07eb81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13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90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7ed15347c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7ed15347c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79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368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073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1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931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80b07eb818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80b07eb818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470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090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80b07eb818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80b07eb818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45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ed15347c3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ed15347c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15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30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95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2006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5" y="0"/>
            <a:ext cx="9144001" cy="5159000"/>
            <a:chOff x="125" y="0"/>
            <a:chExt cx="9144001" cy="5159000"/>
          </a:xfrm>
        </p:grpSpPr>
        <p:pic>
          <p:nvPicPr>
            <p:cNvPr id="10" name="Google Shape;10;p2"/>
            <p:cNvPicPr preferRelativeResize="0"/>
            <p:nvPr/>
          </p:nvPicPr>
          <p:blipFill>
            <a:blip r:embed="rId2">
              <a:alphaModFix amt="70000"/>
            </a:blip>
            <a:stretch>
              <a:fillRect/>
            </a:stretch>
          </p:blipFill>
          <p:spPr>
            <a:xfrm>
              <a:off x="125" y="0"/>
              <a:ext cx="9144000" cy="5143500"/>
            </a:xfrm>
            <a:prstGeom prst="rect">
              <a:avLst/>
            </a:prstGeom>
            <a:noFill/>
            <a:ln>
              <a:noFill/>
            </a:ln>
          </p:spPr>
        </p:pic>
        <p:pic>
          <p:nvPicPr>
            <p:cNvPr id="11" name="Google Shape;11;p2"/>
            <p:cNvPicPr preferRelativeResize="0"/>
            <p:nvPr/>
          </p:nvPicPr>
          <p:blipFill rotWithShape="1">
            <a:blip r:embed="rId3">
              <a:alphaModFix amt="70000"/>
            </a:blip>
            <a:srcRect l="-104" r="5469"/>
            <a:stretch/>
          </p:blipFill>
          <p:spPr>
            <a:xfrm>
              <a:off x="3708576" y="15500"/>
              <a:ext cx="5435551" cy="5143500"/>
            </a:xfrm>
            <a:prstGeom prst="rect">
              <a:avLst/>
            </a:prstGeom>
            <a:noFill/>
            <a:ln>
              <a:noFill/>
            </a:ln>
          </p:spPr>
        </p:pic>
      </p:grpSp>
      <p:sp>
        <p:nvSpPr>
          <p:cNvPr id="12" name="Google Shape;12;p2"/>
          <p:cNvSpPr txBox="1">
            <a:spLocks noGrp="1"/>
          </p:cNvSpPr>
          <p:nvPr>
            <p:ph type="ctrTitle"/>
          </p:nvPr>
        </p:nvSpPr>
        <p:spPr>
          <a:xfrm>
            <a:off x="713225" y="787400"/>
            <a:ext cx="5331900" cy="272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b="1">
                <a:latin typeface="Michroma"/>
                <a:ea typeface="Michroma"/>
                <a:cs typeface="Michroma"/>
                <a:sym typeface="Michrom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3225" y="3545325"/>
            <a:ext cx="5331900" cy="46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9"/>
        <p:cNvGrpSpPr/>
        <p:nvPr/>
      </p:nvGrpSpPr>
      <p:grpSpPr>
        <a:xfrm>
          <a:off x="0" y="0"/>
          <a:ext cx="0" cy="0"/>
          <a:chOff x="0" y="0"/>
          <a:chExt cx="0" cy="0"/>
        </a:xfrm>
      </p:grpSpPr>
      <p:grpSp>
        <p:nvGrpSpPr>
          <p:cNvPr id="70" name="Google Shape;70;p13"/>
          <p:cNvGrpSpPr/>
          <p:nvPr/>
        </p:nvGrpSpPr>
        <p:grpSpPr>
          <a:xfrm>
            <a:off x="0" y="-12698"/>
            <a:ext cx="9144000" cy="5156198"/>
            <a:chOff x="0" y="-12698"/>
            <a:chExt cx="9144000" cy="5156198"/>
          </a:xfrm>
        </p:grpSpPr>
        <p:pic>
          <p:nvPicPr>
            <p:cNvPr id="71" name="Google Shape;71;p13"/>
            <p:cNvPicPr preferRelativeResize="0"/>
            <p:nvPr/>
          </p:nvPicPr>
          <p:blipFill rotWithShape="1">
            <a:blip r:embed="rId2">
              <a:alphaModFix amt="70000"/>
            </a:blip>
            <a:srcRect r="14690"/>
            <a:stretch/>
          </p:blipFill>
          <p:spPr>
            <a:xfrm>
              <a:off x="0" y="0"/>
              <a:ext cx="9144000" cy="5143500"/>
            </a:xfrm>
            <a:prstGeom prst="rect">
              <a:avLst/>
            </a:prstGeom>
            <a:noFill/>
            <a:ln>
              <a:noFill/>
            </a:ln>
          </p:spPr>
        </p:pic>
        <p:pic>
          <p:nvPicPr>
            <p:cNvPr id="72" name="Google Shape;72;p13"/>
            <p:cNvPicPr preferRelativeResize="0"/>
            <p:nvPr/>
          </p:nvPicPr>
          <p:blipFill rotWithShape="1">
            <a:blip r:embed="rId3">
              <a:alphaModFix amt="80000"/>
            </a:blip>
            <a:srcRect l="4533" t="10932" r="43480" b="3326"/>
            <a:stretch/>
          </p:blipFill>
          <p:spPr>
            <a:xfrm rot="10800000" flipH="1">
              <a:off x="5651500" y="-12698"/>
              <a:ext cx="3492499" cy="5156198"/>
            </a:xfrm>
            <a:prstGeom prst="rect">
              <a:avLst/>
            </a:prstGeom>
            <a:noFill/>
            <a:ln>
              <a:noFill/>
            </a:ln>
          </p:spPr>
        </p:pic>
      </p:grpSp>
      <p:sp>
        <p:nvSpPr>
          <p:cNvPr id="73" name="Google Shape;73;p1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p:cNvSpPr txBox="1">
            <a:spLocks noGrp="1"/>
          </p:cNvSpPr>
          <p:nvPr>
            <p:ph type="title" idx="2" hasCustomPrompt="1"/>
          </p:nvPr>
        </p:nvSpPr>
        <p:spPr>
          <a:xfrm>
            <a:off x="720004" y="1511300"/>
            <a:ext cx="12993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5" name="Google Shape;75;p13"/>
          <p:cNvSpPr txBox="1">
            <a:spLocks noGrp="1"/>
          </p:cNvSpPr>
          <p:nvPr>
            <p:ph type="title" idx="3" hasCustomPrompt="1"/>
          </p:nvPr>
        </p:nvSpPr>
        <p:spPr>
          <a:xfrm>
            <a:off x="720004" y="3097107"/>
            <a:ext cx="12993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6" name="Google Shape;76;p13"/>
          <p:cNvSpPr txBox="1">
            <a:spLocks noGrp="1"/>
          </p:cNvSpPr>
          <p:nvPr>
            <p:ph type="title" idx="4" hasCustomPrompt="1"/>
          </p:nvPr>
        </p:nvSpPr>
        <p:spPr>
          <a:xfrm>
            <a:off x="3188400" y="1511309"/>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7" name="Google Shape;77;p13"/>
          <p:cNvSpPr txBox="1">
            <a:spLocks noGrp="1"/>
          </p:cNvSpPr>
          <p:nvPr>
            <p:ph type="title" idx="5" hasCustomPrompt="1"/>
          </p:nvPr>
        </p:nvSpPr>
        <p:spPr>
          <a:xfrm>
            <a:off x="3188400" y="3097101"/>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8" name="Google Shape;78;p13"/>
          <p:cNvSpPr txBox="1">
            <a:spLocks noGrp="1"/>
          </p:cNvSpPr>
          <p:nvPr>
            <p:ph type="title" idx="6" hasCustomPrompt="1"/>
          </p:nvPr>
        </p:nvSpPr>
        <p:spPr>
          <a:xfrm>
            <a:off x="5654396" y="1511309"/>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9" name="Google Shape;79;p13"/>
          <p:cNvSpPr txBox="1">
            <a:spLocks noGrp="1"/>
          </p:cNvSpPr>
          <p:nvPr>
            <p:ph type="title" idx="7" hasCustomPrompt="1"/>
          </p:nvPr>
        </p:nvSpPr>
        <p:spPr>
          <a:xfrm>
            <a:off x="5654396" y="3097101"/>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80" name="Google Shape;80;p13"/>
          <p:cNvSpPr txBox="1">
            <a:spLocks noGrp="1"/>
          </p:cNvSpPr>
          <p:nvPr>
            <p:ph type="subTitle" idx="1"/>
          </p:nvPr>
        </p:nvSpPr>
        <p:spPr>
          <a:xfrm>
            <a:off x="720004" y="2001376"/>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1" name="Google Shape;81;p13"/>
          <p:cNvSpPr txBox="1">
            <a:spLocks noGrp="1"/>
          </p:cNvSpPr>
          <p:nvPr>
            <p:ph type="subTitle" idx="8"/>
          </p:nvPr>
        </p:nvSpPr>
        <p:spPr>
          <a:xfrm>
            <a:off x="3188400" y="2001376"/>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2" name="Google Shape;82;p13"/>
          <p:cNvSpPr txBox="1">
            <a:spLocks noGrp="1"/>
          </p:cNvSpPr>
          <p:nvPr>
            <p:ph type="subTitle" idx="9"/>
          </p:nvPr>
        </p:nvSpPr>
        <p:spPr>
          <a:xfrm>
            <a:off x="5654396" y="2001376"/>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3" name="Google Shape;83;p13"/>
          <p:cNvSpPr txBox="1">
            <a:spLocks noGrp="1"/>
          </p:cNvSpPr>
          <p:nvPr>
            <p:ph type="subTitle" idx="13"/>
          </p:nvPr>
        </p:nvSpPr>
        <p:spPr>
          <a:xfrm>
            <a:off x="720004" y="3587250"/>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4" name="Google Shape;84;p13"/>
          <p:cNvSpPr txBox="1">
            <a:spLocks noGrp="1"/>
          </p:cNvSpPr>
          <p:nvPr>
            <p:ph type="subTitle" idx="14"/>
          </p:nvPr>
        </p:nvSpPr>
        <p:spPr>
          <a:xfrm>
            <a:off x="3188400" y="3587250"/>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5" name="Google Shape;85;p13"/>
          <p:cNvSpPr txBox="1">
            <a:spLocks noGrp="1"/>
          </p:cNvSpPr>
          <p:nvPr>
            <p:ph type="subTitle" idx="15"/>
          </p:nvPr>
        </p:nvSpPr>
        <p:spPr>
          <a:xfrm>
            <a:off x="5654396" y="3587250"/>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86"/>
        <p:cNvGrpSpPr/>
        <p:nvPr/>
      </p:nvGrpSpPr>
      <p:grpSpPr>
        <a:xfrm>
          <a:off x="0" y="0"/>
          <a:ext cx="0" cy="0"/>
          <a:chOff x="0" y="0"/>
          <a:chExt cx="0" cy="0"/>
        </a:xfrm>
      </p:grpSpPr>
      <p:grpSp>
        <p:nvGrpSpPr>
          <p:cNvPr id="87" name="Google Shape;87;p14"/>
          <p:cNvGrpSpPr/>
          <p:nvPr/>
        </p:nvGrpSpPr>
        <p:grpSpPr>
          <a:xfrm>
            <a:off x="0" y="-6351"/>
            <a:ext cx="9144000" cy="5156201"/>
            <a:chOff x="0" y="-6351"/>
            <a:chExt cx="9144000" cy="5156201"/>
          </a:xfrm>
        </p:grpSpPr>
        <p:pic>
          <p:nvPicPr>
            <p:cNvPr id="88" name="Google Shape;88;p14"/>
            <p:cNvPicPr preferRelativeResize="0"/>
            <p:nvPr/>
          </p:nvPicPr>
          <p:blipFill rotWithShape="1">
            <a:blip r:embed="rId2">
              <a:alphaModFix amt="70000"/>
            </a:blip>
            <a:srcRect r="14690"/>
            <a:stretch/>
          </p:blipFill>
          <p:spPr>
            <a:xfrm>
              <a:off x="0" y="0"/>
              <a:ext cx="9144000" cy="5143500"/>
            </a:xfrm>
            <a:prstGeom prst="rect">
              <a:avLst/>
            </a:prstGeom>
            <a:noFill/>
            <a:ln>
              <a:noFill/>
            </a:ln>
          </p:spPr>
        </p:pic>
        <p:pic>
          <p:nvPicPr>
            <p:cNvPr id="89" name="Google Shape;89;p14"/>
            <p:cNvPicPr preferRelativeResize="0"/>
            <p:nvPr/>
          </p:nvPicPr>
          <p:blipFill rotWithShape="1">
            <a:blip r:embed="rId3">
              <a:alphaModFix/>
            </a:blip>
            <a:srcRect l="16434" r="63383"/>
            <a:stretch/>
          </p:blipFill>
          <p:spPr>
            <a:xfrm rot="10800000" flipH="1">
              <a:off x="7981950" y="-6351"/>
              <a:ext cx="1162050" cy="5156201"/>
            </a:xfrm>
            <a:prstGeom prst="rect">
              <a:avLst/>
            </a:prstGeom>
            <a:noFill/>
            <a:ln>
              <a:noFill/>
            </a:ln>
          </p:spPr>
        </p:pic>
      </p:grpSp>
      <p:sp>
        <p:nvSpPr>
          <p:cNvPr id="90" name="Google Shape;90;p14"/>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2">
            <a:alphaModFix amt="70000"/>
          </a:blip>
          <a:srcRect r="4379"/>
          <a:stretch/>
        </p:blipFill>
        <p:spPr>
          <a:xfrm>
            <a:off x="0" y="0"/>
            <a:ext cx="9144000" cy="5143500"/>
          </a:xfrm>
          <a:prstGeom prst="rect">
            <a:avLst/>
          </a:prstGeom>
          <a:noFill/>
          <a:ln>
            <a:noFill/>
          </a:ln>
        </p:spPr>
      </p:pic>
      <p:sp>
        <p:nvSpPr>
          <p:cNvPr id="93" name="Google Shape;93;p15"/>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4"/>
        <p:cNvGrpSpPr/>
        <p:nvPr/>
      </p:nvGrpSpPr>
      <p:grpSpPr>
        <a:xfrm>
          <a:off x="0" y="0"/>
          <a:ext cx="0" cy="0"/>
          <a:chOff x="0" y="0"/>
          <a:chExt cx="0" cy="0"/>
        </a:xfrm>
      </p:grpSpPr>
      <p:grpSp>
        <p:nvGrpSpPr>
          <p:cNvPr id="95" name="Google Shape;95;p16"/>
          <p:cNvGrpSpPr/>
          <p:nvPr/>
        </p:nvGrpSpPr>
        <p:grpSpPr>
          <a:xfrm>
            <a:off x="-19051" y="0"/>
            <a:ext cx="9163051" cy="5143500"/>
            <a:chOff x="-19051" y="0"/>
            <a:chExt cx="9163051" cy="5143500"/>
          </a:xfrm>
        </p:grpSpPr>
        <p:pic>
          <p:nvPicPr>
            <p:cNvPr id="96" name="Google Shape;96;p16"/>
            <p:cNvPicPr preferRelativeResize="0"/>
            <p:nvPr/>
          </p:nvPicPr>
          <p:blipFill rotWithShape="1">
            <a:blip r:embed="rId2">
              <a:alphaModFix amt="70000"/>
            </a:blip>
            <a:srcRect r="17525"/>
            <a:stretch/>
          </p:blipFill>
          <p:spPr>
            <a:xfrm flipH="1">
              <a:off x="0" y="0"/>
              <a:ext cx="9144000" cy="5143500"/>
            </a:xfrm>
            <a:prstGeom prst="rect">
              <a:avLst/>
            </a:prstGeom>
            <a:noFill/>
            <a:ln>
              <a:noFill/>
            </a:ln>
          </p:spPr>
        </p:pic>
        <p:pic>
          <p:nvPicPr>
            <p:cNvPr id="97" name="Google Shape;97;p16"/>
            <p:cNvPicPr preferRelativeResize="0"/>
            <p:nvPr/>
          </p:nvPicPr>
          <p:blipFill rotWithShape="1">
            <a:blip r:embed="rId3">
              <a:alphaModFix/>
            </a:blip>
            <a:srcRect l="6190" t="9786" r="46699" b="55933"/>
            <a:stretch/>
          </p:blipFill>
          <p:spPr>
            <a:xfrm rot="5400000">
              <a:off x="-558800" y="2584449"/>
              <a:ext cx="3098799" cy="2019300"/>
            </a:xfrm>
            <a:prstGeom prst="rect">
              <a:avLst/>
            </a:prstGeom>
            <a:noFill/>
            <a:ln>
              <a:noFill/>
            </a:ln>
          </p:spPr>
        </p:pic>
      </p:grpSp>
      <p:sp>
        <p:nvSpPr>
          <p:cNvPr id="98" name="Google Shape;98;p16"/>
          <p:cNvSpPr txBox="1">
            <a:spLocks noGrp="1"/>
          </p:cNvSpPr>
          <p:nvPr>
            <p:ph type="subTitle" idx="1"/>
          </p:nvPr>
        </p:nvSpPr>
        <p:spPr>
          <a:xfrm>
            <a:off x="3325799" y="2635449"/>
            <a:ext cx="23550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9" name="Google Shape;99;p16"/>
          <p:cNvSpPr txBox="1">
            <a:spLocks noGrp="1"/>
          </p:cNvSpPr>
          <p:nvPr>
            <p:ph type="subTitle" idx="2"/>
          </p:nvPr>
        </p:nvSpPr>
        <p:spPr>
          <a:xfrm>
            <a:off x="719990" y="2635449"/>
            <a:ext cx="23550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0" name="Google Shape;100;p16"/>
          <p:cNvSpPr txBox="1">
            <a:spLocks noGrp="1"/>
          </p:cNvSpPr>
          <p:nvPr>
            <p:ph type="subTitle" idx="3"/>
          </p:nvPr>
        </p:nvSpPr>
        <p:spPr>
          <a:xfrm>
            <a:off x="719990" y="2274000"/>
            <a:ext cx="23550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101" name="Google Shape;101;p16"/>
          <p:cNvSpPr txBox="1">
            <a:spLocks noGrp="1"/>
          </p:cNvSpPr>
          <p:nvPr>
            <p:ph type="subTitle" idx="4"/>
          </p:nvPr>
        </p:nvSpPr>
        <p:spPr>
          <a:xfrm>
            <a:off x="3325804" y="2274000"/>
            <a:ext cx="23550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102" name="Google Shape;102;p16"/>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 name="Google Shape;103;p16"/>
          <p:cNvSpPr txBox="1">
            <a:spLocks noGrp="1"/>
          </p:cNvSpPr>
          <p:nvPr>
            <p:ph type="subTitle" idx="5"/>
          </p:nvPr>
        </p:nvSpPr>
        <p:spPr>
          <a:xfrm>
            <a:off x="5931609" y="2635449"/>
            <a:ext cx="23550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4" name="Google Shape;104;p16"/>
          <p:cNvSpPr txBox="1">
            <a:spLocks noGrp="1"/>
          </p:cNvSpPr>
          <p:nvPr>
            <p:ph type="subTitle" idx="6"/>
          </p:nvPr>
        </p:nvSpPr>
        <p:spPr>
          <a:xfrm>
            <a:off x="5931606" y="2274000"/>
            <a:ext cx="23550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105"/>
        <p:cNvGrpSpPr/>
        <p:nvPr/>
      </p:nvGrpSpPr>
      <p:grpSpPr>
        <a:xfrm>
          <a:off x="0" y="0"/>
          <a:ext cx="0" cy="0"/>
          <a:chOff x="0" y="0"/>
          <a:chExt cx="0" cy="0"/>
        </a:xfrm>
      </p:grpSpPr>
      <p:grpSp>
        <p:nvGrpSpPr>
          <p:cNvPr id="106" name="Google Shape;106;p17"/>
          <p:cNvGrpSpPr/>
          <p:nvPr/>
        </p:nvGrpSpPr>
        <p:grpSpPr>
          <a:xfrm>
            <a:off x="-19051" y="0"/>
            <a:ext cx="9163051" cy="5143500"/>
            <a:chOff x="-19051" y="0"/>
            <a:chExt cx="9163051" cy="5143500"/>
          </a:xfrm>
        </p:grpSpPr>
        <p:pic>
          <p:nvPicPr>
            <p:cNvPr id="107" name="Google Shape;107;p17"/>
            <p:cNvPicPr preferRelativeResize="0"/>
            <p:nvPr/>
          </p:nvPicPr>
          <p:blipFill rotWithShape="1">
            <a:blip r:embed="rId2">
              <a:alphaModFix amt="70000"/>
            </a:blip>
            <a:srcRect r="17525"/>
            <a:stretch/>
          </p:blipFill>
          <p:spPr>
            <a:xfrm>
              <a:off x="-19051" y="0"/>
              <a:ext cx="9144000" cy="5143500"/>
            </a:xfrm>
            <a:prstGeom prst="rect">
              <a:avLst/>
            </a:prstGeom>
            <a:noFill/>
            <a:ln>
              <a:noFill/>
            </a:ln>
          </p:spPr>
        </p:pic>
        <p:pic>
          <p:nvPicPr>
            <p:cNvPr id="108" name="Google Shape;108;p17"/>
            <p:cNvPicPr preferRelativeResize="0"/>
            <p:nvPr/>
          </p:nvPicPr>
          <p:blipFill rotWithShape="1">
            <a:blip r:embed="rId3">
              <a:alphaModFix/>
            </a:blip>
            <a:srcRect l="6190" t="9786" r="46699" b="55933"/>
            <a:stretch/>
          </p:blipFill>
          <p:spPr>
            <a:xfrm rot="-5400000" flipH="1">
              <a:off x="6584951" y="2584449"/>
              <a:ext cx="3098799" cy="2019300"/>
            </a:xfrm>
            <a:prstGeom prst="rect">
              <a:avLst/>
            </a:prstGeom>
            <a:noFill/>
            <a:ln>
              <a:noFill/>
            </a:ln>
          </p:spPr>
        </p:pic>
      </p:grpSp>
      <p:sp>
        <p:nvSpPr>
          <p:cNvPr id="109" name="Google Shape;109;p17"/>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a:spLocks noGrp="1"/>
          </p:cNvSpPr>
          <p:nvPr>
            <p:ph type="subTitle" idx="5"/>
          </p:nvPr>
        </p:nvSpPr>
        <p:spPr>
          <a:xfrm>
            <a:off x="1223709" y="12757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17"/>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17"/>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6" name="Google Shape;116;p17"/>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17"/>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135"/>
        <p:cNvGrpSpPr/>
        <p:nvPr/>
      </p:nvGrpSpPr>
      <p:grpSpPr>
        <a:xfrm>
          <a:off x="0" y="0"/>
          <a:ext cx="0" cy="0"/>
          <a:chOff x="0" y="0"/>
          <a:chExt cx="0" cy="0"/>
        </a:xfrm>
      </p:grpSpPr>
      <p:grpSp>
        <p:nvGrpSpPr>
          <p:cNvPr id="136" name="Google Shape;136;p19"/>
          <p:cNvGrpSpPr/>
          <p:nvPr/>
        </p:nvGrpSpPr>
        <p:grpSpPr>
          <a:xfrm>
            <a:off x="0" y="0"/>
            <a:ext cx="9144000" cy="5143511"/>
            <a:chOff x="0" y="0"/>
            <a:chExt cx="9144000" cy="5143511"/>
          </a:xfrm>
        </p:grpSpPr>
        <p:pic>
          <p:nvPicPr>
            <p:cNvPr id="137" name="Google Shape;137;p19"/>
            <p:cNvPicPr preferRelativeResize="0"/>
            <p:nvPr/>
          </p:nvPicPr>
          <p:blipFill>
            <a:blip r:embed="rId2">
              <a:alphaModFix amt="70000"/>
            </a:blip>
            <a:stretch>
              <a:fillRect/>
            </a:stretch>
          </p:blipFill>
          <p:spPr>
            <a:xfrm>
              <a:off x="0" y="0"/>
              <a:ext cx="9144000" cy="5143500"/>
            </a:xfrm>
            <a:prstGeom prst="rect">
              <a:avLst/>
            </a:prstGeom>
            <a:noFill/>
            <a:ln>
              <a:noFill/>
            </a:ln>
          </p:spPr>
        </p:pic>
        <p:pic>
          <p:nvPicPr>
            <p:cNvPr id="138" name="Google Shape;138;p19"/>
            <p:cNvPicPr preferRelativeResize="0"/>
            <p:nvPr/>
          </p:nvPicPr>
          <p:blipFill rotWithShape="1">
            <a:blip r:embed="rId3">
              <a:alphaModFix amt="70000"/>
            </a:blip>
            <a:srcRect l="6188" t="-4659" r="39193" b="44613"/>
            <a:stretch/>
          </p:blipFill>
          <p:spPr>
            <a:xfrm rot="10800000" flipH="1">
              <a:off x="5550586" y="15136"/>
              <a:ext cx="3592677" cy="3537000"/>
            </a:xfrm>
            <a:prstGeom prst="rect">
              <a:avLst/>
            </a:prstGeom>
            <a:noFill/>
            <a:ln>
              <a:noFill/>
            </a:ln>
          </p:spPr>
        </p:pic>
        <p:pic>
          <p:nvPicPr>
            <p:cNvPr id="139" name="Google Shape;139;p19"/>
            <p:cNvPicPr preferRelativeResize="0"/>
            <p:nvPr/>
          </p:nvPicPr>
          <p:blipFill rotWithShape="1">
            <a:blip r:embed="rId3">
              <a:alphaModFix amt="70000"/>
            </a:blip>
            <a:srcRect l="6188" t="-4659" r="39193" b="44613"/>
            <a:stretch/>
          </p:blipFill>
          <p:spPr>
            <a:xfrm flipH="1">
              <a:off x="11" y="1606511"/>
              <a:ext cx="3592677" cy="3537000"/>
            </a:xfrm>
            <a:prstGeom prst="rect">
              <a:avLst/>
            </a:prstGeom>
            <a:noFill/>
            <a:ln>
              <a:noFill/>
            </a:ln>
          </p:spPr>
        </p:pic>
      </p:grpSp>
      <p:sp>
        <p:nvSpPr>
          <p:cNvPr id="140" name="Google Shape;140;p19"/>
          <p:cNvSpPr txBox="1">
            <a:spLocks noGrp="1"/>
          </p:cNvSpPr>
          <p:nvPr>
            <p:ph type="title" hasCustomPrompt="1"/>
          </p:nvPr>
        </p:nvSpPr>
        <p:spPr>
          <a:xfrm>
            <a:off x="2343900" y="1968650"/>
            <a:ext cx="4456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1" name="Google Shape;141;p19"/>
          <p:cNvSpPr txBox="1">
            <a:spLocks noGrp="1"/>
          </p:cNvSpPr>
          <p:nvPr>
            <p:ph type="subTitle" idx="1"/>
          </p:nvPr>
        </p:nvSpPr>
        <p:spPr>
          <a:xfrm>
            <a:off x="2343900" y="2667250"/>
            <a:ext cx="4456200" cy="5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PT Sans"/>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9pPr>
          </a:lstStyle>
          <a:p>
            <a:endParaRPr/>
          </a:p>
        </p:txBody>
      </p:sp>
      <p:sp>
        <p:nvSpPr>
          <p:cNvPr id="142" name="Google Shape;142;p19"/>
          <p:cNvSpPr txBox="1">
            <a:spLocks noGrp="1"/>
          </p:cNvSpPr>
          <p:nvPr>
            <p:ph type="title" idx="2" hasCustomPrompt="1"/>
          </p:nvPr>
        </p:nvSpPr>
        <p:spPr>
          <a:xfrm>
            <a:off x="713161" y="546900"/>
            <a:ext cx="4456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3" name="Google Shape;143;p19"/>
          <p:cNvSpPr txBox="1">
            <a:spLocks noGrp="1"/>
          </p:cNvSpPr>
          <p:nvPr>
            <p:ph type="subTitle" idx="3"/>
          </p:nvPr>
        </p:nvSpPr>
        <p:spPr>
          <a:xfrm>
            <a:off x="713164" y="1245649"/>
            <a:ext cx="4456200" cy="5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PT Sans"/>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9pPr>
          </a:lstStyle>
          <a:p>
            <a:endParaRPr/>
          </a:p>
        </p:txBody>
      </p:sp>
      <p:sp>
        <p:nvSpPr>
          <p:cNvPr id="144" name="Google Shape;144;p19"/>
          <p:cNvSpPr txBox="1">
            <a:spLocks noGrp="1"/>
          </p:cNvSpPr>
          <p:nvPr>
            <p:ph type="title" idx="4" hasCustomPrompt="1"/>
          </p:nvPr>
        </p:nvSpPr>
        <p:spPr>
          <a:xfrm>
            <a:off x="3974634" y="3390550"/>
            <a:ext cx="4456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19"/>
          <p:cNvSpPr txBox="1">
            <a:spLocks noGrp="1"/>
          </p:cNvSpPr>
          <p:nvPr>
            <p:ph type="subTitle" idx="5"/>
          </p:nvPr>
        </p:nvSpPr>
        <p:spPr>
          <a:xfrm>
            <a:off x="3974639" y="4089000"/>
            <a:ext cx="4456200" cy="5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PT Sans"/>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3"/>
        <p:cNvGrpSpPr/>
        <p:nvPr/>
      </p:nvGrpSpPr>
      <p:grpSpPr>
        <a:xfrm>
          <a:off x="0" y="0"/>
          <a:ext cx="0" cy="0"/>
          <a:chOff x="0" y="0"/>
          <a:chExt cx="0" cy="0"/>
        </a:xfrm>
      </p:grpSpPr>
      <p:grpSp>
        <p:nvGrpSpPr>
          <p:cNvPr id="154" name="Google Shape;154;p21"/>
          <p:cNvGrpSpPr/>
          <p:nvPr/>
        </p:nvGrpSpPr>
        <p:grpSpPr>
          <a:xfrm>
            <a:off x="0" y="0"/>
            <a:ext cx="9144000" cy="5143511"/>
            <a:chOff x="0" y="0"/>
            <a:chExt cx="9144000" cy="5143511"/>
          </a:xfrm>
        </p:grpSpPr>
        <p:pic>
          <p:nvPicPr>
            <p:cNvPr id="155" name="Google Shape;155;p21"/>
            <p:cNvPicPr preferRelativeResize="0"/>
            <p:nvPr/>
          </p:nvPicPr>
          <p:blipFill>
            <a:blip r:embed="rId2">
              <a:alphaModFix amt="70000"/>
            </a:blip>
            <a:stretch>
              <a:fillRect/>
            </a:stretch>
          </p:blipFill>
          <p:spPr>
            <a:xfrm rot="10800000" flipH="1">
              <a:off x="0" y="11"/>
              <a:ext cx="9144000" cy="5143500"/>
            </a:xfrm>
            <a:prstGeom prst="rect">
              <a:avLst/>
            </a:prstGeom>
            <a:noFill/>
            <a:ln>
              <a:noFill/>
            </a:ln>
          </p:spPr>
        </p:pic>
        <p:pic>
          <p:nvPicPr>
            <p:cNvPr id="156" name="Google Shape;156;p21"/>
            <p:cNvPicPr preferRelativeResize="0"/>
            <p:nvPr/>
          </p:nvPicPr>
          <p:blipFill rotWithShape="1">
            <a:blip r:embed="rId3">
              <a:alphaModFix amt="70000"/>
            </a:blip>
            <a:srcRect l="6188" t="-4659" r="39193" b="44613"/>
            <a:stretch/>
          </p:blipFill>
          <p:spPr>
            <a:xfrm>
              <a:off x="5550586" y="1591375"/>
              <a:ext cx="3592677" cy="3537000"/>
            </a:xfrm>
            <a:prstGeom prst="rect">
              <a:avLst/>
            </a:prstGeom>
            <a:noFill/>
            <a:ln>
              <a:noFill/>
            </a:ln>
          </p:spPr>
        </p:pic>
        <p:pic>
          <p:nvPicPr>
            <p:cNvPr id="157" name="Google Shape;157;p21"/>
            <p:cNvPicPr preferRelativeResize="0"/>
            <p:nvPr/>
          </p:nvPicPr>
          <p:blipFill rotWithShape="1">
            <a:blip r:embed="rId3">
              <a:alphaModFix amt="70000"/>
            </a:blip>
            <a:srcRect l="6188" t="-4659" r="39193" b="44613"/>
            <a:stretch/>
          </p:blipFill>
          <p:spPr>
            <a:xfrm rot="10800000">
              <a:off x="11" y="0"/>
              <a:ext cx="3592677" cy="3537000"/>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58"/>
        <p:cNvGrpSpPr/>
        <p:nvPr/>
      </p:nvGrpSpPr>
      <p:grpSpPr>
        <a:xfrm>
          <a:off x="0" y="0"/>
          <a:ext cx="0" cy="0"/>
          <a:chOff x="0" y="0"/>
          <a:chExt cx="0" cy="0"/>
        </a:xfrm>
      </p:grpSpPr>
      <p:grpSp>
        <p:nvGrpSpPr>
          <p:cNvPr id="159" name="Google Shape;159;p22"/>
          <p:cNvGrpSpPr/>
          <p:nvPr/>
        </p:nvGrpSpPr>
        <p:grpSpPr>
          <a:xfrm>
            <a:off x="-1" y="-19050"/>
            <a:ext cx="9144001" cy="5162551"/>
            <a:chOff x="-1" y="-19050"/>
            <a:chExt cx="9144001" cy="5162551"/>
          </a:xfrm>
        </p:grpSpPr>
        <p:pic>
          <p:nvPicPr>
            <p:cNvPr id="160" name="Google Shape;160;p22"/>
            <p:cNvPicPr preferRelativeResize="0"/>
            <p:nvPr/>
          </p:nvPicPr>
          <p:blipFill rotWithShape="1">
            <a:blip r:embed="rId2">
              <a:alphaModFix amt="70000"/>
            </a:blip>
            <a:srcRect r="3567"/>
            <a:stretch/>
          </p:blipFill>
          <p:spPr>
            <a:xfrm rot="5400000" flipH="1">
              <a:off x="1995487" y="-2014536"/>
              <a:ext cx="5153026" cy="9144001"/>
            </a:xfrm>
            <a:prstGeom prst="rect">
              <a:avLst/>
            </a:prstGeom>
            <a:noFill/>
            <a:ln>
              <a:noFill/>
            </a:ln>
          </p:spPr>
        </p:pic>
        <p:pic>
          <p:nvPicPr>
            <p:cNvPr id="161" name="Google Shape;161;p22"/>
            <p:cNvPicPr preferRelativeResize="0"/>
            <p:nvPr/>
          </p:nvPicPr>
          <p:blipFill rotWithShape="1">
            <a:blip r:embed="rId3">
              <a:alphaModFix amt="60000"/>
            </a:blip>
            <a:srcRect l="5750" r="26836"/>
            <a:stretch/>
          </p:blipFill>
          <p:spPr>
            <a:xfrm rot="5400000" flipH="1">
              <a:off x="1990724" y="-866774"/>
              <a:ext cx="5162551" cy="6858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1" y="-1"/>
            <a:ext cx="9144124" cy="5143501"/>
            <a:chOff x="1" y="-1"/>
            <a:chExt cx="9144124" cy="5143501"/>
          </a:xfrm>
        </p:grpSpPr>
        <p:pic>
          <p:nvPicPr>
            <p:cNvPr id="16" name="Google Shape;16;p3"/>
            <p:cNvPicPr preferRelativeResize="0"/>
            <p:nvPr/>
          </p:nvPicPr>
          <p:blipFill>
            <a:blip r:embed="rId2">
              <a:alphaModFix amt="70000"/>
            </a:blip>
            <a:stretch>
              <a:fillRect/>
            </a:stretch>
          </p:blipFill>
          <p:spPr>
            <a:xfrm flipH="1">
              <a:off x="125" y="0"/>
              <a:ext cx="9144000" cy="5143500"/>
            </a:xfrm>
            <a:prstGeom prst="rect">
              <a:avLst/>
            </a:prstGeom>
            <a:noFill/>
            <a:ln>
              <a:noFill/>
            </a:ln>
          </p:spPr>
        </p:pic>
        <p:pic>
          <p:nvPicPr>
            <p:cNvPr id="17" name="Google Shape;17;p3"/>
            <p:cNvPicPr preferRelativeResize="0"/>
            <p:nvPr/>
          </p:nvPicPr>
          <p:blipFill rotWithShape="1">
            <a:blip r:embed="rId3">
              <a:alphaModFix amt="70000"/>
            </a:blip>
            <a:srcRect l="-8940" t="-357" r="8940" b="6266"/>
            <a:stretch/>
          </p:blipFill>
          <p:spPr>
            <a:xfrm rot="5400000" flipH="1">
              <a:off x="-403175" y="403175"/>
              <a:ext cx="5124451" cy="4318099"/>
            </a:xfrm>
            <a:prstGeom prst="rect">
              <a:avLst/>
            </a:prstGeom>
            <a:noFill/>
            <a:ln>
              <a:noFill/>
            </a:ln>
          </p:spPr>
        </p:pic>
      </p:grpSp>
      <p:sp>
        <p:nvSpPr>
          <p:cNvPr id="18" name="Google Shape;18;p3"/>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4047175" y="1561813"/>
            <a:ext cx="1977000" cy="1106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0" y="-12702"/>
            <a:ext cx="9144000" cy="5156202"/>
            <a:chOff x="0" y="-12702"/>
            <a:chExt cx="9144000" cy="5156202"/>
          </a:xfrm>
        </p:grpSpPr>
        <p:pic>
          <p:nvPicPr>
            <p:cNvPr id="29" name="Google Shape;29;p5"/>
            <p:cNvPicPr preferRelativeResize="0"/>
            <p:nvPr/>
          </p:nvPicPr>
          <p:blipFill rotWithShape="1">
            <a:blip r:embed="rId2">
              <a:alphaModFix amt="70000"/>
            </a:blip>
            <a:srcRect r="14690"/>
            <a:stretch/>
          </p:blipFill>
          <p:spPr>
            <a:xfrm>
              <a:off x="0" y="0"/>
              <a:ext cx="9144000" cy="5143500"/>
            </a:xfrm>
            <a:prstGeom prst="rect">
              <a:avLst/>
            </a:prstGeom>
            <a:noFill/>
            <a:ln>
              <a:noFill/>
            </a:ln>
          </p:spPr>
        </p:pic>
        <p:pic>
          <p:nvPicPr>
            <p:cNvPr id="30" name="Google Shape;30;p5"/>
            <p:cNvPicPr preferRelativeResize="0"/>
            <p:nvPr/>
          </p:nvPicPr>
          <p:blipFill rotWithShape="1">
            <a:blip r:embed="rId3">
              <a:alphaModFix/>
            </a:blip>
            <a:srcRect l="6188" t="-4659" r="39193" b="44613"/>
            <a:stretch/>
          </p:blipFill>
          <p:spPr>
            <a:xfrm rot="-5400000">
              <a:off x="5579161" y="15136"/>
              <a:ext cx="3592677" cy="3537000"/>
            </a:xfrm>
            <a:prstGeom prst="rect">
              <a:avLst/>
            </a:prstGeom>
            <a:noFill/>
            <a:ln>
              <a:noFill/>
            </a:ln>
          </p:spPr>
        </p:pic>
      </p:grpSp>
      <p:sp>
        <p:nvSpPr>
          <p:cNvPr id="31" name="Google Shape;31;p5"/>
          <p:cNvSpPr txBox="1">
            <a:spLocks noGrp="1"/>
          </p:cNvSpPr>
          <p:nvPr>
            <p:ph type="subTitle" idx="1"/>
          </p:nvPr>
        </p:nvSpPr>
        <p:spPr>
          <a:xfrm>
            <a:off x="4232674" y="26354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2" name="Google Shape;32;p5"/>
          <p:cNvSpPr txBox="1">
            <a:spLocks noGrp="1"/>
          </p:cNvSpPr>
          <p:nvPr>
            <p:ph type="subTitle" idx="2"/>
          </p:nvPr>
        </p:nvSpPr>
        <p:spPr>
          <a:xfrm>
            <a:off x="720000" y="26354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 name="Google Shape;33;p5"/>
          <p:cNvSpPr txBox="1">
            <a:spLocks noGrp="1"/>
          </p:cNvSpPr>
          <p:nvPr>
            <p:ph type="subTitle" idx="3"/>
          </p:nvPr>
        </p:nvSpPr>
        <p:spPr>
          <a:xfrm>
            <a:off x="720000" y="2274001"/>
            <a:ext cx="25056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34" name="Google Shape;34;p5"/>
          <p:cNvSpPr txBox="1">
            <a:spLocks noGrp="1"/>
          </p:cNvSpPr>
          <p:nvPr>
            <p:ph type="subTitle" idx="4"/>
          </p:nvPr>
        </p:nvSpPr>
        <p:spPr>
          <a:xfrm>
            <a:off x="4232675" y="2274001"/>
            <a:ext cx="25056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35" name="Google Shape;35;p5"/>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grpSp>
        <p:nvGrpSpPr>
          <p:cNvPr id="37" name="Google Shape;37;p6"/>
          <p:cNvGrpSpPr/>
          <p:nvPr/>
        </p:nvGrpSpPr>
        <p:grpSpPr>
          <a:xfrm>
            <a:off x="0" y="-6351"/>
            <a:ext cx="9144000" cy="5156201"/>
            <a:chOff x="0" y="-6351"/>
            <a:chExt cx="9144000" cy="5156201"/>
          </a:xfrm>
        </p:grpSpPr>
        <p:pic>
          <p:nvPicPr>
            <p:cNvPr id="38" name="Google Shape;38;p6"/>
            <p:cNvPicPr preferRelativeResize="0"/>
            <p:nvPr/>
          </p:nvPicPr>
          <p:blipFill rotWithShape="1">
            <a:blip r:embed="rId2">
              <a:alphaModFix amt="70000"/>
            </a:blip>
            <a:srcRect r="14690"/>
            <a:stretch/>
          </p:blipFill>
          <p:spPr>
            <a:xfrm flipH="1">
              <a:off x="0" y="0"/>
              <a:ext cx="9144000" cy="5143500"/>
            </a:xfrm>
            <a:prstGeom prst="rect">
              <a:avLst/>
            </a:prstGeom>
            <a:noFill/>
            <a:ln>
              <a:noFill/>
            </a:ln>
          </p:spPr>
        </p:pic>
        <p:pic>
          <p:nvPicPr>
            <p:cNvPr id="39" name="Google Shape;39;p6"/>
            <p:cNvPicPr preferRelativeResize="0"/>
            <p:nvPr/>
          </p:nvPicPr>
          <p:blipFill rotWithShape="1">
            <a:blip r:embed="rId3">
              <a:alphaModFix/>
            </a:blip>
            <a:srcRect l="16434" r="63383"/>
            <a:stretch/>
          </p:blipFill>
          <p:spPr>
            <a:xfrm rot="10800000">
              <a:off x="0" y="-6351"/>
              <a:ext cx="1162050" cy="5156201"/>
            </a:xfrm>
            <a:prstGeom prst="rect">
              <a:avLst/>
            </a:prstGeom>
            <a:noFill/>
            <a:ln>
              <a:noFill/>
            </a:ln>
          </p:spPr>
        </p:pic>
      </p:grpSp>
      <p:sp>
        <p:nvSpPr>
          <p:cNvPr id="40" name="Google Shape;40;p6"/>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grpSp>
        <p:nvGrpSpPr>
          <p:cNvPr id="42" name="Google Shape;42;p7"/>
          <p:cNvGrpSpPr/>
          <p:nvPr/>
        </p:nvGrpSpPr>
        <p:grpSpPr>
          <a:xfrm>
            <a:off x="0" y="-12698"/>
            <a:ext cx="9144000" cy="5156198"/>
            <a:chOff x="0" y="-12698"/>
            <a:chExt cx="9144000" cy="5156198"/>
          </a:xfrm>
        </p:grpSpPr>
        <p:pic>
          <p:nvPicPr>
            <p:cNvPr id="43" name="Google Shape;43;p7"/>
            <p:cNvPicPr preferRelativeResize="0"/>
            <p:nvPr/>
          </p:nvPicPr>
          <p:blipFill rotWithShape="1">
            <a:blip r:embed="rId2">
              <a:alphaModFix amt="70000"/>
            </a:blip>
            <a:srcRect r="14690"/>
            <a:stretch/>
          </p:blipFill>
          <p:spPr>
            <a:xfrm flipH="1">
              <a:off x="0" y="0"/>
              <a:ext cx="9144000" cy="5143500"/>
            </a:xfrm>
            <a:prstGeom prst="rect">
              <a:avLst/>
            </a:prstGeom>
            <a:noFill/>
            <a:ln>
              <a:noFill/>
            </a:ln>
          </p:spPr>
        </p:pic>
        <p:pic>
          <p:nvPicPr>
            <p:cNvPr id="44" name="Google Shape;44;p7"/>
            <p:cNvPicPr preferRelativeResize="0"/>
            <p:nvPr/>
          </p:nvPicPr>
          <p:blipFill rotWithShape="1">
            <a:blip r:embed="rId3">
              <a:alphaModFix amt="80000"/>
            </a:blip>
            <a:srcRect l="4533" t="10932" r="43480" b="3326"/>
            <a:stretch/>
          </p:blipFill>
          <p:spPr>
            <a:xfrm rot="10800000">
              <a:off x="2" y="-12698"/>
              <a:ext cx="3492499" cy="5156198"/>
            </a:xfrm>
            <a:prstGeom prst="rect">
              <a:avLst/>
            </a:prstGeom>
            <a:noFill/>
            <a:ln>
              <a:noFill/>
            </a:ln>
          </p:spPr>
        </p:pic>
      </p:grpSp>
      <p:sp>
        <p:nvSpPr>
          <p:cNvPr id="45" name="Google Shape;45;p7"/>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7"/>
          <p:cNvSpPr txBox="1">
            <a:spLocks noGrp="1"/>
          </p:cNvSpPr>
          <p:nvPr>
            <p:ph type="subTitle" idx="1"/>
          </p:nvPr>
        </p:nvSpPr>
        <p:spPr>
          <a:xfrm flipH="1">
            <a:off x="4749300" y="1866025"/>
            <a:ext cx="3681600" cy="25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Light"/>
              <a:buChar char="●"/>
              <a:defRPr sz="1200"/>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7" name="Google Shape;47;p7"/>
          <p:cNvSpPr>
            <a:spLocks noGrp="1"/>
          </p:cNvSpPr>
          <p:nvPr>
            <p:ph type="pic" idx="2"/>
          </p:nvPr>
        </p:nvSpPr>
        <p:spPr>
          <a:xfrm>
            <a:off x="713225" y="794525"/>
            <a:ext cx="3551700" cy="3554400"/>
          </a:xfrm>
          <a:prstGeom prst="ellipse">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grpSp>
        <p:nvGrpSpPr>
          <p:cNvPr id="54" name="Google Shape;54;p9"/>
          <p:cNvGrpSpPr/>
          <p:nvPr/>
        </p:nvGrpSpPr>
        <p:grpSpPr>
          <a:xfrm>
            <a:off x="0" y="-12702"/>
            <a:ext cx="9144000" cy="5156202"/>
            <a:chOff x="0" y="-12702"/>
            <a:chExt cx="9144000" cy="5156202"/>
          </a:xfrm>
        </p:grpSpPr>
        <p:pic>
          <p:nvPicPr>
            <p:cNvPr id="55" name="Google Shape;55;p9"/>
            <p:cNvPicPr preferRelativeResize="0"/>
            <p:nvPr/>
          </p:nvPicPr>
          <p:blipFill rotWithShape="1">
            <a:blip r:embed="rId2">
              <a:alphaModFix amt="70000"/>
            </a:blip>
            <a:srcRect r="14690"/>
            <a:stretch/>
          </p:blipFill>
          <p:spPr>
            <a:xfrm flipH="1">
              <a:off x="0" y="0"/>
              <a:ext cx="9144000" cy="5143500"/>
            </a:xfrm>
            <a:prstGeom prst="rect">
              <a:avLst/>
            </a:prstGeom>
            <a:noFill/>
            <a:ln>
              <a:noFill/>
            </a:ln>
          </p:spPr>
        </p:pic>
        <p:pic>
          <p:nvPicPr>
            <p:cNvPr id="56" name="Google Shape;56;p9"/>
            <p:cNvPicPr preferRelativeResize="0"/>
            <p:nvPr/>
          </p:nvPicPr>
          <p:blipFill rotWithShape="1">
            <a:blip r:embed="rId3">
              <a:alphaModFix/>
            </a:blip>
            <a:srcRect l="6188" t="6959" r="39193" b="32995"/>
            <a:stretch/>
          </p:blipFill>
          <p:spPr>
            <a:xfrm rot="5400000" flipH="1">
              <a:off x="-27838" y="15136"/>
              <a:ext cx="3592677" cy="3537000"/>
            </a:xfrm>
            <a:prstGeom prst="rect">
              <a:avLst/>
            </a:prstGeom>
            <a:noFill/>
            <a:ln>
              <a:noFill/>
            </a:ln>
          </p:spPr>
        </p:pic>
      </p:grpSp>
      <p:sp>
        <p:nvSpPr>
          <p:cNvPr id="57" name="Google Shape;57;p9"/>
          <p:cNvSpPr txBox="1">
            <a:spLocks noGrp="1"/>
          </p:cNvSpPr>
          <p:nvPr>
            <p:ph type="title"/>
          </p:nvPr>
        </p:nvSpPr>
        <p:spPr>
          <a:xfrm>
            <a:off x="4304100" y="1169250"/>
            <a:ext cx="4045200" cy="1482300"/>
          </a:xfrm>
          <a:prstGeom prst="rect">
            <a:avLst/>
          </a:prstGeom>
        </p:spPr>
        <p:txBody>
          <a:bodyPr spcFirstLastPara="1" wrap="square" lIns="91425" tIns="91425" rIns="91425" bIns="91425" anchor="b" anchorCtr="0">
            <a:noAutofit/>
          </a:bodyPr>
          <a:lstStyle>
            <a:lvl1pPr lvl="0" algn="r">
              <a:spcBef>
                <a:spcPts val="0"/>
              </a:spcBef>
              <a:spcAft>
                <a:spcPts val="0"/>
              </a:spcAft>
              <a:buSzPts val="2900"/>
              <a:buNone/>
              <a:defRPr/>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58" name="Google Shape;58;p9"/>
          <p:cNvSpPr txBox="1">
            <a:spLocks noGrp="1"/>
          </p:cNvSpPr>
          <p:nvPr>
            <p:ph type="subTitle" idx="1"/>
          </p:nvPr>
        </p:nvSpPr>
        <p:spPr>
          <a:xfrm>
            <a:off x="4304100" y="2739150"/>
            <a:ext cx="4045200" cy="1235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a:spLocks noGrp="1"/>
          </p:cNvSpPr>
          <p:nvPr>
            <p:ph type="pic" idx="2"/>
          </p:nvPr>
        </p:nvSpPr>
        <p:spPr>
          <a:xfrm>
            <a:off x="0" y="0"/>
            <a:ext cx="9144000" cy="5143500"/>
          </a:xfrm>
          <a:prstGeom prst="rect">
            <a:avLst/>
          </a:prstGeom>
          <a:noFill/>
          <a:ln>
            <a:noFill/>
          </a:ln>
        </p:spPr>
      </p:sp>
      <p:sp>
        <p:nvSpPr>
          <p:cNvPr id="61" name="Google Shape;61;p10"/>
          <p:cNvSpPr txBox="1">
            <a:spLocks noGrp="1"/>
          </p:cNvSpPr>
          <p:nvPr>
            <p:ph type="title"/>
          </p:nvPr>
        </p:nvSpPr>
        <p:spPr>
          <a:xfrm>
            <a:off x="720000" y="470425"/>
            <a:ext cx="7704000" cy="5727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grpSp>
        <p:nvGrpSpPr>
          <p:cNvPr id="63" name="Google Shape;63;p11"/>
          <p:cNvGrpSpPr/>
          <p:nvPr/>
        </p:nvGrpSpPr>
        <p:grpSpPr>
          <a:xfrm>
            <a:off x="-1" y="-19050"/>
            <a:ext cx="9144001" cy="5162551"/>
            <a:chOff x="-1" y="-19050"/>
            <a:chExt cx="9144001" cy="5162551"/>
          </a:xfrm>
        </p:grpSpPr>
        <p:pic>
          <p:nvPicPr>
            <p:cNvPr id="64" name="Google Shape;64;p11"/>
            <p:cNvPicPr preferRelativeResize="0"/>
            <p:nvPr/>
          </p:nvPicPr>
          <p:blipFill rotWithShape="1">
            <a:blip r:embed="rId2">
              <a:alphaModFix amt="70000"/>
            </a:blip>
            <a:srcRect r="3567"/>
            <a:stretch/>
          </p:blipFill>
          <p:spPr>
            <a:xfrm rot="5400000">
              <a:off x="1995487" y="-2005013"/>
              <a:ext cx="5153026" cy="9144001"/>
            </a:xfrm>
            <a:prstGeom prst="rect">
              <a:avLst/>
            </a:prstGeom>
            <a:noFill/>
            <a:ln>
              <a:noFill/>
            </a:ln>
          </p:spPr>
        </p:pic>
        <p:pic>
          <p:nvPicPr>
            <p:cNvPr id="65" name="Google Shape;65;p11"/>
            <p:cNvPicPr preferRelativeResize="0"/>
            <p:nvPr/>
          </p:nvPicPr>
          <p:blipFill rotWithShape="1">
            <a:blip r:embed="rId3">
              <a:alphaModFix amt="60000"/>
            </a:blip>
            <a:srcRect l="5750" r="26836"/>
            <a:stretch/>
          </p:blipFill>
          <p:spPr>
            <a:xfrm rot="5400000">
              <a:off x="1990724" y="-866774"/>
              <a:ext cx="5162551" cy="6858000"/>
            </a:xfrm>
            <a:prstGeom prst="rect">
              <a:avLst/>
            </a:prstGeom>
            <a:noFill/>
            <a:ln>
              <a:noFill/>
            </a:ln>
          </p:spPr>
        </p:pic>
      </p:grpSp>
      <p:sp>
        <p:nvSpPr>
          <p:cNvPr id="66" name="Google Shape;66;p11"/>
          <p:cNvSpPr txBox="1">
            <a:spLocks noGrp="1"/>
          </p:cNvSpPr>
          <p:nvPr>
            <p:ph type="title" hasCustomPrompt="1"/>
          </p:nvPr>
        </p:nvSpPr>
        <p:spPr>
          <a:xfrm>
            <a:off x="713100" y="1486700"/>
            <a:ext cx="7717800" cy="10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1"/>
          <p:cNvSpPr txBox="1">
            <a:spLocks noGrp="1"/>
          </p:cNvSpPr>
          <p:nvPr>
            <p:ph type="subTitle" idx="1"/>
          </p:nvPr>
        </p:nvSpPr>
        <p:spPr>
          <a:xfrm>
            <a:off x="713100" y="2550100"/>
            <a:ext cx="7717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900"/>
              <a:buFont typeface="Michroma"/>
              <a:buNone/>
              <a:defRPr sz="2900" b="1">
                <a:solidFill>
                  <a:schemeClr val="dk1"/>
                </a:solidFill>
                <a:latin typeface="Michroma"/>
                <a:ea typeface="Michroma"/>
                <a:cs typeface="Michroma"/>
                <a:sym typeface="Michroma"/>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7" r:id="rId16"/>
    <p:sldLayoutId id="214748366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46962"/>
          </p15:clr>
        </p15:guide>
        <p15:guide id="2" pos="2880">
          <p15:clr>
            <a:srgbClr val="E46962"/>
          </p15:clr>
        </p15:guide>
        <p15:guide id="3" pos="449">
          <p15:clr>
            <a:srgbClr val="E46962"/>
          </p15:clr>
        </p15:guide>
        <p15:guide id="4" orient="horz" pos="340">
          <p15:clr>
            <a:srgbClr val="E46962"/>
          </p15:clr>
        </p15:guide>
        <p15:guide id="5" orient="horz" pos="2895">
          <p15:clr>
            <a:srgbClr val="E46962"/>
          </p15:clr>
        </p15:guide>
        <p15:guide id="6" pos="5311">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3.svg"/></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713225" y="787400"/>
            <a:ext cx="5331900" cy="27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TeleCar</a:t>
            </a:r>
            <a:endParaRPr dirty="0"/>
          </a:p>
        </p:txBody>
      </p:sp>
      <p:sp>
        <p:nvSpPr>
          <p:cNvPr id="173" name="Google Shape;173;p26"/>
          <p:cNvSpPr txBox="1">
            <a:spLocks noGrp="1"/>
          </p:cNvSpPr>
          <p:nvPr>
            <p:ph type="subTitle" idx="1"/>
          </p:nvPr>
        </p:nvSpPr>
        <p:spPr>
          <a:xfrm>
            <a:off x="713225" y="3545325"/>
            <a:ext cx="5331900" cy="4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License To Connect</a:t>
            </a:r>
            <a:endParaRPr dirty="0"/>
          </a:p>
        </p:txBody>
      </p:sp>
      <p:sp>
        <p:nvSpPr>
          <p:cNvPr id="2" name="Google Shape;173;p26">
            <a:extLst>
              <a:ext uri="{FF2B5EF4-FFF2-40B4-BE49-F238E27FC236}">
                <a16:creationId xmlns:a16="http://schemas.microsoft.com/office/drawing/2014/main" id="{FC660910-2438-BD4B-A081-CC7B77E5EEBC}"/>
              </a:ext>
            </a:extLst>
          </p:cNvPr>
          <p:cNvSpPr txBox="1">
            <a:spLocks/>
          </p:cNvSpPr>
          <p:nvPr/>
        </p:nvSpPr>
        <p:spPr>
          <a:xfrm>
            <a:off x="3218861" y="4123900"/>
            <a:ext cx="5331900" cy="46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a:r>
              <a:rPr lang="en-US" dirty="0"/>
              <a:t>By Gal Ogdan, Orel Dayari and Oron Mozes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2914655" y="3406147"/>
            <a:ext cx="2811000" cy="3782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Security</a:t>
            </a:r>
            <a:endParaRPr dirty="0"/>
          </a:p>
        </p:txBody>
      </p:sp>
      <p:sp>
        <p:nvSpPr>
          <p:cNvPr id="271" name="Google Shape;271;p33"/>
          <p:cNvSpPr txBox="1">
            <a:spLocks noGrp="1"/>
          </p:cNvSpPr>
          <p:nvPr>
            <p:ph type="subTitle" idx="5"/>
          </p:nvPr>
        </p:nvSpPr>
        <p:spPr>
          <a:xfrm>
            <a:off x="2914655" y="1787267"/>
            <a:ext cx="2811000" cy="4355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Performance</a:t>
            </a:r>
            <a:endParaRPr dirty="0"/>
          </a:p>
        </p:txBody>
      </p:sp>
      <p:sp>
        <p:nvSpPr>
          <p:cNvPr id="273" name="Google Shape;273;p33"/>
          <p:cNvSpPr txBox="1">
            <a:spLocks noGrp="1"/>
          </p:cNvSpPr>
          <p:nvPr>
            <p:ph type="title"/>
          </p:nvPr>
        </p:nvSpPr>
        <p:spPr>
          <a:xfrm>
            <a:off x="2155902" y="470425"/>
            <a:ext cx="483219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Non-Functional Requirements</a:t>
            </a:r>
            <a:endParaRPr dirty="0"/>
          </a:p>
        </p:txBody>
      </p:sp>
      <p:sp>
        <p:nvSpPr>
          <p:cNvPr id="277" name="Google Shape;277;p33"/>
          <p:cNvSpPr txBox="1">
            <a:spLocks noGrp="1"/>
          </p:cNvSpPr>
          <p:nvPr>
            <p:ph type="subTitle" idx="7"/>
          </p:nvPr>
        </p:nvSpPr>
        <p:spPr>
          <a:xfrm>
            <a:off x="6076187" y="1782187"/>
            <a:ext cx="2811000" cy="435538"/>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dirty="0"/>
              <a:t>Reliability</a:t>
            </a:r>
            <a:endParaRPr dirty="0"/>
          </a:p>
        </p:txBody>
      </p:sp>
      <p:grpSp>
        <p:nvGrpSpPr>
          <p:cNvPr id="10" name="Google Shape;8459;p58">
            <a:extLst>
              <a:ext uri="{FF2B5EF4-FFF2-40B4-BE49-F238E27FC236}">
                <a16:creationId xmlns:a16="http://schemas.microsoft.com/office/drawing/2014/main" id="{95F8859E-2993-44EB-C443-EBE723DD4EAD}"/>
              </a:ext>
            </a:extLst>
          </p:cNvPr>
          <p:cNvGrpSpPr>
            <a:grpSpLocks noChangeAspect="1"/>
          </p:cNvGrpSpPr>
          <p:nvPr/>
        </p:nvGrpSpPr>
        <p:grpSpPr>
          <a:xfrm>
            <a:off x="5002335" y="3254309"/>
            <a:ext cx="914400" cy="681908"/>
            <a:chOff x="5216456" y="3725484"/>
            <a:chExt cx="356196" cy="265631"/>
          </a:xfrm>
          <a:solidFill>
            <a:schemeClr val="accent1"/>
          </a:solidFill>
        </p:grpSpPr>
        <p:sp>
          <p:nvSpPr>
            <p:cNvPr id="11" name="Google Shape;8460;p58">
              <a:extLst>
                <a:ext uri="{FF2B5EF4-FFF2-40B4-BE49-F238E27FC236}">
                  <a16:creationId xmlns:a16="http://schemas.microsoft.com/office/drawing/2014/main" id="{55E86BD9-A7CB-77B9-334C-D6FF21B1616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61;p58">
              <a:extLst>
                <a:ext uri="{FF2B5EF4-FFF2-40B4-BE49-F238E27FC236}">
                  <a16:creationId xmlns:a16="http://schemas.microsoft.com/office/drawing/2014/main" id="{2648325D-DB96-4C8C-445E-4FF23E826DBF}"/>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515;p60">
            <a:extLst>
              <a:ext uri="{FF2B5EF4-FFF2-40B4-BE49-F238E27FC236}">
                <a16:creationId xmlns:a16="http://schemas.microsoft.com/office/drawing/2014/main" id="{78E4B80E-9293-C3C8-803F-EF8512F6DED1}"/>
              </a:ext>
            </a:extLst>
          </p:cNvPr>
          <p:cNvGrpSpPr>
            <a:grpSpLocks noChangeAspect="1"/>
          </p:cNvGrpSpPr>
          <p:nvPr/>
        </p:nvGrpSpPr>
        <p:grpSpPr>
          <a:xfrm>
            <a:off x="4967635" y="1599719"/>
            <a:ext cx="914487" cy="914400"/>
            <a:chOff x="7976174" y="2925108"/>
            <a:chExt cx="334666" cy="334634"/>
          </a:xfrm>
          <a:solidFill>
            <a:schemeClr val="accent1"/>
          </a:solidFill>
        </p:grpSpPr>
        <p:sp>
          <p:nvSpPr>
            <p:cNvPr id="14" name="Google Shape;9516;p60">
              <a:extLst>
                <a:ext uri="{FF2B5EF4-FFF2-40B4-BE49-F238E27FC236}">
                  <a16:creationId xmlns:a16="http://schemas.microsoft.com/office/drawing/2014/main" id="{17C071E3-B0E1-5DE7-3FF5-F2E6D34E0589}"/>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17;p60">
              <a:extLst>
                <a:ext uri="{FF2B5EF4-FFF2-40B4-BE49-F238E27FC236}">
                  <a16:creationId xmlns:a16="http://schemas.microsoft.com/office/drawing/2014/main" id="{FFB15DAA-D796-5D31-3947-3C1D8E7ED8E7}"/>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18;p60">
              <a:extLst>
                <a:ext uri="{FF2B5EF4-FFF2-40B4-BE49-F238E27FC236}">
                  <a16:creationId xmlns:a16="http://schemas.microsoft.com/office/drawing/2014/main" id="{0A361255-95C3-C450-88A5-4E48708EFC25}"/>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19;p60">
              <a:extLst>
                <a:ext uri="{FF2B5EF4-FFF2-40B4-BE49-F238E27FC236}">
                  <a16:creationId xmlns:a16="http://schemas.microsoft.com/office/drawing/2014/main" id="{9ED5A9D8-2526-DFF4-00B2-4E4A209AB113}"/>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20;p60">
              <a:extLst>
                <a:ext uri="{FF2B5EF4-FFF2-40B4-BE49-F238E27FC236}">
                  <a16:creationId xmlns:a16="http://schemas.microsoft.com/office/drawing/2014/main" id="{C56D418B-6A80-BDF3-4DA6-39986098A3B4}"/>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21;p60">
              <a:extLst>
                <a:ext uri="{FF2B5EF4-FFF2-40B4-BE49-F238E27FC236}">
                  <a16:creationId xmlns:a16="http://schemas.microsoft.com/office/drawing/2014/main" id="{71D51FBD-C831-A58D-2AD0-A24C191B5E2F}"/>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22;p60">
              <a:extLst>
                <a:ext uri="{FF2B5EF4-FFF2-40B4-BE49-F238E27FC236}">
                  <a16:creationId xmlns:a16="http://schemas.microsoft.com/office/drawing/2014/main" id="{2875A38E-0F46-3149-EC86-FA98421DE23E}"/>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523;p60">
              <a:extLst>
                <a:ext uri="{FF2B5EF4-FFF2-40B4-BE49-F238E27FC236}">
                  <a16:creationId xmlns:a16="http://schemas.microsoft.com/office/drawing/2014/main" id="{49635E2A-56F7-3C77-0819-AA775683F92C}"/>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24;p60">
              <a:extLst>
                <a:ext uri="{FF2B5EF4-FFF2-40B4-BE49-F238E27FC236}">
                  <a16:creationId xmlns:a16="http://schemas.microsoft.com/office/drawing/2014/main" id="{0D9A8365-C29B-4CFA-0833-992B8A048A11}"/>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1968;p64">
            <a:extLst>
              <a:ext uri="{FF2B5EF4-FFF2-40B4-BE49-F238E27FC236}">
                <a16:creationId xmlns:a16="http://schemas.microsoft.com/office/drawing/2014/main" id="{6DAEDD5A-8672-9471-A47E-E8CA6E16AFC5}"/>
              </a:ext>
            </a:extLst>
          </p:cNvPr>
          <p:cNvGrpSpPr>
            <a:grpSpLocks noChangeAspect="1"/>
          </p:cNvGrpSpPr>
          <p:nvPr/>
        </p:nvGrpSpPr>
        <p:grpSpPr>
          <a:xfrm>
            <a:off x="2224715" y="1602152"/>
            <a:ext cx="570227" cy="914400"/>
            <a:chOff x="5211031" y="1969108"/>
            <a:chExt cx="226661" cy="363467"/>
          </a:xfrm>
          <a:solidFill>
            <a:schemeClr val="accent1"/>
          </a:solidFill>
        </p:grpSpPr>
        <p:sp>
          <p:nvSpPr>
            <p:cNvPr id="24" name="Google Shape;11969;p64">
              <a:extLst>
                <a:ext uri="{FF2B5EF4-FFF2-40B4-BE49-F238E27FC236}">
                  <a16:creationId xmlns:a16="http://schemas.microsoft.com/office/drawing/2014/main" id="{C248303A-D484-8A02-CEB8-D4CD5058D30F}"/>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70;p64">
              <a:extLst>
                <a:ext uri="{FF2B5EF4-FFF2-40B4-BE49-F238E27FC236}">
                  <a16:creationId xmlns:a16="http://schemas.microsoft.com/office/drawing/2014/main" id="{25D30270-18EB-4FE0-C683-FB8743D0CEDF}"/>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Graphic 26" descr="Lock outline">
            <a:extLst>
              <a:ext uri="{FF2B5EF4-FFF2-40B4-BE49-F238E27FC236}">
                <a16:creationId xmlns:a16="http://schemas.microsoft.com/office/drawing/2014/main" id="{702B9C79-BF4C-A402-7495-B60AFB556B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6768" y="3114835"/>
            <a:ext cx="914400" cy="914400"/>
          </a:xfrm>
          <a:prstGeom prst="rect">
            <a:avLst/>
          </a:prstGeom>
        </p:spPr>
      </p:pic>
      <p:sp>
        <p:nvSpPr>
          <p:cNvPr id="30" name="Google Shape;270;p33">
            <a:extLst>
              <a:ext uri="{FF2B5EF4-FFF2-40B4-BE49-F238E27FC236}">
                <a16:creationId xmlns:a16="http://schemas.microsoft.com/office/drawing/2014/main" id="{48799980-4BBB-F2A2-54EB-0B95EE204B32}"/>
              </a:ext>
            </a:extLst>
          </p:cNvPr>
          <p:cNvSpPr txBox="1">
            <a:spLocks/>
          </p:cNvSpPr>
          <p:nvPr/>
        </p:nvSpPr>
        <p:spPr>
          <a:xfrm>
            <a:off x="6028335" y="3406147"/>
            <a:ext cx="2811000" cy="3782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400"/>
              <a:buFont typeface="Raleway"/>
              <a:buNone/>
              <a:defRPr sz="1600" b="1" i="0" u="none" strike="noStrike" cap="none">
                <a:solidFill>
                  <a:schemeClr val="dk1"/>
                </a:solidFill>
                <a:latin typeface="Michroma"/>
                <a:ea typeface="Michroma"/>
                <a:cs typeface="Michroma"/>
                <a:sym typeface="Michroma"/>
              </a:defRPr>
            </a:lvl1pPr>
            <a:lvl2pPr marL="914400" marR="0" lvl="1"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Usability</a:t>
            </a:r>
          </a:p>
        </p:txBody>
      </p:sp>
    </p:spTree>
    <p:extLst>
      <p:ext uri="{BB962C8B-B14F-4D97-AF65-F5344CB8AC3E}">
        <p14:creationId xmlns:p14="http://schemas.microsoft.com/office/powerpoint/2010/main" val="81365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Real-Time Communication</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35081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application should respond to user interactions within 2 seconds on average.</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maximum acceptable response time for any action is 5 seconds.</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6" y="2902310"/>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Response Time</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Chat messages should be delivered with minimal latency (&lt; 1 second).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system should be capable of handling concurrent chat sessions efficiently.</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Performance</a:t>
            </a:r>
            <a:endParaRPr lang="en-IL" sz="2000" b="1" dirty="0">
              <a:solidFill>
                <a:schemeClr val="dk1"/>
              </a:solidFill>
              <a:latin typeface="Michroma"/>
              <a:sym typeface="Michroma"/>
            </a:endParaRPr>
          </a:p>
        </p:txBody>
      </p:sp>
      <p:grpSp>
        <p:nvGrpSpPr>
          <p:cNvPr id="15" name="Google Shape;11968;p64">
            <a:extLst>
              <a:ext uri="{FF2B5EF4-FFF2-40B4-BE49-F238E27FC236}">
                <a16:creationId xmlns:a16="http://schemas.microsoft.com/office/drawing/2014/main" id="{6373BD0A-111C-CF64-FE2D-053F75D843A2}"/>
              </a:ext>
            </a:extLst>
          </p:cNvPr>
          <p:cNvGrpSpPr>
            <a:grpSpLocks noChangeAspect="1"/>
          </p:cNvGrpSpPr>
          <p:nvPr/>
        </p:nvGrpSpPr>
        <p:grpSpPr>
          <a:xfrm>
            <a:off x="7851340" y="861496"/>
            <a:ext cx="570227" cy="914400"/>
            <a:chOff x="5211031" y="1969108"/>
            <a:chExt cx="226661" cy="363467"/>
          </a:xfrm>
          <a:solidFill>
            <a:schemeClr val="accent1"/>
          </a:solidFill>
        </p:grpSpPr>
        <p:sp>
          <p:nvSpPr>
            <p:cNvPr id="16" name="Google Shape;11969;p64">
              <a:extLst>
                <a:ext uri="{FF2B5EF4-FFF2-40B4-BE49-F238E27FC236}">
                  <a16:creationId xmlns:a16="http://schemas.microsoft.com/office/drawing/2014/main" id="{9E98D981-F4A3-F87C-8EB0-77C08F3D07A2}"/>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70;p64">
              <a:extLst>
                <a:ext uri="{FF2B5EF4-FFF2-40B4-BE49-F238E27FC236}">
                  <a16:creationId xmlns:a16="http://schemas.microsoft.com/office/drawing/2014/main" id="{2BC1930C-975C-C074-99E0-2D838EAE95EF}"/>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3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Authentication and Authorization</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536664"/>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data should be stored securely, adhering to best practices for data protection.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Sensitive data transmission should be encrypted using HTTPS.</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7" y="3088164"/>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Data Protection</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authentication should be secure, employing industry-standard encryption techniques.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Access to certain features (e.g., selling cars, posting carpool offers) should require user authorization.</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Security</a:t>
            </a:r>
            <a:endParaRPr lang="en-IL" sz="2000" b="1" dirty="0">
              <a:solidFill>
                <a:schemeClr val="dk1"/>
              </a:solidFill>
              <a:latin typeface="Michroma"/>
              <a:sym typeface="Michroma"/>
            </a:endParaRPr>
          </a:p>
        </p:txBody>
      </p:sp>
      <p:pic>
        <p:nvPicPr>
          <p:cNvPr id="2" name="Graphic 1" descr="Lock outline">
            <a:extLst>
              <a:ext uri="{FF2B5EF4-FFF2-40B4-BE49-F238E27FC236}">
                <a16:creationId xmlns:a16="http://schemas.microsoft.com/office/drawing/2014/main" id="{D58422CD-F9DF-DB8F-AF79-0B9A4AAFD6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09600" y="861496"/>
            <a:ext cx="914400" cy="914400"/>
          </a:xfrm>
          <a:prstGeom prst="rect">
            <a:avLst/>
          </a:prstGeom>
        </p:spPr>
      </p:pic>
    </p:spTree>
    <p:extLst>
      <p:ext uri="{BB962C8B-B14F-4D97-AF65-F5344CB8AC3E}">
        <p14:creationId xmlns:p14="http://schemas.microsoft.com/office/powerpoint/2010/main" val="298636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Availability</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35081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Regular backups of the database should be performed to prevent data loss.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Procedures for data recovery in case of system failures should be in place.</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6" y="2902310"/>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Backup and Recovery</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Chat messages should be delivered with minimal latency (&lt; 1 second).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system should be capable of handling concurrent chat sessions efficiently.</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Reliability</a:t>
            </a:r>
            <a:endParaRPr lang="en-IL" sz="2000" b="1" dirty="0">
              <a:solidFill>
                <a:schemeClr val="dk1"/>
              </a:solidFill>
              <a:latin typeface="Michroma"/>
              <a:sym typeface="Michroma"/>
            </a:endParaRPr>
          </a:p>
        </p:txBody>
      </p:sp>
      <p:grpSp>
        <p:nvGrpSpPr>
          <p:cNvPr id="5" name="Google Shape;9515;p60">
            <a:extLst>
              <a:ext uri="{FF2B5EF4-FFF2-40B4-BE49-F238E27FC236}">
                <a16:creationId xmlns:a16="http://schemas.microsoft.com/office/drawing/2014/main" id="{7CB7076F-77B3-55F9-B6C6-57AB349209BE}"/>
              </a:ext>
            </a:extLst>
          </p:cNvPr>
          <p:cNvGrpSpPr>
            <a:grpSpLocks noChangeAspect="1"/>
          </p:cNvGrpSpPr>
          <p:nvPr/>
        </p:nvGrpSpPr>
        <p:grpSpPr>
          <a:xfrm>
            <a:off x="7509513" y="861496"/>
            <a:ext cx="914487" cy="914400"/>
            <a:chOff x="7976174" y="2925108"/>
            <a:chExt cx="334666" cy="334634"/>
          </a:xfrm>
          <a:solidFill>
            <a:schemeClr val="accent1"/>
          </a:solidFill>
        </p:grpSpPr>
        <p:sp>
          <p:nvSpPr>
            <p:cNvPr id="6" name="Google Shape;9516;p60">
              <a:extLst>
                <a:ext uri="{FF2B5EF4-FFF2-40B4-BE49-F238E27FC236}">
                  <a16:creationId xmlns:a16="http://schemas.microsoft.com/office/drawing/2014/main" id="{6B63CC9C-5F87-8047-AFA9-B1CCB678E708}"/>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17;p60">
              <a:extLst>
                <a:ext uri="{FF2B5EF4-FFF2-40B4-BE49-F238E27FC236}">
                  <a16:creationId xmlns:a16="http://schemas.microsoft.com/office/drawing/2014/main" id="{A389477F-C407-62C3-E89A-F9CDFAB9A1BC}"/>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18;p60">
              <a:extLst>
                <a:ext uri="{FF2B5EF4-FFF2-40B4-BE49-F238E27FC236}">
                  <a16:creationId xmlns:a16="http://schemas.microsoft.com/office/drawing/2014/main" id="{2F7280BB-35C4-B1E3-B9DB-4C48FF466BBE}"/>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19;p60">
              <a:extLst>
                <a:ext uri="{FF2B5EF4-FFF2-40B4-BE49-F238E27FC236}">
                  <a16:creationId xmlns:a16="http://schemas.microsoft.com/office/drawing/2014/main" id="{D62A94C6-E737-5F92-4423-546F31D00308}"/>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20;p60">
              <a:extLst>
                <a:ext uri="{FF2B5EF4-FFF2-40B4-BE49-F238E27FC236}">
                  <a16:creationId xmlns:a16="http://schemas.microsoft.com/office/drawing/2014/main" id="{2B7C1474-4656-7645-4D1D-8EE0A0BB25CE}"/>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21;p60">
              <a:extLst>
                <a:ext uri="{FF2B5EF4-FFF2-40B4-BE49-F238E27FC236}">
                  <a16:creationId xmlns:a16="http://schemas.microsoft.com/office/drawing/2014/main" id="{C463B818-20DE-714C-58FF-31F483438096}"/>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22;p60">
              <a:extLst>
                <a:ext uri="{FF2B5EF4-FFF2-40B4-BE49-F238E27FC236}">
                  <a16:creationId xmlns:a16="http://schemas.microsoft.com/office/drawing/2014/main" id="{EE4F2D9B-E596-A3A2-3594-78B20ADACE6A}"/>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23;p60">
              <a:extLst>
                <a:ext uri="{FF2B5EF4-FFF2-40B4-BE49-F238E27FC236}">
                  <a16:creationId xmlns:a16="http://schemas.microsoft.com/office/drawing/2014/main" id="{28093DC7-9569-AEBF-2430-E43F3379A95E}"/>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24;p60">
              <a:extLst>
                <a:ext uri="{FF2B5EF4-FFF2-40B4-BE49-F238E27FC236}">
                  <a16:creationId xmlns:a16="http://schemas.microsoft.com/office/drawing/2014/main" id="{05396414-5939-9B73-3EAD-D337A017CAE9}"/>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793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User Interface</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35081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application should be compatible with popular mobile platforms (iOS, Android).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Responsive design principles should be followed to ensure usability across different screen sizes.</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6" y="2902310"/>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Compatibility</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user interface should be intuitive and user-friendly, facilitating easy navigation.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Adequate feedback should be provided to users for their actions (e.g., successful car listing, error messages).</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Usability</a:t>
            </a:r>
            <a:endParaRPr lang="en-IL" sz="2000" b="1" dirty="0">
              <a:solidFill>
                <a:schemeClr val="dk1"/>
              </a:solidFill>
              <a:latin typeface="Michroma"/>
              <a:sym typeface="Michroma"/>
            </a:endParaRPr>
          </a:p>
        </p:txBody>
      </p:sp>
      <p:grpSp>
        <p:nvGrpSpPr>
          <p:cNvPr id="19" name="Google Shape;8459;p58">
            <a:extLst>
              <a:ext uri="{FF2B5EF4-FFF2-40B4-BE49-F238E27FC236}">
                <a16:creationId xmlns:a16="http://schemas.microsoft.com/office/drawing/2014/main" id="{29B017FE-F076-3E5E-08E4-F4D2CD401148}"/>
              </a:ext>
            </a:extLst>
          </p:cNvPr>
          <p:cNvGrpSpPr>
            <a:grpSpLocks noChangeAspect="1"/>
          </p:cNvGrpSpPr>
          <p:nvPr/>
        </p:nvGrpSpPr>
        <p:grpSpPr>
          <a:xfrm>
            <a:off x="7509600" y="977742"/>
            <a:ext cx="914400" cy="681908"/>
            <a:chOff x="5216456" y="3725484"/>
            <a:chExt cx="356196" cy="265631"/>
          </a:xfrm>
          <a:solidFill>
            <a:schemeClr val="accent1"/>
          </a:solidFill>
        </p:grpSpPr>
        <p:sp>
          <p:nvSpPr>
            <p:cNvPr id="20" name="Google Shape;8460;p58">
              <a:extLst>
                <a:ext uri="{FF2B5EF4-FFF2-40B4-BE49-F238E27FC236}">
                  <a16:creationId xmlns:a16="http://schemas.microsoft.com/office/drawing/2014/main" id="{8C1C4C8D-A5AF-0915-B806-DBABE38396B7}"/>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61;p58">
              <a:extLst>
                <a:ext uri="{FF2B5EF4-FFF2-40B4-BE49-F238E27FC236}">
                  <a16:creationId xmlns:a16="http://schemas.microsoft.com/office/drawing/2014/main" id="{5014E238-F63E-24AF-EA4D-20898D87166F}"/>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222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Goals &amp; Metrics</a:t>
            </a:r>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339709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Parking and Services Solution</a:t>
            </a:r>
            <a:endParaRPr dirty="0"/>
          </a:p>
        </p:txBody>
      </p:sp>
      <p:sp>
        <p:nvSpPr>
          <p:cNvPr id="271" name="Google Shape;271;p33"/>
          <p:cNvSpPr txBox="1">
            <a:spLocks noGrp="1"/>
          </p:cNvSpPr>
          <p:nvPr>
            <p:ph type="subTitle" idx="5"/>
          </p:nvPr>
        </p:nvSpPr>
        <p:spPr>
          <a:xfrm>
            <a:off x="1223709"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Social Platrorm</a:t>
            </a:r>
            <a:endParaRPr dirty="0"/>
          </a:p>
        </p:txBody>
      </p:sp>
      <p:sp>
        <p:nvSpPr>
          <p:cNvPr id="272" name="Google Shape;272;p33"/>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application will channel real-time data API’s to get parking spots and services around.</a:t>
            </a:r>
            <a:endParaRPr dirty="0"/>
          </a:p>
        </p:txBody>
      </p:sp>
      <p:sp>
        <p:nvSpPr>
          <p:cNvPr id="273" name="Google Shape;273;p3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Goals &amp; Objectives</a:t>
            </a:r>
            <a:endParaRPr dirty="0"/>
          </a:p>
        </p:txBody>
      </p:sp>
      <p:sp>
        <p:nvSpPr>
          <p:cNvPr id="274" name="Google Shape;274;p33"/>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the application will provide an efficient platform for selling and buying vehicles.</a:t>
            </a:r>
            <a:endParaRPr dirty="0"/>
          </a:p>
        </p:txBody>
      </p:sp>
      <p:sp>
        <p:nvSpPr>
          <p:cNvPr id="275" name="Google Shape;275;p33"/>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 a social platform that will allow, for the first time, establishing contact using a vehicle's license number.</a:t>
            </a:r>
            <a:endParaRPr dirty="0"/>
          </a:p>
        </p:txBody>
      </p:sp>
      <p:sp>
        <p:nvSpPr>
          <p:cNvPr id="276" name="Google Shape;276;p33"/>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application will offer several options to help users in case of an emergency.</a:t>
            </a:r>
            <a:endParaRPr dirty="0"/>
          </a:p>
        </p:txBody>
      </p:sp>
      <p:sp>
        <p:nvSpPr>
          <p:cNvPr id="277" name="Google Shape;277;p33"/>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Emergency Support </a:t>
            </a:r>
            <a:endParaRPr dirty="0"/>
          </a:p>
        </p:txBody>
      </p:sp>
      <p:sp>
        <p:nvSpPr>
          <p:cNvPr id="278" name="Google Shape;278;p33"/>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Vehicle Marketplace</a:t>
            </a:r>
            <a:endParaRPr dirty="0"/>
          </a:p>
        </p:txBody>
      </p:sp>
      <p:grpSp>
        <p:nvGrpSpPr>
          <p:cNvPr id="279" name="Google Shape;279;p33"/>
          <p:cNvGrpSpPr/>
          <p:nvPr/>
        </p:nvGrpSpPr>
        <p:grpSpPr>
          <a:xfrm>
            <a:off x="717622" y="1556788"/>
            <a:ext cx="367515" cy="365332"/>
            <a:chOff x="3541011" y="3367320"/>
            <a:chExt cx="348257" cy="346188"/>
          </a:xfrm>
        </p:grpSpPr>
        <p:sp>
          <p:nvSpPr>
            <p:cNvPr id="280" name="Google Shape;280;p33"/>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9339;p60">
            <a:extLst>
              <a:ext uri="{FF2B5EF4-FFF2-40B4-BE49-F238E27FC236}">
                <a16:creationId xmlns:a16="http://schemas.microsoft.com/office/drawing/2014/main" id="{57A50AAA-1C1D-00FA-FCE8-D31933FE8E70}"/>
              </a:ext>
            </a:extLst>
          </p:cNvPr>
          <p:cNvGrpSpPr/>
          <p:nvPr/>
        </p:nvGrpSpPr>
        <p:grpSpPr>
          <a:xfrm>
            <a:off x="4546938" y="3239103"/>
            <a:ext cx="399435" cy="365698"/>
            <a:chOff x="1731523" y="2422616"/>
            <a:chExt cx="399435" cy="365698"/>
          </a:xfrm>
          <a:solidFill>
            <a:schemeClr val="accent1"/>
          </a:solidFill>
        </p:grpSpPr>
        <p:sp>
          <p:nvSpPr>
            <p:cNvPr id="17" name="Google Shape;9340;p60">
              <a:extLst>
                <a:ext uri="{FF2B5EF4-FFF2-40B4-BE49-F238E27FC236}">
                  <a16:creationId xmlns:a16="http://schemas.microsoft.com/office/drawing/2014/main" id="{CA92681B-9452-6E03-E6D7-806AE2AD2982}"/>
                </a:ext>
              </a:extLst>
            </p:cNvPr>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41;p60">
              <a:extLst>
                <a:ext uri="{FF2B5EF4-FFF2-40B4-BE49-F238E27FC236}">
                  <a16:creationId xmlns:a16="http://schemas.microsoft.com/office/drawing/2014/main" id="{71E9A83B-4DBA-723A-E404-AB93E69479DD}"/>
                </a:ext>
              </a:extLst>
            </p:cNvPr>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42;p60">
              <a:extLst>
                <a:ext uri="{FF2B5EF4-FFF2-40B4-BE49-F238E27FC236}">
                  <a16:creationId xmlns:a16="http://schemas.microsoft.com/office/drawing/2014/main" id="{EED42B63-5340-C557-1180-DF14579EDB12}"/>
                </a:ext>
              </a:extLst>
            </p:cNvPr>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roup 35">
            <a:extLst>
              <a:ext uri="{FF2B5EF4-FFF2-40B4-BE49-F238E27FC236}">
                <a16:creationId xmlns:a16="http://schemas.microsoft.com/office/drawing/2014/main" id="{D05B65E0-E18F-B61F-C2DB-F5A1B8B03694}"/>
              </a:ext>
            </a:extLst>
          </p:cNvPr>
          <p:cNvGrpSpPr/>
          <p:nvPr/>
        </p:nvGrpSpPr>
        <p:grpSpPr>
          <a:xfrm>
            <a:off x="757765" y="3222393"/>
            <a:ext cx="415132" cy="415132"/>
            <a:chOff x="4237215" y="2395960"/>
            <a:chExt cx="509353" cy="509353"/>
          </a:xfrm>
          <a:solidFill>
            <a:schemeClr val="accent1"/>
          </a:solidFill>
        </p:grpSpPr>
        <p:grpSp>
          <p:nvGrpSpPr>
            <p:cNvPr id="28" name="Graphic 26" descr="Alterations &amp; Tailoring outline">
              <a:extLst>
                <a:ext uri="{FF2B5EF4-FFF2-40B4-BE49-F238E27FC236}">
                  <a16:creationId xmlns:a16="http://schemas.microsoft.com/office/drawing/2014/main" id="{72748E50-0D5F-3AF2-9730-2AE5CA871FEE}"/>
                </a:ext>
              </a:extLst>
            </p:cNvPr>
            <p:cNvGrpSpPr/>
            <p:nvPr/>
          </p:nvGrpSpPr>
          <p:grpSpPr>
            <a:xfrm>
              <a:off x="4237215" y="2395960"/>
              <a:ext cx="509353" cy="509353"/>
              <a:chOff x="4237215" y="2238374"/>
              <a:chExt cx="666940" cy="666940"/>
            </a:xfrm>
            <a:grpFill/>
          </p:grpSpPr>
          <p:sp>
            <p:nvSpPr>
              <p:cNvPr id="29" name="Freeform: Shape 28">
                <a:extLst>
                  <a:ext uri="{FF2B5EF4-FFF2-40B4-BE49-F238E27FC236}">
                    <a16:creationId xmlns:a16="http://schemas.microsoft.com/office/drawing/2014/main" id="{C8F80B7B-C895-DC0C-8B1C-08F38E9282A9}"/>
                  </a:ext>
                </a:extLst>
              </p:cNvPr>
              <p:cNvSpPr/>
              <p:nvPr/>
            </p:nvSpPr>
            <p:spPr>
              <a:xfrm>
                <a:off x="4237215" y="2238374"/>
                <a:ext cx="666940" cy="666940"/>
              </a:xfrm>
              <a:custGeom>
                <a:avLst/>
                <a:gdLst>
                  <a:gd name="connsiteX0" fmla="*/ 333575 w 666940"/>
                  <a:gd name="connsiteY0" fmla="*/ 19050 h 666940"/>
                  <a:gd name="connsiteX1" fmla="*/ 333575 w 666940"/>
                  <a:gd name="connsiteY1" fmla="*/ 19050 h 666940"/>
                  <a:gd name="connsiteX2" fmla="*/ 648091 w 666940"/>
                  <a:gd name="connsiteY2" fmla="*/ 333375 h 666940"/>
                  <a:gd name="connsiteX3" fmla="*/ 333766 w 666940"/>
                  <a:gd name="connsiteY3" fmla="*/ 647891 h 666940"/>
                  <a:gd name="connsiteX4" fmla="*/ 19250 w 666940"/>
                  <a:gd name="connsiteY4" fmla="*/ 333566 h 666940"/>
                  <a:gd name="connsiteX5" fmla="*/ 19250 w 666940"/>
                  <a:gd name="connsiteY5" fmla="*/ 333461 h 666940"/>
                  <a:gd name="connsiteX6" fmla="*/ 333566 w 666940"/>
                  <a:gd name="connsiteY6" fmla="*/ 19050 h 666940"/>
                  <a:gd name="connsiteX7" fmla="*/ 333566 w 666940"/>
                  <a:gd name="connsiteY7" fmla="*/ 0 h 666940"/>
                  <a:gd name="connsiteX8" fmla="*/ 0 w 666940"/>
                  <a:gd name="connsiteY8" fmla="*/ 333375 h 666940"/>
                  <a:gd name="connsiteX9" fmla="*/ 333375 w 666940"/>
                  <a:gd name="connsiteY9" fmla="*/ 666941 h 666940"/>
                  <a:gd name="connsiteX10" fmla="*/ 666941 w 666940"/>
                  <a:gd name="connsiteY10" fmla="*/ 333566 h 666940"/>
                  <a:gd name="connsiteX11" fmla="*/ 666941 w 666940"/>
                  <a:gd name="connsiteY11" fmla="*/ 333461 h 666940"/>
                  <a:gd name="connsiteX12" fmla="*/ 333594 w 666940"/>
                  <a:gd name="connsiteY12" fmla="*/ 0 h 66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940" h="666940">
                    <a:moveTo>
                      <a:pt x="333575" y="19050"/>
                    </a:moveTo>
                    <a:lnTo>
                      <a:pt x="333575" y="19050"/>
                    </a:lnTo>
                    <a:cubicBezTo>
                      <a:pt x="507224" y="18998"/>
                      <a:pt x="648038" y="159726"/>
                      <a:pt x="648091" y="333375"/>
                    </a:cubicBezTo>
                    <a:cubicBezTo>
                      <a:pt x="648143" y="507024"/>
                      <a:pt x="507415" y="647838"/>
                      <a:pt x="333766" y="647891"/>
                    </a:cubicBezTo>
                    <a:cubicBezTo>
                      <a:pt x="160116" y="647943"/>
                      <a:pt x="19302" y="507215"/>
                      <a:pt x="19250" y="333566"/>
                    </a:cubicBezTo>
                    <a:cubicBezTo>
                      <a:pt x="19250" y="333530"/>
                      <a:pt x="19250" y="333496"/>
                      <a:pt x="19250" y="333461"/>
                    </a:cubicBezTo>
                    <a:cubicBezTo>
                      <a:pt x="19726" y="160051"/>
                      <a:pt x="160156" y="19579"/>
                      <a:pt x="333566" y="19050"/>
                    </a:cubicBezTo>
                    <a:moveTo>
                      <a:pt x="333566" y="0"/>
                    </a:moveTo>
                    <a:cubicBezTo>
                      <a:pt x="149395" y="-52"/>
                      <a:pt x="52" y="149204"/>
                      <a:pt x="0" y="333375"/>
                    </a:cubicBezTo>
                    <a:cubicBezTo>
                      <a:pt x="-52" y="517546"/>
                      <a:pt x="149204" y="666888"/>
                      <a:pt x="333375" y="666941"/>
                    </a:cubicBezTo>
                    <a:cubicBezTo>
                      <a:pt x="517546" y="666993"/>
                      <a:pt x="666888" y="517736"/>
                      <a:pt x="666941" y="333566"/>
                    </a:cubicBezTo>
                    <a:cubicBezTo>
                      <a:pt x="666941" y="333530"/>
                      <a:pt x="666941" y="333496"/>
                      <a:pt x="666941" y="333461"/>
                    </a:cubicBezTo>
                    <a:cubicBezTo>
                      <a:pt x="666957" y="149334"/>
                      <a:pt x="517721" y="48"/>
                      <a:pt x="333594" y="0"/>
                    </a:cubicBezTo>
                    <a:close/>
                  </a:path>
                </a:pathLst>
              </a:custGeom>
              <a:grpFill/>
              <a:ln w="9525" cap="flat">
                <a:noFill/>
                <a:prstDash val="solid"/>
                <a:miter/>
              </a:ln>
            </p:spPr>
            <p:txBody>
              <a:bodyPr rtlCol="0" anchor="ctr"/>
              <a:lstStyle/>
              <a:p>
                <a:endParaRPr lang="en-IL"/>
              </a:p>
            </p:txBody>
          </p:sp>
          <p:sp>
            <p:nvSpPr>
              <p:cNvPr id="30" name="Freeform: Shape 29">
                <a:extLst>
                  <a:ext uri="{FF2B5EF4-FFF2-40B4-BE49-F238E27FC236}">
                    <a16:creationId xmlns:a16="http://schemas.microsoft.com/office/drawing/2014/main" id="{DF7C17D3-36B6-BB6C-FC77-5E87F3163D1F}"/>
                  </a:ext>
                </a:extLst>
              </p:cNvPr>
              <p:cNvSpPr/>
              <p:nvPr/>
            </p:nvSpPr>
            <p:spPr>
              <a:xfrm>
                <a:off x="4305300" y="2305050"/>
                <a:ext cx="533400" cy="533400"/>
              </a:xfrm>
              <a:custGeom>
                <a:avLst/>
                <a:gdLst>
                  <a:gd name="connsiteX0" fmla="*/ 266700 w 533400"/>
                  <a:gd name="connsiteY0" fmla="*/ 533400 h 533400"/>
                  <a:gd name="connsiteX1" fmla="*/ 0 w 533400"/>
                  <a:gd name="connsiteY1" fmla="*/ 266700 h 533400"/>
                  <a:gd name="connsiteX2" fmla="*/ 266700 w 533400"/>
                  <a:gd name="connsiteY2" fmla="*/ 0 h 533400"/>
                  <a:gd name="connsiteX3" fmla="*/ 533400 w 533400"/>
                  <a:gd name="connsiteY3" fmla="*/ 266700 h 533400"/>
                  <a:gd name="connsiteX4" fmla="*/ 266700 w 533400"/>
                  <a:gd name="connsiteY4" fmla="*/ 533400 h 533400"/>
                  <a:gd name="connsiteX5" fmla="*/ 266700 w 533400"/>
                  <a:gd name="connsiteY5" fmla="*/ 19050 h 533400"/>
                  <a:gd name="connsiteX6" fmla="*/ 19050 w 533400"/>
                  <a:gd name="connsiteY6" fmla="*/ 266700 h 533400"/>
                  <a:gd name="connsiteX7" fmla="*/ 266700 w 533400"/>
                  <a:gd name="connsiteY7" fmla="*/ 514350 h 533400"/>
                  <a:gd name="connsiteX8" fmla="*/ 514350 w 533400"/>
                  <a:gd name="connsiteY8" fmla="*/ 266700 h 533400"/>
                  <a:gd name="connsiteX9" fmla="*/ 266700 w 533400"/>
                  <a:gd name="connsiteY9" fmla="*/ 1905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533400">
                    <a:moveTo>
                      <a:pt x="266700" y="533400"/>
                    </a:moveTo>
                    <a:cubicBezTo>
                      <a:pt x="119405" y="533400"/>
                      <a:pt x="0" y="413995"/>
                      <a:pt x="0" y="266700"/>
                    </a:cubicBezTo>
                    <a:cubicBezTo>
                      <a:pt x="0" y="119405"/>
                      <a:pt x="119405" y="0"/>
                      <a:pt x="266700" y="0"/>
                    </a:cubicBezTo>
                    <a:cubicBezTo>
                      <a:pt x="413995" y="0"/>
                      <a:pt x="533400" y="119405"/>
                      <a:pt x="533400" y="266700"/>
                    </a:cubicBezTo>
                    <a:cubicBezTo>
                      <a:pt x="533232" y="413925"/>
                      <a:pt x="413925" y="533232"/>
                      <a:pt x="266700" y="533400"/>
                    </a:cubicBezTo>
                    <a:close/>
                    <a:moveTo>
                      <a:pt x="266700" y="19050"/>
                    </a:moveTo>
                    <a:cubicBezTo>
                      <a:pt x="129927" y="19050"/>
                      <a:pt x="19050" y="129927"/>
                      <a:pt x="19050" y="266700"/>
                    </a:cubicBezTo>
                    <a:cubicBezTo>
                      <a:pt x="19050" y="403473"/>
                      <a:pt x="129927" y="514350"/>
                      <a:pt x="266700" y="514350"/>
                    </a:cubicBezTo>
                    <a:cubicBezTo>
                      <a:pt x="403473" y="514350"/>
                      <a:pt x="514350" y="403473"/>
                      <a:pt x="514350" y="266700"/>
                    </a:cubicBezTo>
                    <a:cubicBezTo>
                      <a:pt x="514193" y="129991"/>
                      <a:pt x="403409" y="19207"/>
                      <a:pt x="266700" y="19050"/>
                    </a:cubicBezTo>
                    <a:close/>
                  </a:path>
                </a:pathLst>
              </a:custGeom>
              <a:grpFill/>
              <a:ln w="9525" cap="flat">
                <a:noFill/>
                <a:prstDash val="solid"/>
                <a:miter/>
              </a:ln>
            </p:spPr>
            <p:txBody>
              <a:bodyPr rtlCol="0" anchor="ctr"/>
              <a:lstStyle/>
              <a:p>
                <a:endParaRPr lang="en-IL"/>
              </a:p>
            </p:txBody>
          </p:sp>
        </p:grpSp>
        <p:sp>
          <p:nvSpPr>
            <p:cNvPr id="35" name="TextBox 34">
              <a:extLst>
                <a:ext uri="{FF2B5EF4-FFF2-40B4-BE49-F238E27FC236}">
                  <a16:creationId xmlns:a16="http://schemas.microsoft.com/office/drawing/2014/main" id="{867A17CB-7855-1A74-CCD0-B8C13D980FBC}"/>
                </a:ext>
              </a:extLst>
            </p:cNvPr>
            <p:cNvSpPr txBox="1"/>
            <p:nvPr/>
          </p:nvSpPr>
          <p:spPr>
            <a:xfrm>
              <a:off x="4282823" y="2416463"/>
              <a:ext cx="348827" cy="400110"/>
            </a:xfrm>
            <a:prstGeom prst="rect">
              <a:avLst/>
            </a:prstGeom>
            <a:noFill/>
          </p:spPr>
          <p:txBody>
            <a:bodyPr wrap="square" rtlCol="0">
              <a:spAutoFit/>
            </a:bodyPr>
            <a:lstStyle/>
            <a:p>
              <a:r>
                <a:rPr lang="en-US" sz="2000" dirty="0">
                  <a:solidFill>
                    <a:schemeClr val="accent1"/>
                  </a:solidFill>
                </a:rPr>
                <a:t>P</a:t>
              </a:r>
              <a:endParaRPr lang="en-IL" sz="2000" dirty="0">
                <a:solidFill>
                  <a:schemeClr val="accent1"/>
                </a:solidFill>
              </a:endParaRPr>
            </a:p>
          </p:txBody>
        </p:sp>
      </p:grpSp>
      <p:pic>
        <p:nvPicPr>
          <p:cNvPr id="40" name="Graphic 39" descr="Siren outline">
            <a:extLst>
              <a:ext uri="{FF2B5EF4-FFF2-40B4-BE49-F238E27FC236}">
                <a16:creationId xmlns:a16="http://schemas.microsoft.com/office/drawing/2014/main" id="{66C22B00-823A-3DFF-4135-20BB5E8053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0794" y="1464317"/>
            <a:ext cx="509414" cy="509414"/>
          </a:xfrm>
          <a:prstGeom prst="rect">
            <a:avLst/>
          </a:prstGeom>
        </p:spPr>
      </p:pic>
    </p:spTree>
    <p:extLst>
      <p:ext uri="{BB962C8B-B14F-4D97-AF65-F5344CB8AC3E}">
        <p14:creationId xmlns:p14="http://schemas.microsoft.com/office/powerpoint/2010/main" val="1352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Co-App</a:t>
            </a:r>
            <a:endParaRPr dirty="0"/>
          </a:p>
        </p:txBody>
      </p:sp>
      <p:sp>
        <p:nvSpPr>
          <p:cNvPr id="271" name="Google Shape;271;p33"/>
          <p:cNvSpPr txBox="1">
            <a:spLocks noGrp="1"/>
          </p:cNvSpPr>
          <p:nvPr>
            <p:ph type="subTitle" idx="5"/>
          </p:nvPr>
        </p:nvSpPr>
        <p:spPr>
          <a:xfrm>
            <a:off x="1223709"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Going Official</a:t>
            </a:r>
            <a:endParaRPr dirty="0"/>
          </a:p>
        </p:txBody>
      </p:sp>
      <p:sp>
        <p:nvSpPr>
          <p:cNvPr id="272" name="Google Shape;272;p33"/>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Integrating with popular navigation systems, allowing use on the road without distractions.</a:t>
            </a:r>
          </a:p>
        </p:txBody>
      </p:sp>
      <p:sp>
        <p:nvSpPr>
          <p:cNvPr id="273" name="Google Shape;273;p3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Long-Term Goals</a:t>
            </a:r>
            <a:endParaRPr dirty="0"/>
          </a:p>
        </p:txBody>
      </p:sp>
      <p:sp>
        <p:nvSpPr>
          <p:cNvPr id="274" name="Google Shape;274;p33"/>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Introduce speech-controlled interfaces, allowing users to operate the app using only their voice.</a:t>
            </a:r>
            <a:endParaRPr dirty="0"/>
          </a:p>
        </p:txBody>
      </p:sp>
      <p:sp>
        <p:nvSpPr>
          <p:cNvPr id="275" name="Google Shape;275;p33"/>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Interfacing with government and municipal offices, allowing users to easily manage all aspects of owning a car, including payments and licensing.</a:t>
            </a:r>
            <a:endParaRPr dirty="0"/>
          </a:p>
        </p:txBody>
      </p:sp>
      <p:sp>
        <p:nvSpPr>
          <p:cNvPr id="276" name="Google Shape;276;p33"/>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Integrating with smart vehicle systems allowing users to access the app directly from their vehicle's dashboard.</a:t>
            </a:r>
          </a:p>
        </p:txBody>
      </p:sp>
      <p:sp>
        <p:nvSpPr>
          <p:cNvPr id="277" name="Google Shape;277;p33"/>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Dash-boarding</a:t>
            </a:r>
            <a:endParaRPr dirty="0"/>
          </a:p>
        </p:txBody>
      </p:sp>
      <p:sp>
        <p:nvSpPr>
          <p:cNvPr id="278" name="Google Shape;278;p33"/>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Hands-Free Operations</a:t>
            </a:r>
            <a:endParaRPr dirty="0"/>
          </a:p>
        </p:txBody>
      </p:sp>
      <p:grpSp>
        <p:nvGrpSpPr>
          <p:cNvPr id="3" name="Google Shape;12073;p64">
            <a:extLst>
              <a:ext uri="{FF2B5EF4-FFF2-40B4-BE49-F238E27FC236}">
                <a16:creationId xmlns:a16="http://schemas.microsoft.com/office/drawing/2014/main" id="{56309F05-3266-D2E6-F470-8046D5D7DD49}"/>
              </a:ext>
            </a:extLst>
          </p:cNvPr>
          <p:cNvGrpSpPr/>
          <p:nvPr/>
        </p:nvGrpSpPr>
        <p:grpSpPr>
          <a:xfrm>
            <a:off x="773937" y="1554717"/>
            <a:ext cx="382788" cy="328613"/>
            <a:chOff x="6558300" y="1538193"/>
            <a:chExt cx="382788" cy="328613"/>
          </a:xfrm>
          <a:solidFill>
            <a:schemeClr val="accent1"/>
          </a:solidFill>
        </p:grpSpPr>
        <p:sp>
          <p:nvSpPr>
            <p:cNvPr id="4" name="Google Shape;12074;p64">
              <a:extLst>
                <a:ext uri="{FF2B5EF4-FFF2-40B4-BE49-F238E27FC236}">
                  <a16:creationId xmlns:a16="http://schemas.microsoft.com/office/drawing/2014/main" id="{4616F545-A775-7689-F627-E12BF23B48C6}"/>
                </a:ext>
              </a:extLst>
            </p:cNvPr>
            <p:cNvSpPr/>
            <p:nvPr/>
          </p:nvSpPr>
          <p:spPr>
            <a:xfrm>
              <a:off x="6558300" y="1538193"/>
              <a:ext cx="382788" cy="328613"/>
            </a:xfrm>
            <a:custGeom>
              <a:avLst/>
              <a:gdLst/>
              <a:ahLst/>
              <a:cxnLst/>
              <a:rect l="l" t="t" r="r" b="b"/>
              <a:pathLst>
                <a:path w="12026" h="10324" extrusionOk="0">
                  <a:moveTo>
                    <a:pt x="6859" y="358"/>
                  </a:moveTo>
                  <a:cubicBezTo>
                    <a:pt x="7037" y="358"/>
                    <a:pt x="7204" y="477"/>
                    <a:pt x="7228" y="656"/>
                  </a:cubicBezTo>
                  <a:lnTo>
                    <a:pt x="7454" y="1691"/>
                  </a:lnTo>
                  <a:lnTo>
                    <a:pt x="4513" y="1691"/>
                  </a:lnTo>
                  <a:lnTo>
                    <a:pt x="4763" y="656"/>
                  </a:lnTo>
                  <a:cubicBezTo>
                    <a:pt x="4811" y="477"/>
                    <a:pt x="4954" y="358"/>
                    <a:pt x="5132" y="358"/>
                  </a:cubicBezTo>
                  <a:close/>
                  <a:moveTo>
                    <a:pt x="2822" y="2037"/>
                  </a:moveTo>
                  <a:lnTo>
                    <a:pt x="2822" y="5835"/>
                  </a:lnTo>
                  <a:lnTo>
                    <a:pt x="2429" y="5835"/>
                  </a:lnTo>
                  <a:lnTo>
                    <a:pt x="2429" y="2037"/>
                  </a:lnTo>
                  <a:close/>
                  <a:moveTo>
                    <a:pt x="9597" y="2037"/>
                  </a:moveTo>
                  <a:lnTo>
                    <a:pt x="9597" y="5835"/>
                  </a:lnTo>
                  <a:lnTo>
                    <a:pt x="9192" y="5835"/>
                  </a:lnTo>
                  <a:lnTo>
                    <a:pt x="9192" y="2037"/>
                  </a:lnTo>
                  <a:close/>
                  <a:moveTo>
                    <a:pt x="8835" y="2037"/>
                  </a:moveTo>
                  <a:lnTo>
                    <a:pt x="8835" y="5835"/>
                  </a:lnTo>
                  <a:lnTo>
                    <a:pt x="8823" y="5835"/>
                  </a:lnTo>
                  <a:cubicBezTo>
                    <a:pt x="8621" y="5835"/>
                    <a:pt x="8466" y="6001"/>
                    <a:pt x="8466" y="6192"/>
                  </a:cubicBezTo>
                  <a:lnTo>
                    <a:pt x="8466" y="6573"/>
                  </a:lnTo>
                  <a:lnTo>
                    <a:pt x="3561" y="6573"/>
                  </a:lnTo>
                  <a:lnTo>
                    <a:pt x="3561" y="6192"/>
                  </a:lnTo>
                  <a:cubicBezTo>
                    <a:pt x="3561" y="5978"/>
                    <a:pt x="3394" y="5835"/>
                    <a:pt x="3203" y="5835"/>
                  </a:cubicBezTo>
                  <a:lnTo>
                    <a:pt x="3180" y="5835"/>
                  </a:lnTo>
                  <a:lnTo>
                    <a:pt x="3180" y="2037"/>
                  </a:lnTo>
                  <a:close/>
                  <a:moveTo>
                    <a:pt x="2084" y="2037"/>
                  </a:moveTo>
                  <a:lnTo>
                    <a:pt x="2084" y="5835"/>
                  </a:lnTo>
                  <a:lnTo>
                    <a:pt x="2072" y="5835"/>
                  </a:lnTo>
                  <a:cubicBezTo>
                    <a:pt x="1858" y="5835"/>
                    <a:pt x="1715" y="6001"/>
                    <a:pt x="1715" y="6192"/>
                  </a:cubicBezTo>
                  <a:lnTo>
                    <a:pt x="1715" y="6573"/>
                  </a:lnTo>
                  <a:lnTo>
                    <a:pt x="1691" y="6573"/>
                  </a:lnTo>
                  <a:cubicBezTo>
                    <a:pt x="1677" y="6573"/>
                    <a:pt x="1663" y="6574"/>
                    <a:pt x="1648" y="6574"/>
                  </a:cubicBezTo>
                  <a:cubicBezTo>
                    <a:pt x="930" y="6574"/>
                    <a:pt x="358" y="5987"/>
                    <a:pt x="358" y="5251"/>
                  </a:cubicBezTo>
                  <a:lnTo>
                    <a:pt x="358" y="2620"/>
                  </a:lnTo>
                  <a:cubicBezTo>
                    <a:pt x="358" y="2299"/>
                    <a:pt x="608" y="2037"/>
                    <a:pt x="941" y="2037"/>
                  </a:cubicBezTo>
                  <a:close/>
                  <a:moveTo>
                    <a:pt x="11097" y="2049"/>
                  </a:moveTo>
                  <a:cubicBezTo>
                    <a:pt x="11419" y="2049"/>
                    <a:pt x="11681" y="2299"/>
                    <a:pt x="11681" y="2632"/>
                  </a:cubicBezTo>
                  <a:lnTo>
                    <a:pt x="11681" y="5263"/>
                  </a:lnTo>
                  <a:cubicBezTo>
                    <a:pt x="11669" y="6001"/>
                    <a:pt x="11073" y="6597"/>
                    <a:pt x="10347" y="6597"/>
                  </a:cubicBezTo>
                  <a:lnTo>
                    <a:pt x="10323" y="6204"/>
                  </a:lnTo>
                  <a:cubicBezTo>
                    <a:pt x="10323" y="6001"/>
                    <a:pt x="10168" y="5847"/>
                    <a:pt x="9966" y="5847"/>
                  </a:cubicBezTo>
                  <a:lnTo>
                    <a:pt x="9954" y="5847"/>
                  </a:lnTo>
                  <a:lnTo>
                    <a:pt x="9954" y="2049"/>
                  </a:lnTo>
                  <a:close/>
                  <a:moveTo>
                    <a:pt x="3180" y="6192"/>
                  </a:moveTo>
                  <a:cubicBezTo>
                    <a:pt x="3180" y="6192"/>
                    <a:pt x="3203" y="6192"/>
                    <a:pt x="3203" y="6204"/>
                  </a:cubicBezTo>
                  <a:lnTo>
                    <a:pt x="3203" y="7144"/>
                  </a:lnTo>
                  <a:cubicBezTo>
                    <a:pt x="3203" y="7144"/>
                    <a:pt x="3203" y="7156"/>
                    <a:pt x="3180" y="7156"/>
                  </a:cubicBezTo>
                  <a:lnTo>
                    <a:pt x="2048" y="7156"/>
                  </a:lnTo>
                  <a:cubicBezTo>
                    <a:pt x="2048" y="7156"/>
                    <a:pt x="2037" y="7156"/>
                    <a:pt x="2037" y="7144"/>
                  </a:cubicBezTo>
                  <a:lnTo>
                    <a:pt x="2037" y="6204"/>
                  </a:lnTo>
                  <a:cubicBezTo>
                    <a:pt x="2037" y="6204"/>
                    <a:pt x="2037" y="6192"/>
                    <a:pt x="2048" y="6192"/>
                  </a:cubicBezTo>
                  <a:lnTo>
                    <a:pt x="2441" y="6192"/>
                  </a:lnTo>
                  <a:lnTo>
                    <a:pt x="2441" y="6573"/>
                  </a:lnTo>
                  <a:cubicBezTo>
                    <a:pt x="2441" y="6668"/>
                    <a:pt x="2525" y="6752"/>
                    <a:pt x="2620" y="6752"/>
                  </a:cubicBezTo>
                  <a:cubicBezTo>
                    <a:pt x="2727" y="6752"/>
                    <a:pt x="2799" y="6680"/>
                    <a:pt x="2799" y="6573"/>
                  </a:cubicBezTo>
                  <a:lnTo>
                    <a:pt x="2799" y="6192"/>
                  </a:lnTo>
                  <a:close/>
                  <a:moveTo>
                    <a:pt x="9966" y="6192"/>
                  </a:moveTo>
                  <a:cubicBezTo>
                    <a:pt x="9966" y="6192"/>
                    <a:pt x="9978" y="6192"/>
                    <a:pt x="9978" y="6204"/>
                  </a:cubicBezTo>
                  <a:lnTo>
                    <a:pt x="9990" y="7144"/>
                  </a:lnTo>
                  <a:lnTo>
                    <a:pt x="8835" y="7156"/>
                  </a:lnTo>
                  <a:cubicBezTo>
                    <a:pt x="8835" y="7156"/>
                    <a:pt x="8823" y="7156"/>
                    <a:pt x="8823" y="7144"/>
                  </a:cubicBezTo>
                  <a:lnTo>
                    <a:pt x="8823" y="6204"/>
                  </a:lnTo>
                  <a:cubicBezTo>
                    <a:pt x="8823" y="6204"/>
                    <a:pt x="8823" y="6192"/>
                    <a:pt x="8835" y="6192"/>
                  </a:cubicBezTo>
                  <a:lnTo>
                    <a:pt x="9228" y="6192"/>
                  </a:lnTo>
                  <a:lnTo>
                    <a:pt x="9228" y="6573"/>
                  </a:lnTo>
                  <a:cubicBezTo>
                    <a:pt x="9228" y="6680"/>
                    <a:pt x="9299" y="6752"/>
                    <a:pt x="9406" y="6752"/>
                  </a:cubicBezTo>
                  <a:cubicBezTo>
                    <a:pt x="9514" y="6752"/>
                    <a:pt x="9585" y="6680"/>
                    <a:pt x="9585" y="6573"/>
                  </a:cubicBezTo>
                  <a:lnTo>
                    <a:pt x="9585" y="6192"/>
                  </a:lnTo>
                  <a:close/>
                  <a:moveTo>
                    <a:pt x="727" y="6632"/>
                  </a:moveTo>
                  <a:cubicBezTo>
                    <a:pt x="989" y="6823"/>
                    <a:pt x="1322" y="6930"/>
                    <a:pt x="1679" y="6930"/>
                  </a:cubicBezTo>
                  <a:lnTo>
                    <a:pt x="1691" y="6930"/>
                  </a:lnTo>
                  <a:lnTo>
                    <a:pt x="1691" y="7121"/>
                  </a:lnTo>
                  <a:cubicBezTo>
                    <a:pt x="1691" y="7335"/>
                    <a:pt x="1858" y="7478"/>
                    <a:pt x="2048" y="7478"/>
                  </a:cubicBezTo>
                  <a:lnTo>
                    <a:pt x="2810" y="7478"/>
                  </a:lnTo>
                  <a:lnTo>
                    <a:pt x="2810" y="9966"/>
                  </a:lnTo>
                  <a:lnTo>
                    <a:pt x="2429" y="9966"/>
                  </a:lnTo>
                  <a:lnTo>
                    <a:pt x="2429" y="8085"/>
                  </a:lnTo>
                  <a:cubicBezTo>
                    <a:pt x="2429" y="7978"/>
                    <a:pt x="2346" y="7906"/>
                    <a:pt x="2239" y="7906"/>
                  </a:cubicBezTo>
                  <a:cubicBezTo>
                    <a:pt x="2144" y="7906"/>
                    <a:pt x="2060" y="7978"/>
                    <a:pt x="2060" y="8085"/>
                  </a:cubicBezTo>
                  <a:lnTo>
                    <a:pt x="2060" y="9966"/>
                  </a:lnTo>
                  <a:lnTo>
                    <a:pt x="1108" y="9966"/>
                  </a:lnTo>
                  <a:cubicBezTo>
                    <a:pt x="905" y="9966"/>
                    <a:pt x="727" y="9788"/>
                    <a:pt x="727" y="9585"/>
                  </a:cubicBezTo>
                  <a:lnTo>
                    <a:pt x="727" y="6632"/>
                  </a:lnTo>
                  <a:close/>
                  <a:moveTo>
                    <a:pt x="8466" y="6942"/>
                  </a:moveTo>
                  <a:lnTo>
                    <a:pt x="8466" y="7144"/>
                  </a:lnTo>
                  <a:cubicBezTo>
                    <a:pt x="8466" y="7347"/>
                    <a:pt x="8633" y="7502"/>
                    <a:pt x="8823" y="7502"/>
                  </a:cubicBezTo>
                  <a:lnTo>
                    <a:pt x="9585" y="7502"/>
                  </a:lnTo>
                  <a:lnTo>
                    <a:pt x="9597" y="9966"/>
                  </a:lnTo>
                  <a:lnTo>
                    <a:pt x="9192" y="9966"/>
                  </a:lnTo>
                  <a:lnTo>
                    <a:pt x="9192" y="8085"/>
                  </a:lnTo>
                  <a:cubicBezTo>
                    <a:pt x="9192" y="7978"/>
                    <a:pt x="9121" y="7906"/>
                    <a:pt x="9014" y="7906"/>
                  </a:cubicBezTo>
                  <a:cubicBezTo>
                    <a:pt x="8906" y="7906"/>
                    <a:pt x="8835" y="7978"/>
                    <a:pt x="8835" y="8085"/>
                  </a:cubicBezTo>
                  <a:lnTo>
                    <a:pt x="8835" y="9966"/>
                  </a:lnTo>
                  <a:lnTo>
                    <a:pt x="3168" y="9966"/>
                  </a:lnTo>
                  <a:lnTo>
                    <a:pt x="3168" y="7502"/>
                  </a:lnTo>
                  <a:lnTo>
                    <a:pt x="3180" y="7502"/>
                  </a:lnTo>
                  <a:cubicBezTo>
                    <a:pt x="3394" y="7502"/>
                    <a:pt x="3537" y="7335"/>
                    <a:pt x="3537" y="7144"/>
                  </a:cubicBezTo>
                  <a:lnTo>
                    <a:pt x="3537" y="6942"/>
                  </a:lnTo>
                  <a:close/>
                  <a:moveTo>
                    <a:pt x="11300" y="6656"/>
                  </a:moveTo>
                  <a:lnTo>
                    <a:pt x="11300" y="9585"/>
                  </a:lnTo>
                  <a:cubicBezTo>
                    <a:pt x="11300" y="9788"/>
                    <a:pt x="11121" y="9966"/>
                    <a:pt x="10907" y="9966"/>
                  </a:cubicBezTo>
                  <a:lnTo>
                    <a:pt x="9954" y="9966"/>
                  </a:lnTo>
                  <a:lnTo>
                    <a:pt x="9954" y="7502"/>
                  </a:lnTo>
                  <a:lnTo>
                    <a:pt x="9966" y="7502"/>
                  </a:lnTo>
                  <a:cubicBezTo>
                    <a:pt x="10180" y="7502"/>
                    <a:pt x="10323" y="7335"/>
                    <a:pt x="10323" y="7144"/>
                  </a:cubicBezTo>
                  <a:lnTo>
                    <a:pt x="10323" y="6954"/>
                  </a:lnTo>
                  <a:lnTo>
                    <a:pt x="10347" y="6954"/>
                  </a:lnTo>
                  <a:cubicBezTo>
                    <a:pt x="10704" y="6954"/>
                    <a:pt x="11026" y="6847"/>
                    <a:pt x="11300" y="6656"/>
                  </a:cubicBezTo>
                  <a:close/>
                  <a:moveTo>
                    <a:pt x="5144" y="1"/>
                  </a:moveTo>
                  <a:cubicBezTo>
                    <a:pt x="4787" y="1"/>
                    <a:pt x="4489" y="239"/>
                    <a:pt x="4418" y="584"/>
                  </a:cubicBezTo>
                  <a:lnTo>
                    <a:pt x="4168" y="1691"/>
                  </a:lnTo>
                  <a:lnTo>
                    <a:pt x="917" y="1691"/>
                  </a:lnTo>
                  <a:cubicBezTo>
                    <a:pt x="417" y="1691"/>
                    <a:pt x="1" y="2108"/>
                    <a:pt x="1" y="2620"/>
                  </a:cubicBezTo>
                  <a:lnTo>
                    <a:pt x="1" y="5251"/>
                  </a:lnTo>
                  <a:cubicBezTo>
                    <a:pt x="1" y="5656"/>
                    <a:pt x="132" y="6025"/>
                    <a:pt x="370" y="6311"/>
                  </a:cubicBezTo>
                  <a:lnTo>
                    <a:pt x="370" y="9585"/>
                  </a:lnTo>
                  <a:cubicBezTo>
                    <a:pt x="370" y="9990"/>
                    <a:pt x="703" y="10323"/>
                    <a:pt x="1120" y="10323"/>
                  </a:cubicBezTo>
                  <a:lnTo>
                    <a:pt x="10907" y="10323"/>
                  </a:lnTo>
                  <a:cubicBezTo>
                    <a:pt x="11311" y="10323"/>
                    <a:pt x="11657" y="10002"/>
                    <a:pt x="11657" y="9585"/>
                  </a:cubicBezTo>
                  <a:lnTo>
                    <a:pt x="11657" y="6311"/>
                  </a:lnTo>
                  <a:cubicBezTo>
                    <a:pt x="11883" y="6025"/>
                    <a:pt x="12026" y="5656"/>
                    <a:pt x="12026" y="5251"/>
                  </a:cubicBezTo>
                  <a:lnTo>
                    <a:pt x="12026" y="2620"/>
                  </a:lnTo>
                  <a:cubicBezTo>
                    <a:pt x="12026" y="2108"/>
                    <a:pt x="11609" y="1691"/>
                    <a:pt x="11097" y="1691"/>
                  </a:cubicBezTo>
                  <a:lnTo>
                    <a:pt x="7859" y="1691"/>
                  </a:lnTo>
                  <a:lnTo>
                    <a:pt x="7609" y="584"/>
                  </a:lnTo>
                  <a:cubicBezTo>
                    <a:pt x="7525" y="239"/>
                    <a:pt x="7228" y="1"/>
                    <a:pt x="68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75;p64">
              <a:extLst>
                <a:ext uri="{FF2B5EF4-FFF2-40B4-BE49-F238E27FC236}">
                  <a16:creationId xmlns:a16="http://schemas.microsoft.com/office/drawing/2014/main" id="{9653279D-6201-437F-99B4-885A6D01323C}"/>
                </a:ext>
              </a:extLst>
            </p:cNvPr>
            <p:cNvSpPr/>
            <p:nvPr/>
          </p:nvSpPr>
          <p:spPr>
            <a:xfrm>
              <a:off x="6714426" y="1699635"/>
              <a:ext cx="70917" cy="34536"/>
            </a:xfrm>
            <a:custGeom>
              <a:avLst/>
              <a:gdLst/>
              <a:ahLst/>
              <a:cxnLst/>
              <a:rect l="l" t="t" r="r" b="b"/>
              <a:pathLst>
                <a:path w="2228" h="1085" extrusionOk="0">
                  <a:moveTo>
                    <a:pt x="358" y="1"/>
                  </a:moveTo>
                  <a:cubicBezTo>
                    <a:pt x="156" y="1"/>
                    <a:pt x="1" y="167"/>
                    <a:pt x="1" y="358"/>
                  </a:cubicBezTo>
                  <a:lnTo>
                    <a:pt x="1" y="727"/>
                  </a:lnTo>
                  <a:cubicBezTo>
                    <a:pt x="1" y="941"/>
                    <a:pt x="168" y="1084"/>
                    <a:pt x="358" y="1084"/>
                  </a:cubicBezTo>
                  <a:lnTo>
                    <a:pt x="1870" y="1084"/>
                  </a:lnTo>
                  <a:cubicBezTo>
                    <a:pt x="2073" y="1084"/>
                    <a:pt x="2227" y="918"/>
                    <a:pt x="2227" y="727"/>
                  </a:cubicBezTo>
                  <a:lnTo>
                    <a:pt x="2227" y="358"/>
                  </a:lnTo>
                  <a:cubicBezTo>
                    <a:pt x="2227" y="167"/>
                    <a:pt x="2061" y="1"/>
                    <a:pt x="1870" y="1"/>
                  </a:cubicBezTo>
                  <a:lnTo>
                    <a:pt x="1668" y="1"/>
                  </a:lnTo>
                  <a:cubicBezTo>
                    <a:pt x="1573" y="1"/>
                    <a:pt x="1489" y="72"/>
                    <a:pt x="1489" y="179"/>
                  </a:cubicBezTo>
                  <a:cubicBezTo>
                    <a:pt x="1489" y="287"/>
                    <a:pt x="1573" y="358"/>
                    <a:pt x="1668" y="358"/>
                  </a:cubicBezTo>
                  <a:lnTo>
                    <a:pt x="1870" y="358"/>
                  </a:lnTo>
                  <a:cubicBezTo>
                    <a:pt x="1870" y="358"/>
                    <a:pt x="1882" y="358"/>
                    <a:pt x="1882" y="370"/>
                  </a:cubicBezTo>
                  <a:lnTo>
                    <a:pt x="1882" y="751"/>
                  </a:lnTo>
                  <a:cubicBezTo>
                    <a:pt x="1882" y="751"/>
                    <a:pt x="1882" y="763"/>
                    <a:pt x="1870" y="763"/>
                  </a:cubicBezTo>
                  <a:lnTo>
                    <a:pt x="358" y="763"/>
                  </a:lnTo>
                  <a:cubicBezTo>
                    <a:pt x="358" y="763"/>
                    <a:pt x="346" y="763"/>
                    <a:pt x="346" y="751"/>
                  </a:cubicBezTo>
                  <a:lnTo>
                    <a:pt x="346" y="370"/>
                  </a:lnTo>
                  <a:cubicBezTo>
                    <a:pt x="346" y="370"/>
                    <a:pt x="346" y="358"/>
                    <a:pt x="358" y="358"/>
                  </a:cubicBezTo>
                  <a:lnTo>
                    <a:pt x="930" y="358"/>
                  </a:lnTo>
                  <a:cubicBezTo>
                    <a:pt x="1037" y="358"/>
                    <a:pt x="1108" y="287"/>
                    <a:pt x="1108" y="179"/>
                  </a:cubicBezTo>
                  <a:cubicBezTo>
                    <a:pt x="1108" y="72"/>
                    <a:pt x="1037" y="1"/>
                    <a:pt x="9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Graphic 8" descr="Radio microphone outline">
            <a:extLst>
              <a:ext uri="{FF2B5EF4-FFF2-40B4-BE49-F238E27FC236}">
                <a16:creationId xmlns:a16="http://schemas.microsoft.com/office/drawing/2014/main" id="{38DEBACF-B7C5-8825-52EB-5CD4E2F1CF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42255" y="3077396"/>
            <a:ext cx="607953" cy="607953"/>
          </a:xfrm>
          <a:prstGeom prst="rect">
            <a:avLst/>
          </a:prstGeom>
        </p:spPr>
      </p:pic>
      <p:pic>
        <p:nvPicPr>
          <p:cNvPr id="11" name="Graphic 10" descr="Gauge with solid fill">
            <a:extLst>
              <a:ext uri="{FF2B5EF4-FFF2-40B4-BE49-F238E27FC236}">
                <a16:creationId xmlns:a16="http://schemas.microsoft.com/office/drawing/2014/main" id="{C26331A7-FB18-C281-1676-5A1A035AC7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42255" y="1412182"/>
            <a:ext cx="607953" cy="607953"/>
          </a:xfrm>
          <a:prstGeom prst="rect">
            <a:avLst/>
          </a:prstGeom>
        </p:spPr>
      </p:pic>
      <p:pic>
        <p:nvPicPr>
          <p:cNvPr id="13" name="Graphic 12" descr="Map with pin with solid fill">
            <a:extLst>
              <a:ext uri="{FF2B5EF4-FFF2-40B4-BE49-F238E27FC236}">
                <a16:creationId xmlns:a16="http://schemas.microsoft.com/office/drawing/2014/main" id="{E04BF730-9D1E-A8DE-DBBE-16EF139B6F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331" y="3113372"/>
            <a:ext cx="535999" cy="535999"/>
          </a:xfrm>
          <a:prstGeom prst="rect">
            <a:avLst/>
          </a:prstGeom>
        </p:spPr>
      </p:pic>
    </p:spTree>
    <p:extLst>
      <p:ext uri="{BB962C8B-B14F-4D97-AF65-F5344CB8AC3E}">
        <p14:creationId xmlns:p14="http://schemas.microsoft.com/office/powerpoint/2010/main" val="406537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subTitle" idx="1"/>
          </p:nvPr>
        </p:nvSpPr>
        <p:spPr>
          <a:xfrm>
            <a:off x="3325799" y="2635449"/>
            <a:ext cx="2355000"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Frequent use by existing users will testify to the quality of the application.</a:t>
            </a:r>
            <a:endParaRPr dirty="0"/>
          </a:p>
        </p:txBody>
      </p:sp>
      <p:sp>
        <p:nvSpPr>
          <p:cNvPr id="247" name="Google Shape;247;p32"/>
          <p:cNvSpPr txBox="1">
            <a:spLocks noGrp="1"/>
          </p:cNvSpPr>
          <p:nvPr>
            <p:ph type="subTitle" idx="2"/>
          </p:nvPr>
        </p:nvSpPr>
        <p:spPr>
          <a:xfrm>
            <a:off x="719990" y="2635449"/>
            <a:ext cx="2355000"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number of new users in the application will be on the rise. An increasing number of downloads will indicate the spread of the application and the familiarity with its advantages.</a:t>
            </a:r>
            <a:endParaRPr dirty="0"/>
          </a:p>
        </p:txBody>
      </p:sp>
      <p:sp>
        <p:nvSpPr>
          <p:cNvPr id="248" name="Google Shape;248;p32"/>
          <p:cNvSpPr txBox="1">
            <a:spLocks noGrp="1"/>
          </p:cNvSpPr>
          <p:nvPr>
            <p:ph type="subTitle" idx="3"/>
          </p:nvPr>
        </p:nvSpPr>
        <p:spPr>
          <a:xfrm>
            <a:off x="719990" y="2274000"/>
            <a:ext cx="23550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Downloads</a:t>
            </a:r>
            <a:endParaRPr dirty="0"/>
          </a:p>
        </p:txBody>
      </p:sp>
      <p:sp>
        <p:nvSpPr>
          <p:cNvPr id="249" name="Google Shape;249;p32"/>
          <p:cNvSpPr txBox="1">
            <a:spLocks noGrp="1"/>
          </p:cNvSpPr>
          <p:nvPr>
            <p:ph type="subTitle" idx="4"/>
          </p:nvPr>
        </p:nvSpPr>
        <p:spPr>
          <a:xfrm>
            <a:off x="3325804" y="2274000"/>
            <a:ext cx="23550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Use-Frequency</a:t>
            </a:r>
            <a:endParaRPr dirty="0"/>
          </a:p>
        </p:txBody>
      </p:sp>
      <p:sp>
        <p:nvSpPr>
          <p:cNvPr id="250" name="Google Shape;250;p32"/>
          <p:cNvSpPr txBox="1">
            <a:spLocks noGrp="1"/>
          </p:cNvSpPr>
          <p:nvPr>
            <p:ph type="title"/>
          </p:nvPr>
        </p:nvSpPr>
        <p:spPr>
          <a:xfrm>
            <a:off x="71999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a:t>
            </a:r>
            <a:endParaRPr dirty="0"/>
          </a:p>
        </p:txBody>
      </p:sp>
      <p:sp>
        <p:nvSpPr>
          <p:cNvPr id="251" name="Google Shape;251;p32"/>
          <p:cNvSpPr txBox="1">
            <a:spLocks noGrp="1"/>
          </p:cNvSpPr>
          <p:nvPr>
            <p:ph type="subTitle" idx="5"/>
          </p:nvPr>
        </p:nvSpPr>
        <p:spPr>
          <a:xfrm>
            <a:off x="5931609" y="2635449"/>
            <a:ext cx="2355000"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Ratings and reviews will be received from the users.</a:t>
            </a:r>
            <a:endParaRPr dirty="0"/>
          </a:p>
        </p:txBody>
      </p:sp>
      <p:sp>
        <p:nvSpPr>
          <p:cNvPr id="252" name="Google Shape;252;p32"/>
          <p:cNvSpPr txBox="1">
            <a:spLocks noGrp="1"/>
          </p:cNvSpPr>
          <p:nvPr>
            <p:ph type="subTitle" idx="6"/>
          </p:nvPr>
        </p:nvSpPr>
        <p:spPr>
          <a:xfrm>
            <a:off x="5931606" y="2274000"/>
            <a:ext cx="23550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Surveys &amp; Reviews</a:t>
            </a:r>
            <a:endParaRPr dirty="0"/>
          </a:p>
        </p:txBody>
      </p:sp>
      <p:grpSp>
        <p:nvGrpSpPr>
          <p:cNvPr id="2" name="Google Shape;9382;p60">
            <a:extLst>
              <a:ext uri="{FF2B5EF4-FFF2-40B4-BE49-F238E27FC236}">
                <a16:creationId xmlns:a16="http://schemas.microsoft.com/office/drawing/2014/main" id="{D6D7F63E-C0FA-8D24-71F3-39EBEC6AFEBB}"/>
              </a:ext>
            </a:extLst>
          </p:cNvPr>
          <p:cNvGrpSpPr/>
          <p:nvPr/>
        </p:nvGrpSpPr>
        <p:grpSpPr>
          <a:xfrm>
            <a:off x="719990" y="1768560"/>
            <a:ext cx="550591" cy="413475"/>
            <a:chOff x="6644957" y="2456353"/>
            <a:chExt cx="371395" cy="278905"/>
          </a:xfrm>
          <a:solidFill>
            <a:schemeClr val="tx2">
              <a:lumMod val="60000"/>
              <a:lumOff val="40000"/>
            </a:schemeClr>
          </a:solidFill>
        </p:grpSpPr>
        <p:sp>
          <p:nvSpPr>
            <p:cNvPr id="3" name="Google Shape;9383;p60">
              <a:extLst>
                <a:ext uri="{FF2B5EF4-FFF2-40B4-BE49-F238E27FC236}">
                  <a16:creationId xmlns:a16="http://schemas.microsoft.com/office/drawing/2014/main" id="{FD909A2B-E4CB-A4A7-503B-DB283B3F2B9D}"/>
                </a:ext>
              </a:extLst>
            </p:cNvPr>
            <p:cNvSpPr/>
            <p:nvPr/>
          </p:nvSpPr>
          <p:spPr>
            <a:xfrm>
              <a:off x="6644957" y="2456353"/>
              <a:ext cx="371395" cy="203123"/>
            </a:xfrm>
            <a:custGeom>
              <a:avLst/>
              <a:gdLst/>
              <a:ahLst/>
              <a:cxnLst/>
              <a:rect l="l" t="t" r="r" b="b"/>
              <a:pathLst>
                <a:path w="11669" h="6382" extrusionOk="0">
                  <a:moveTo>
                    <a:pt x="4763" y="0"/>
                  </a:moveTo>
                  <a:cubicBezTo>
                    <a:pt x="4167" y="0"/>
                    <a:pt x="3596" y="191"/>
                    <a:pt x="3120" y="548"/>
                  </a:cubicBezTo>
                  <a:cubicBezTo>
                    <a:pt x="2679" y="881"/>
                    <a:pt x="2358" y="1322"/>
                    <a:pt x="2179" y="1834"/>
                  </a:cubicBezTo>
                  <a:cubicBezTo>
                    <a:pt x="977" y="1893"/>
                    <a:pt x="0" y="2881"/>
                    <a:pt x="0" y="4108"/>
                  </a:cubicBezTo>
                  <a:cubicBezTo>
                    <a:pt x="0" y="5358"/>
                    <a:pt x="1036" y="6382"/>
                    <a:pt x="2286" y="6382"/>
                  </a:cubicBezTo>
                  <a:lnTo>
                    <a:pt x="3096" y="6382"/>
                  </a:lnTo>
                  <a:cubicBezTo>
                    <a:pt x="3191" y="6382"/>
                    <a:pt x="3274" y="6310"/>
                    <a:pt x="3274" y="6203"/>
                  </a:cubicBezTo>
                  <a:cubicBezTo>
                    <a:pt x="3274" y="6120"/>
                    <a:pt x="3203" y="6025"/>
                    <a:pt x="3096" y="6025"/>
                  </a:cubicBezTo>
                  <a:lnTo>
                    <a:pt x="2286" y="6025"/>
                  </a:lnTo>
                  <a:cubicBezTo>
                    <a:pt x="1215" y="6025"/>
                    <a:pt x="346" y="5167"/>
                    <a:pt x="346" y="4096"/>
                  </a:cubicBezTo>
                  <a:cubicBezTo>
                    <a:pt x="346" y="3024"/>
                    <a:pt x="1215" y="2155"/>
                    <a:pt x="2286" y="2155"/>
                  </a:cubicBezTo>
                  <a:lnTo>
                    <a:pt x="2298" y="2155"/>
                  </a:lnTo>
                  <a:cubicBezTo>
                    <a:pt x="2370" y="2155"/>
                    <a:pt x="2441" y="2107"/>
                    <a:pt x="2465" y="2036"/>
                  </a:cubicBezTo>
                  <a:cubicBezTo>
                    <a:pt x="2608" y="1548"/>
                    <a:pt x="2905" y="1119"/>
                    <a:pt x="3310" y="822"/>
                  </a:cubicBezTo>
                  <a:cubicBezTo>
                    <a:pt x="3727" y="500"/>
                    <a:pt x="4227" y="321"/>
                    <a:pt x="4751" y="321"/>
                  </a:cubicBezTo>
                  <a:cubicBezTo>
                    <a:pt x="5584" y="321"/>
                    <a:pt x="6346" y="738"/>
                    <a:pt x="6775" y="1453"/>
                  </a:cubicBezTo>
                  <a:cubicBezTo>
                    <a:pt x="6811" y="1516"/>
                    <a:pt x="6861" y="1545"/>
                    <a:pt x="6914" y="1545"/>
                  </a:cubicBezTo>
                  <a:cubicBezTo>
                    <a:pt x="6931" y="1545"/>
                    <a:pt x="6948" y="1542"/>
                    <a:pt x="6965" y="1536"/>
                  </a:cubicBezTo>
                  <a:cubicBezTo>
                    <a:pt x="7168" y="1476"/>
                    <a:pt x="7370" y="1429"/>
                    <a:pt x="7585" y="1429"/>
                  </a:cubicBezTo>
                  <a:cubicBezTo>
                    <a:pt x="8430" y="1429"/>
                    <a:pt x="9168" y="1976"/>
                    <a:pt x="9430" y="2786"/>
                  </a:cubicBezTo>
                  <a:cubicBezTo>
                    <a:pt x="9452" y="2851"/>
                    <a:pt x="9513" y="2907"/>
                    <a:pt x="9587" y="2907"/>
                  </a:cubicBezTo>
                  <a:cubicBezTo>
                    <a:pt x="9594" y="2907"/>
                    <a:pt x="9601" y="2906"/>
                    <a:pt x="9609" y="2905"/>
                  </a:cubicBezTo>
                  <a:cubicBezTo>
                    <a:pt x="9668" y="2905"/>
                    <a:pt x="9728" y="2881"/>
                    <a:pt x="9763" y="2881"/>
                  </a:cubicBezTo>
                  <a:cubicBezTo>
                    <a:pt x="10633" y="2881"/>
                    <a:pt x="11335" y="3584"/>
                    <a:pt x="11335" y="4453"/>
                  </a:cubicBezTo>
                  <a:cubicBezTo>
                    <a:pt x="11335" y="5310"/>
                    <a:pt x="10633" y="6013"/>
                    <a:pt x="9763" y="6013"/>
                  </a:cubicBezTo>
                  <a:lnTo>
                    <a:pt x="8573" y="6013"/>
                  </a:lnTo>
                  <a:cubicBezTo>
                    <a:pt x="8489" y="6013"/>
                    <a:pt x="8394" y="6084"/>
                    <a:pt x="8394" y="6191"/>
                  </a:cubicBezTo>
                  <a:cubicBezTo>
                    <a:pt x="8394" y="6298"/>
                    <a:pt x="8478" y="6370"/>
                    <a:pt x="8573" y="6370"/>
                  </a:cubicBezTo>
                  <a:lnTo>
                    <a:pt x="9763" y="6370"/>
                  </a:lnTo>
                  <a:cubicBezTo>
                    <a:pt x="10823" y="6370"/>
                    <a:pt x="11668" y="5501"/>
                    <a:pt x="11668" y="4465"/>
                  </a:cubicBezTo>
                  <a:cubicBezTo>
                    <a:pt x="11668" y="3417"/>
                    <a:pt x="10859" y="2560"/>
                    <a:pt x="9811" y="2560"/>
                  </a:cubicBezTo>
                  <a:lnTo>
                    <a:pt x="9740" y="2560"/>
                  </a:lnTo>
                  <a:cubicBezTo>
                    <a:pt x="9585" y="2155"/>
                    <a:pt x="9323" y="1798"/>
                    <a:pt x="8966" y="1548"/>
                  </a:cubicBezTo>
                  <a:cubicBezTo>
                    <a:pt x="8561" y="1250"/>
                    <a:pt x="8097" y="1095"/>
                    <a:pt x="7608" y="1095"/>
                  </a:cubicBezTo>
                  <a:cubicBezTo>
                    <a:pt x="7418" y="1095"/>
                    <a:pt x="7204" y="1131"/>
                    <a:pt x="7013" y="1179"/>
                  </a:cubicBezTo>
                  <a:cubicBezTo>
                    <a:pt x="6513" y="429"/>
                    <a:pt x="5680" y="0"/>
                    <a:pt x="4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84;p60">
              <a:extLst>
                <a:ext uri="{FF2B5EF4-FFF2-40B4-BE49-F238E27FC236}">
                  <a16:creationId xmlns:a16="http://schemas.microsoft.com/office/drawing/2014/main" id="{A4D52A16-EC31-FF5D-2E14-BB8522BA9E2B}"/>
                </a:ext>
              </a:extLst>
            </p:cNvPr>
            <p:cNvSpPr/>
            <p:nvPr/>
          </p:nvSpPr>
          <p:spPr>
            <a:xfrm>
              <a:off x="6761668" y="2549194"/>
              <a:ext cx="139850" cy="186064"/>
            </a:xfrm>
            <a:custGeom>
              <a:avLst/>
              <a:gdLst/>
              <a:ahLst/>
              <a:cxnLst/>
              <a:rect l="l" t="t" r="r" b="b"/>
              <a:pathLst>
                <a:path w="4394" h="5846" extrusionOk="0">
                  <a:moveTo>
                    <a:pt x="2584" y="357"/>
                  </a:moveTo>
                  <a:lnTo>
                    <a:pt x="2584" y="1476"/>
                  </a:lnTo>
                  <a:cubicBezTo>
                    <a:pt x="2584" y="1667"/>
                    <a:pt x="2751" y="1834"/>
                    <a:pt x="2941" y="1834"/>
                  </a:cubicBezTo>
                  <a:lnTo>
                    <a:pt x="3501" y="1834"/>
                  </a:lnTo>
                  <a:cubicBezTo>
                    <a:pt x="3584" y="1834"/>
                    <a:pt x="3679" y="1750"/>
                    <a:pt x="3679" y="1655"/>
                  </a:cubicBezTo>
                  <a:cubicBezTo>
                    <a:pt x="3679" y="1548"/>
                    <a:pt x="3596" y="1476"/>
                    <a:pt x="3501" y="1476"/>
                  </a:cubicBezTo>
                  <a:lnTo>
                    <a:pt x="2941" y="1476"/>
                  </a:lnTo>
                  <a:cubicBezTo>
                    <a:pt x="2941" y="1476"/>
                    <a:pt x="2929" y="1476"/>
                    <a:pt x="2929" y="1453"/>
                  </a:cubicBezTo>
                  <a:lnTo>
                    <a:pt x="2929" y="393"/>
                  </a:lnTo>
                  <a:lnTo>
                    <a:pt x="4001" y="1465"/>
                  </a:lnTo>
                  <a:cubicBezTo>
                    <a:pt x="4037" y="1500"/>
                    <a:pt x="4060" y="1560"/>
                    <a:pt x="4060" y="1607"/>
                  </a:cubicBezTo>
                  <a:lnTo>
                    <a:pt x="4060" y="5501"/>
                  </a:lnTo>
                  <a:lnTo>
                    <a:pt x="4049" y="5501"/>
                  </a:lnTo>
                  <a:lnTo>
                    <a:pt x="369" y="5525"/>
                  </a:lnTo>
                  <a:cubicBezTo>
                    <a:pt x="369" y="5525"/>
                    <a:pt x="358" y="5525"/>
                    <a:pt x="358" y="5501"/>
                  </a:cubicBezTo>
                  <a:lnTo>
                    <a:pt x="358" y="369"/>
                  </a:lnTo>
                  <a:cubicBezTo>
                    <a:pt x="358" y="369"/>
                    <a:pt x="358" y="357"/>
                    <a:pt x="369" y="357"/>
                  </a:cubicBezTo>
                  <a:close/>
                  <a:moveTo>
                    <a:pt x="358" y="0"/>
                  </a:moveTo>
                  <a:cubicBezTo>
                    <a:pt x="167" y="0"/>
                    <a:pt x="0" y="167"/>
                    <a:pt x="0" y="357"/>
                  </a:cubicBezTo>
                  <a:lnTo>
                    <a:pt x="0" y="5489"/>
                  </a:lnTo>
                  <a:cubicBezTo>
                    <a:pt x="0" y="5679"/>
                    <a:pt x="155" y="5846"/>
                    <a:pt x="358" y="5846"/>
                  </a:cubicBezTo>
                  <a:lnTo>
                    <a:pt x="4013" y="5846"/>
                  </a:lnTo>
                  <a:cubicBezTo>
                    <a:pt x="4203" y="5846"/>
                    <a:pt x="4370" y="5679"/>
                    <a:pt x="4370" y="5489"/>
                  </a:cubicBezTo>
                  <a:lnTo>
                    <a:pt x="4370" y="1607"/>
                  </a:lnTo>
                  <a:cubicBezTo>
                    <a:pt x="4394" y="1476"/>
                    <a:pt x="4334" y="1334"/>
                    <a:pt x="4227" y="1238"/>
                  </a:cubicBezTo>
                  <a:lnTo>
                    <a:pt x="3156" y="167"/>
                  </a:lnTo>
                  <a:cubicBezTo>
                    <a:pt x="3048" y="60"/>
                    <a:pt x="2917" y="0"/>
                    <a:pt x="2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85;p60">
              <a:extLst>
                <a:ext uri="{FF2B5EF4-FFF2-40B4-BE49-F238E27FC236}">
                  <a16:creationId xmlns:a16="http://schemas.microsoft.com/office/drawing/2014/main" id="{1D5CC493-0D59-D756-B4B5-7BD9C2FE3BAF}"/>
                </a:ext>
              </a:extLst>
            </p:cNvPr>
            <p:cNvSpPr/>
            <p:nvPr/>
          </p:nvSpPr>
          <p:spPr>
            <a:xfrm flipV="1">
              <a:off x="6802216" y="2625357"/>
              <a:ext cx="58754" cy="75431"/>
            </a:xfrm>
            <a:custGeom>
              <a:avLst/>
              <a:gdLst/>
              <a:ahLst/>
              <a:cxnLst/>
              <a:rect l="l" t="t" r="r" b="b"/>
              <a:pathLst>
                <a:path w="1846" h="2370" extrusionOk="0">
                  <a:moveTo>
                    <a:pt x="929" y="0"/>
                  </a:moveTo>
                  <a:cubicBezTo>
                    <a:pt x="881" y="0"/>
                    <a:pt x="822" y="36"/>
                    <a:pt x="786" y="60"/>
                  </a:cubicBezTo>
                  <a:lnTo>
                    <a:pt x="60" y="988"/>
                  </a:lnTo>
                  <a:cubicBezTo>
                    <a:pt x="0" y="1060"/>
                    <a:pt x="12" y="1167"/>
                    <a:pt x="96" y="1227"/>
                  </a:cubicBezTo>
                  <a:cubicBezTo>
                    <a:pt x="123" y="1250"/>
                    <a:pt x="157" y="1260"/>
                    <a:pt x="190" y="1260"/>
                  </a:cubicBezTo>
                  <a:cubicBezTo>
                    <a:pt x="243" y="1260"/>
                    <a:pt x="297" y="1234"/>
                    <a:pt x="334" y="1191"/>
                  </a:cubicBezTo>
                  <a:lnTo>
                    <a:pt x="762" y="655"/>
                  </a:lnTo>
                  <a:lnTo>
                    <a:pt x="762" y="2191"/>
                  </a:lnTo>
                  <a:cubicBezTo>
                    <a:pt x="762" y="2274"/>
                    <a:pt x="834" y="2370"/>
                    <a:pt x="941" y="2370"/>
                  </a:cubicBezTo>
                  <a:cubicBezTo>
                    <a:pt x="1024" y="2370"/>
                    <a:pt x="1120" y="2298"/>
                    <a:pt x="1120" y="2191"/>
                  </a:cubicBezTo>
                  <a:lnTo>
                    <a:pt x="1120" y="655"/>
                  </a:lnTo>
                  <a:lnTo>
                    <a:pt x="1548" y="1191"/>
                  </a:lnTo>
                  <a:cubicBezTo>
                    <a:pt x="1584" y="1238"/>
                    <a:pt x="1643" y="1250"/>
                    <a:pt x="1691" y="1250"/>
                  </a:cubicBezTo>
                  <a:cubicBezTo>
                    <a:pt x="1727" y="1250"/>
                    <a:pt x="1762" y="1238"/>
                    <a:pt x="1786" y="1203"/>
                  </a:cubicBezTo>
                  <a:cubicBezTo>
                    <a:pt x="1834" y="1167"/>
                    <a:pt x="1846" y="1060"/>
                    <a:pt x="1786" y="988"/>
                  </a:cubicBezTo>
                  <a:lnTo>
                    <a:pt x="1060" y="60"/>
                  </a:lnTo>
                  <a:cubicBezTo>
                    <a:pt x="1036" y="12"/>
                    <a:pt x="989" y="0"/>
                    <a:pt x="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86;p60">
              <a:extLst>
                <a:ext uri="{FF2B5EF4-FFF2-40B4-BE49-F238E27FC236}">
                  <a16:creationId xmlns:a16="http://schemas.microsoft.com/office/drawing/2014/main" id="{076A646D-728B-DC06-4BB7-20DD3E6DD66F}"/>
                </a:ext>
              </a:extLst>
            </p:cNvPr>
            <p:cNvSpPr/>
            <p:nvPr/>
          </p:nvSpPr>
          <p:spPr>
            <a:xfrm>
              <a:off x="6802216" y="2480828"/>
              <a:ext cx="47009" cy="33132"/>
            </a:xfrm>
            <a:custGeom>
              <a:avLst/>
              <a:gdLst/>
              <a:ahLst/>
              <a:cxnLst/>
              <a:rect l="l" t="t" r="r" b="b"/>
              <a:pathLst>
                <a:path w="1477" h="1041" extrusionOk="0">
                  <a:moveTo>
                    <a:pt x="193" y="0"/>
                  </a:moveTo>
                  <a:cubicBezTo>
                    <a:pt x="119" y="0"/>
                    <a:pt x="45" y="64"/>
                    <a:pt x="24" y="136"/>
                  </a:cubicBezTo>
                  <a:cubicBezTo>
                    <a:pt x="0" y="231"/>
                    <a:pt x="60" y="314"/>
                    <a:pt x="155" y="338"/>
                  </a:cubicBezTo>
                  <a:cubicBezTo>
                    <a:pt x="560" y="422"/>
                    <a:pt x="917" y="636"/>
                    <a:pt x="1155" y="969"/>
                  </a:cubicBezTo>
                  <a:cubicBezTo>
                    <a:pt x="1179" y="1017"/>
                    <a:pt x="1239" y="1041"/>
                    <a:pt x="1286" y="1041"/>
                  </a:cubicBezTo>
                  <a:cubicBezTo>
                    <a:pt x="1310" y="1041"/>
                    <a:pt x="1358" y="1029"/>
                    <a:pt x="1393" y="1017"/>
                  </a:cubicBezTo>
                  <a:cubicBezTo>
                    <a:pt x="1465" y="946"/>
                    <a:pt x="1477" y="838"/>
                    <a:pt x="1429" y="767"/>
                  </a:cubicBezTo>
                  <a:cubicBezTo>
                    <a:pt x="1131" y="374"/>
                    <a:pt x="703" y="88"/>
                    <a:pt x="227" y="5"/>
                  </a:cubicBezTo>
                  <a:cubicBezTo>
                    <a:pt x="216" y="2"/>
                    <a:pt x="204" y="0"/>
                    <a:pt x="1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87;p60">
              <a:extLst>
                <a:ext uri="{FF2B5EF4-FFF2-40B4-BE49-F238E27FC236}">
                  <a16:creationId xmlns:a16="http://schemas.microsoft.com/office/drawing/2014/main" id="{B3BE9B5C-5755-E078-034B-20DEF59F48C8}"/>
                </a:ext>
              </a:extLst>
            </p:cNvPr>
            <p:cNvSpPr/>
            <p:nvPr/>
          </p:nvSpPr>
          <p:spPr>
            <a:xfrm>
              <a:off x="6895439" y="2517112"/>
              <a:ext cx="36793" cy="32114"/>
            </a:xfrm>
            <a:custGeom>
              <a:avLst/>
              <a:gdLst/>
              <a:ahLst/>
              <a:cxnLst/>
              <a:rect l="l" t="t" r="r" b="b"/>
              <a:pathLst>
                <a:path w="1156" h="1009" extrusionOk="0">
                  <a:moveTo>
                    <a:pt x="206" y="1"/>
                  </a:moveTo>
                  <a:cubicBezTo>
                    <a:pt x="131" y="1"/>
                    <a:pt x="65" y="39"/>
                    <a:pt x="36" y="115"/>
                  </a:cubicBezTo>
                  <a:cubicBezTo>
                    <a:pt x="0" y="198"/>
                    <a:pt x="48" y="306"/>
                    <a:pt x="143" y="341"/>
                  </a:cubicBezTo>
                  <a:cubicBezTo>
                    <a:pt x="429" y="437"/>
                    <a:pt x="667" y="639"/>
                    <a:pt x="810" y="913"/>
                  </a:cubicBezTo>
                  <a:cubicBezTo>
                    <a:pt x="846" y="972"/>
                    <a:pt x="893" y="1008"/>
                    <a:pt x="965" y="1008"/>
                  </a:cubicBezTo>
                  <a:cubicBezTo>
                    <a:pt x="989" y="1008"/>
                    <a:pt x="1024" y="1008"/>
                    <a:pt x="1036" y="996"/>
                  </a:cubicBezTo>
                  <a:cubicBezTo>
                    <a:pt x="1108" y="937"/>
                    <a:pt x="1155" y="829"/>
                    <a:pt x="1108" y="734"/>
                  </a:cubicBezTo>
                  <a:cubicBezTo>
                    <a:pt x="929" y="401"/>
                    <a:pt x="619" y="127"/>
                    <a:pt x="262" y="8"/>
                  </a:cubicBezTo>
                  <a:cubicBezTo>
                    <a:pt x="243" y="3"/>
                    <a:pt x="224" y="1"/>
                    <a:pt x="2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0353;p61">
            <a:extLst>
              <a:ext uri="{FF2B5EF4-FFF2-40B4-BE49-F238E27FC236}">
                <a16:creationId xmlns:a16="http://schemas.microsoft.com/office/drawing/2014/main" id="{D0168925-EFA0-6D10-5B2E-B5D6581B50D4}"/>
              </a:ext>
            </a:extLst>
          </p:cNvPr>
          <p:cNvGrpSpPr/>
          <p:nvPr/>
        </p:nvGrpSpPr>
        <p:grpSpPr>
          <a:xfrm>
            <a:off x="5931606" y="1716601"/>
            <a:ext cx="498838" cy="413475"/>
            <a:chOff x="1737258" y="1988371"/>
            <a:chExt cx="370814" cy="307359"/>
          </a:xfrm>
          <a:solidFill>
            <a:schemeClr val="accent1"/>
          </a:solidFill>
        </p:grpSpPr>
        <p:sp>
          <p:nvSpPr>
            <p:cNvPr id="9" name="Google Shape;10354;p61">
              <a:extLst>
                <a:ext uri="{FF2B5EF4-FFF2-40B4-BE49-F238E27FC236}">
                  <a16:creationId xmlns:a16="http://schemas.microsoft.com/office/drawing/2014/main" id="{9E1DE912-38E7-52E1-8756-7D57BA3B01ED}"/>
                </a:ext>
              </a:extLst>
            </p:cNvPr>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55;p61">
              <a:extLst>
                <a:ext uri="{FF2B5EF4-FFF2-40B4-BE49-F238E27FC236}">
                  <a16:creationId xmlns:a16="http://schemas.microsoft.com/office/drawing/2014/main" id="{4E5A6CB1-222D-4E73-924B-DEBADCCD01A1}"/>
                </a:ext>
              </a:extLst>
            </p:cNvPr>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356;p61">
              <a:extLst>
                <a:ext uri="{FF2B5EF4-FFF2-40B4-BE49-F238E27FC236}">
                  <a16:creationId xmlns:a16="http://schemas.microsoft.com/office/drawing/2014/main" id="{534FC18D-835D-A359-B0B2-F29C2544970D}"/>
                </a:ext>
              </a:extLst>
            </p:cNvPr>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357;p61">
              <a:extLst>
                <a:ext uri="{FF2B5EF4-FFF2-40B4-BE49-F238E27FC236}">
                  <a16:creationId xmlns:a16="http://schemas.microsoft.com/office/drawing/2014/main" id="{446BC52B-876E-93F0-B6D6-E1639B6604ED}"/>
                </a:ext>
              </a:extLst>
            </p:cNvPr>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699;p60">
            <a:extLst>
              <a:ext uri="{FF2B5EF4-FFF2-40B4-BE49-F238E27FC236}">
                <a16:creationId xmlns:a16="http://schemas.microsoft.com/office/drawing/2014/main" id="{7AA376B0-EA8C-075A-BCB9-85D633274C79}"/>
              </a:ext>
            </a:extLst>
          </p:cNvPr>
          <p:cNvGrpSpPr/>
          <p:nvPr/>
        </p:nvGrpSpPr>
        <p:grpSpPr>
          <a:xfrm>
            <a:off x="3394395" y="1734715"/>
            <a:ext cx="413396" cy="413475"/>
            <a:chOff x="5774124" y="4294550"/>
            <a:chExt cx="331611" cy="331674"/>
          </a:xfrm>
          <a:solidFill>
            <a:schemeClr val="accent1"/>
          </a:solidFill>
        </p:grpSpPr>
        <p:sp>
          <p:nvSpPr>
            <p:cNvPr id="14" name="Google Shape;9700;p60">
              <a:extLst>
                <a:ext uri="{FF2B5EF4-FFF2-40B4-BE49-F238E27FC236}">
                  <a16:creationId xmlns:a16="http://schemas.microsoft.com/office/drawing/2014/main" id="{B548F33D-4DC1-302C-E61D-897A07D49985}"/>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01;p60">
              <a:extLst>
                <a:ext uri="{FF2B5EF4-FFF2-40B4-BE49-F238E27FC236}">
                  <a16:creationId xmlns:a16="http://schemas.microsoft.com/office/drawing/2014/main" id="{95CDE7D7-D50C-F145-3E25-A5B26920D743}"/>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8825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r>
              <a:rPr lang="en-US" dirty="0"/>
              <a:t>Literature Review</a:t>
            </a:r>
            <a:endParaRPr dirty="0"/>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59595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88" name="Google Shape;188;p28"/>
          <p:cNvSpPr txBox="1">
            <a:spLocks noGrp="1"/>
          </p:cNvSpPr>
          <p:nvPr>
            <p:ph type="title" idx="2"/>
          </p:nvPr>
        </p:nvSpPr>
        <p:spPr>
          <a:xfrm>
            <a:off x="720004" y="1511300"/>
            <a:ext cx="12993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89" name="Google Shape;189;p28"/>
          <p:cNvSpPr txBox="1">
            <a:spLocks noGrp="1"/>
          </p:cNvSpPr>
          <p:nvPr>
            <p:ph type="title" idx="3"/>
          </p:nvPr>
        </p:nvSpPr>
        <p:spPr>
          <a:xfrm>
            <a:off x="720004" y="3097107"/>
            <a:ext cx="12993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90" name="Google Shape;190;p28"/>
          <p:cNvSpPr txBox="1">
            <a:spLocks noGrp="1"/>
          </p:cNvSpPr>
          <p:nvPr>
            <p:ph type="title" idx="4"/>
          </p:nvPr>
        </p:nvSpPr>
        <p:spPr>
          <a:xfrm>
            <a:off x="3188400" y="1511309"/>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91" name="Google Shape;191;p28"/>
          <p:cNvSpPr txBox="1">
            <a:spLocks noGrp="1"/>
          </p:cNvSpPr>
          <p:nvPr>
            <p:ph type="title" idx="5"/>
          </p:nvPr>
        </p:nvSpPr>
        <p:spPr>
          <a:xfrm>
            <a:off x="3188400" y="3097101"/>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92" name="Google Shape;192;p28"/>
          <p:cNvSpPr txBox="1">
            <a:spLocks noGrp="1"/>
          </p:cNvSpPr>
          <p:nvPr>
            <p:ph type="title" idx="6"/>
          </p:nvPr>
        </p:nvSpPr>
        <p:spPr>
          <a:xfrm>
            <a:off x="5654396" y="1511309"/>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93" name="Google Shape;193;p28"/>
          <p:cNvSpPr txBox="1">
            <a:spLocks noGrp="1"/>
          </p:cNvSpPr>
          <p:nvPr>
            <p:ph type="title" idx="7"/>
          </p:nvPr>
        </p:nvSpPr>
        <p:spPr>
          <a:xfrm>
            <a:off x="5654396" y="3097101"/>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194" name="Google Shape;194;p28"/>
          <p:cNvSpPr txBox="1">
            <a:spLocks noGrp="1"/>
          </p:cNvSpPr>
          <p:nvPr>
            <p:ph type="subTitle" idx="1"/>
          </p:nvPr>
        </p:nvSpPr>
        <p:spPr>
          <a:xfrm>
            <a:off x="720004" y="2001376"/>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95" name="Google Shape;195;p28"/>
          <p:cNvSpPr txBox="1">
            <a:spLocks noGrp="1"/>
          </p:cNvSpPr>
          <p:nvPr>
            <p:ph type="subTitle" idx="8"/>
          </p:nvPr>
        </p:nvSpPr>
        <p:spPr>
          <a:xfrm>
            <a:off x="3188400" y="2001376"/>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Requirements</a:t>
            </a:r>
          </a:p>
        </p:txBody>
      </p:sp>
      <p:sp>
        <p:nvSpPr>
          <p:cNvPr id="196" name="Google Shape;196;p28"/>
          <p:cNvSpPr txBox="1">
            <a:spLocks noGrp="1"/>
          </p:cNvSpPr>
          <p:nvPr>
            <p:ph type="subTitle" idx="9"/>
          </p:nvPr>
        </p:nvSpPr>
        <p:spPr>
          <a:xfrm>
            <a:off x="5654396" y="2001376"/>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Goals &amp; Metrics</a:t>
            </a:r>
            <a:endParaRPr dirty="0"/>
          </a:p>
        </p:txBody>
      </p:sp>
      <p:sp>
        <p:nvSpPr>
          <p:cNvPr id="197" name="Google Shape;197;p28"/>
          <p:cNvSpPr txBox="1">
            <a:spLocks noGrp="1"/>
          </p:cNvSpPr>
          <p:nvPr>
            <p:ph type="subTitle" idx="13"/>
          </p:nvPr>
        </p:nvSpPr>
        <p:spPr>
          <a:xfrm>
            <a:off x="720004" y="3587250"/>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a:t>
            </a:r>
            <a:r>
              <a:rPr lang="en-US" dirty="0"/>
              <a:t>Review</a:t>
            </a:r>
            <a:endParaRPr dirty="0"/>
          </a:p>
        </p:txBody>
      </p:sp>
      <p:sp>
        <p:nvSpPr>
          <p:cNvPr id="198" name="Google Shape;198;p28"/>
          <p:cNvSpPr txBox="1">
            <a:spLocks noGrp="1"/>
          </p:cNvSpPr>
          <p:nvPr>
            <p:ph type="subTitle" idx="14"/>
          </p:nvPr>
        </p:nvSpPr>
        <p:spPr>
          <a:xfrm>
            <a:off x="3188400" y="3587250"/>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Competitor Research</a:t>
            </a:r>
          </a:p>
        </p:txBody>
      </p:sp>
      <p:sp>
        <p:nvSpPr>
          <p:cNvPr id="199" name="Google Shape;199;p28"/>
          <p:cNvSpPr txBox="1">
            <a:spLocks noGrp="1"/>
          </p:cNvSpPr>
          <p:nvPr>
            <p:ph type="subTitle" idx="15"/>
          </p:nvPr>
        </p:nvSpPr>
        <p:spPr>
          <a:xfrm>
            <a:off x="5654396" y="3587250"/>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Detailed </a:t>
            </a:r>
            <a:r>
              <a:rPr lang="en-US" dirty="0"/>
              <a:t>Design </a:t>
            </a:r>
            <a:r>
              <a:rPr lang="en" dirty="0"/>
              <a:t>&amp; Architecture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Design</a:t>
            </a:r>
            <a:endParaRPr dirty="0"/>
          </a:p>
        </p:txBody>
      </p:sp>
      <p:sp>
        <p:nvSpPr>
          <p:cNvPr id="272" name="Google Shape;272;p33"/>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Minimalist design principles and voice-controlled interfaces minimize driver distraction.</a:t>
            </a:r>
          </a:p>
          <a:p>
            <a:pPr marL="0" lvl="0" indent="0" algn="l" rtl="0">
              <a:spcBef>
                <a:spcPts val="0"/>
              </a:spcBef>
              <a:spcAft>
                <a:spcPts val="0"/>
              </a:spcAft>
              <a:buNone/>
            </a:pPr>
            <a:r>
              <a:rPr lang="en-US" dirty="0"/>
              <a:t>Hands-free operations and context-aware messaging enhance usability and safety.</a:t>
            </a:r>
          </a:p>
        </p:txBody>
      </p:sp>
      <p:sp>
        <p:nvSpPr>
          <p:cNvPr id="273" name="Google Shape;273;p3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Review</a:t>
            </a:r>
            <a:endParaRPr dirty="0"/>
          </a:p>
        </p:txBody>
      </p:sp>
      <p:sp>
        <p:nvSpPr>
          <p:cNvPr id="274" name="Google Shape;274;p33"/>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Regulatory compliance.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Data privacy.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Widespread adoption.</a:t>
            </a:r>
          </a:p>
        </p:txBody>
      </p:sp>
      <p:sp>
        <p:nvSpPr>
          <p:cNvPr id="275" name="Google Shape;275;p33"/>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Currently, only a few apps support chat via the vehicle license number.</a:t>
            </a:r>
          </a:p>
          <a:p>
            <a:pPr marL="0" lvl="0" indent="0" algn="l" rtl="0">
              <a:spcBef>
                <a:spcPts val="0"/>
              </a:spcBef>
              <a:spcAft>
                <a:spcPts val="0"/>
              </a:spcAft>
              <a:buNone/>
            </a:pPr>
            <a:r>
              <a:rPr lang="en-US" dirty="0"/>
              <a:t>Existing apps are missing key features, have limited availability and a limited number of users.</a:t>
            </a:r>
            <a:endParaRPr dirty="0"/>
          </a:p>
        </p:txBody>
      </p:sp>
      <p:sp>
        <p:nvSpPr>
          <p:cNvPr id="276" name="Google Shape;276;p33"/>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Smart vehicle systems, chat apps, and navigation systems already exists, separately.</a:t>
            </a:r>
          </a:p>
        </p:txBody>
      </p:sp>
      <p:sp>
        <p:nvSpPr>
          <p:cNvPr id="277" name="Google Shape;277;p33"/>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p>
            <a:pPr marL="0" indent="0"/>
            <a:r>
              <a:rPr lang="en-US" dirty="0"/>
              <a:t>The Base Is There</a:t>
            </a:r>
            <a:endParaRPr lang="en-IL" dirty="0"/>
          </a:p>
        </p:txBody>
      </p:sp>
      <p:sp>
        <p:nvSpPr>
          <p:cNvPr id="278" name="Google Shape;278;p33"/>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Challenges</a:t>
            </a:r>
            <a:endParaRPr dirty="0"/>
          </a:p>
        </p:txBody>
      </p:sp>
      <p:sp>
        <p:nvSpPr>
          <p:cNvPr id="7" name="Google Shape;270;p33">
            <a:extLst>
              <a:ext uri="{FF2B5EF4-FFF2-40B4-BE49-F238E27FC236}">
                <a16:creationId xmlns:a16="http://schemas.microsoft.com/office/drawing/2014/main" id="{C6865D2F-34B9-B7E7-34C1-C76D3AA55C8E}"/>
              </a:ext>
            </a:extLst>
          </p:cNvPr>
          <p:cNvSpPr txBox="1">
            <a:spLocks/>
          </p:cNvSpPr>
          <p:nvPr/>
        </p:nvSpPr>
        <p:spPr>
          <a:xfrm>
            <a:off x="1233330" y="1275700"/>
            <a:ext cx="2811000" cy="69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400"/>
              <a:buFont typeface="Raleway"/>
              <a:buNone/>
              <a:defRPr sz="1600" b="1" i="0" u="none" strike="noStrike" cap="none">
                <a:solidFill>
                  <a:schemeClr val="dk1"/>
                </a:solidFill>
                <a:latin typeface="Michroma"/>
                <a:ea typeface="Michroma"/>
                <a:cs typeface="Michroma"/>
                <a:sym typeface="Michroma"/>
              </a:defRPr>
            </a:lvl1pPr>
            <a:lvl2pPr marL="914400" marR="0" lvl="1"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Lack Of Supply</a:t>
            </a:r>
          </a:p>
        </p:txBody>
      </p:sp>
      <p:pic>
        <p:nvPicPr>
          <p:cNvPr id="10" name="Graphic 9" descr="Hurdle with solid fill">
            <a:extLst>
              <a:ext uri="{FF2B5EF4-FFF2-40B4-BE49-F238E27FC236}">
                <a16:creationId xmlns:a16="http://schemas.microsoft.com/office/drawing/2014/main" id="{314E43BD-DCC9-400C-5EFB-646885548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42254" y="3109961"/>
            <a:ext cx="607953" cy="607953"/>
          </a:xfrm>
          <a:prstGeom prst="rect">
            <a:avLst/>
          </a:prstGeom>
        </p:spPr>
      </p:pic>
      <p:pic>
        <p:nvPicPr>
          <p:cNvPr id="16" name="Graphic 15" descr="Palette with solid fill">
            <a:extLst>
              <a:ext uri="{FF2B5EF4-FFF2-40B4-BE49-F238E27FC236}">
                <a16:creationId xmlns:a16="http://schemas.microsoft.com/office/drawing/2014/main" id="{8406954E-A5E6-5227-8296-5A6A977492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703" y="3109961"/>
            <a:ext cx="607953" cy="607953"/>
          </a:xfrm>
          <a:prstGeom prst="rect">
            <a:avLst/>
          </a:prstGeom>
        </p:spPr>
      </p:pic>
      <p:pic>
        <p:nvPicPr>
          <p:cNvPr id="18" name="Graphic 17" descr="Desert scene with solid fill">
            <a:extLst>
              <a:ext uri="{FF2B5EF4-FFF2-40B4-BE49-F238E27FC236}">
                <a16:creationId xmlns:a16="http://schemas.microsoft.com/office/drawing/2014/main" id="{57203D9B-FE38-0789-8889-C478C5CD36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6375" y="1412182"/>
            <a:ext cx="607953" cy="607953"/>
          </a:xfrm>
          <a:prstGeom prst="rect">
            <a:avLst/>
          </a:prstGeom>
        </p:spPr>
      </p:pic>
      <p:pic>
        <p:nvPicPr>
          <p:cNvPr id="20" name="Graphic 19" descr="Basic Shapes with solid fill">
            <a:extLst>
              <a:ext uri="{FF2B5EF4-FFF2-40B4-BE49-F238E27FC236}">
                <a16:creationId xmlns:a16="http://schemas.microsoft.com/office/drawing/2014/main" id="{07B8A4EE-89FB-11BD-205A-3FC5B69E47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32659" y="1468589"/>
            <a:ext cx="607953" cy="607953"/>
          </a:xfrm>
          <a:prstGeom prst="rect">
            <a:avLst/>
          </a:prstGeom>
        </p:spPr>
      </p:pic>
    </p:spTree>
    <p:extLst>
      <p:ext uri="{BB962C8B-B14F-4D97-AF65-F5344CB8AC3E}">
        <p14:creationId xmlns:p14="http://schemas.microsoft.com/office/powerpoint/2010/main" val="105483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65821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Competitor Research</a:t>
            </a:r>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261436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8F0FF1A-F08C-3057-59E5-B3056DB73E01}"/>
              </a:ext>
            </a:extLst>
          </p:cNvPr>
          <p:cNvSpPr>
            <a:spLocks noGrp="1"/>
          </p:cNvSpPr>
          <p:nvPr>
            <p:ph type="subTitle" idx="1"/>
          </p:nvPr>
        </p:nvSpPr>
        <p:spPr>
          <a:xfrm>
            <a:off x="4069120" y="2297534"/>
            <a:ext cx="2505600" cy="1878772"/>
          </a:xfrm>
        </p:spPr>
        <p:txBody>
          <a:bodyPr/>
          <a:lstStyle/>
          <a:p>
            <a:pPr marL="108000" indent="-108000">
              <a:spcBef>
                <a:spcPts val="400"/>
              </a:spcBef>
            </a:pPr>
            <a:r>
              <a:rPr lang="en-US" dirty="0"/>
              <a:t>• Limited availability </a:t>
            </a:r>
          </a:p>
          <a:p>
            <a:pPr marL="108000" indent="-108000">
              <a:spcBef>
                <a:spcPts val="400"/>
              </a:spcBef>
            </a:pPr>
            <a:r>
              <a:rPr lang="en-US" dirty="0"/>
              <a:t>	CarChat is currently available in a few selected regions, which may limit its user-reach.</a:t>
            </a:r>
          </a:p>
          <a:p>
            <a:pPr marL="108000" indent="-108000">
              <a:spcBef>
                <a:spcPts val="400"/>
              </a:spcBef>
            </a:pPr>
            <a:endParaRPr lang="en-US" dirty="0"/>
          </a:p>
          <a:p>
            <a:pPr marL="108000" indent="-108000">
              <a:spcBef>
                <a:spcPts val="400"/>
              </a:spcBef>
            </a:pPr>
            <a:r>
              <a:rPr lang="en-US" dirty="0"/>
              <a:t>• Additional Features</a:t>
            </a:r>
          </a:p>
          <a:p>
            <a:pPr marL="108000" indent="-108000">
              <a:spcBef>
                <a:spcPts val="400"/>
              </a:spcBef>
            </a:pPr>
            <a:r>
              <a:rPr lang="en-US" dirty="0"/>
              <a:t>	while CarChat facilitates communication between drivers well, it lacks additional features.</a:t>
            </a:r>
          </a:p>
          <a:p>
            <a:endParaRPr lang="en-IL" dirty="0"/>
          </a:p>
        </p:txBody>
      </p:sp>
      <p:sp>
        <p:nvSpPr>
          <p:cNvPr id="6" name="Subtitle 5">
            <a:extLst>
              <a:ext uri="{FF2B5EF4-FFF2-40B4-BE49-F238E27FC236}">
                <a16:creationId xmlns:a16="http://schemas.microsoft.com/office/drawing/2014/main" id="{E5D6656F-A06E-852D-1BAC-2FC844EDD5AB}"/>
              </a:ext>
            </a:extLst>
          </p:cNvPr>
          <p:cNvSpPr>
            <a:spLocks noGrp="1"/>
          </p:cNvSpPr>
          <p:nvPr>
            <p:ph type="subTitle" idx="2"/>
          </p:nvPr>
        </p:nvSpPr>
        <p:spPr>
          <a:xfrm>
            <a:off x="719996" y="2297534"/>
            <a:ext cx="3118631" cy="1878772"/>
          </a:xfrm>
        </p:spPr>
        <p:txBody>
          <a:bodyPr/>
          <a:lstStyle/>
          <a:p>
            <a:pPr marL="108000" indent="-108000">
              <a:spcBef>
                <a:spcPts val="400"/>
              </a:spcBef>
            </a:pPr>
            <a:r>
              <a:rPr lang="en-US" dirty="0"/>
              <a:t>• 	User-friendly interface</a:t>
            </a:r>
          </a:p>
          <a:p>
            <a:pPr marL="108000" indent="-108000">
              <a:spcBef>
                <a:spcPts val="400"/>
              </a:spcBef>
            </a:pPr>
            <a:r>
              <a:rPr lang="en-US" dirty="0"/>
              <a:t>	Easy for drivers to connect.</a:t>
            </a:r>
          </a:p>
          <a:p>
            <a:pPr marL="108000" indent="-108000">
              <a:spcBef>
                <a:spcPts val="400"/>
              </a:spcBef>
            </a:pPr>
            <a:endParaRPr lang="en-US" dirty="0"/>
          </a:p>
          <a:p>
            <a:pPr marL="108000" indent="-108000">
              <a:spcBef>
                <a:spcPts val="400"/>
              </a:spcBef>
            </a:pPr>
            <a:r>
              <a:rPr lang="en-US" dirty="0"/>
              <a:t>•	Advanced Privacy</a:t>
            </a:r>
          </a:p>
          <a:p>
            <a:pPr marL="108000" indent="-108000">
              <a:spcBef>
                <a:spcPts val="400"/>
              </a:spcBef>
            </a:pPr>
            <a:r>
              <a:rPr lang="en-US" dirty="0"/>
              <a:t>	Uses advanced encryption to ensure secure communication.</a:t>
            </a:r>
          </a:p>
          <a:p>
            <a:pPr marL="108000" indent="-108000">
              <a:spcBef>
                <a:spcPts val="400"/>
              </a:spcBef>
            </a:pPr>
            <a:endParaRPr lang="en-US" dirty="0"/>
          </a:p>
          <a:p>
            <a:pPr marL="108000" indent="-108000">
              <a:spcBef>
                <a:spcPts val="400"/>
              </a:spcBef>
            </a:pPr>
            <a:r>
              <a:rPr lang="en-US" dirty="0"/>
              <a:t>• 	Integration</a:t>
            </a:r>
          </a:p>
          <a:p>
            <a:pPr marL="108000" indent="-108000">
              <a:spcBef>
                <a:spcPts val="400"/>
              </a:spcBef>
            </a:pPr>
            <a:r>
              <a:rPr lang="en-US" dirty="0"/>
              <a:t>	Integrates with popular navigation systems, allowing use on the road without distractions.</a:t>
            </a:r>
          </a:p>
          <a:p>
            <a:pPr marL="108000" indent="-108000">
              <a:spcBef>
                <a:spcPts val="400"/>
              </a:spcBef>
            </a:pPr>
            <a:endParaRPr lang="en-IL" dirty="0"/>
          </a:p>
        </p:txBody>
      </p:sp>
      <p:sp>
        <p:nvSpPr>
          <p:cNvPr id="7" name="Subtitle 6">
            <a:extLst>
              <a:ext uri="{FF2B5EF4-FFF2-40B4-BE49-F238E27FC236}">
                <a16:creationId xmlns:a16="http://schemas.microsoft.com/office/drawing/2014/main" id="{6BB9DB0D-70B6-2259-9E1C-7A029F0D2835}"/>
              </a:ext>
            </a:extLst>
          </p:cNvPr>
          <p:cNvSpPr>
            <a:spLocks noGrp="1"/>
          </p:cNvSpPr>
          <p:nvPr>
            <p:ph type="subTitle" idx="3"/>
          </p:nvPr>
        </p:nvSpPr>
        <p:spPr>
          <a:xfrm>
            <a:off x="719997" y="1873405"/>
            <a:ext cx="2505600" cy="437700"/>
          </a:xfrm>
        </p:spPr>
        <p:txBody>
          <a:bodyPr/>
          <a:lstStyle/>
          <a:p>
            <a:r>
              <a:rPr lang="en-US" dirty="0"/>
              <a:t>Advantages</a:t>
            </a:r>
            <a:endParaRPr lang="en-IL" dirty="0"/>
          </a:p>
        </p:txBody>
      </p:sp>
      <p:sp>
        <p:nvSpPr>
          <p:cNvPr id="8" name="Subtitle 7">
            <a:extLst>
              <a:ext uri="{FF2B5EF4-FFF2-40B4-BE49-F238E27FC236}">
                <a16:creationId xmlns:a16="http://schemas.microsoft.com/office/drawing/2014/main" id="{EF1BFFC9-771D-7E11-5BA2-18341A9FB02E}"/>
              </a:ext>
            </a:extLst>
          </p:cNvPr>
          <p:cNvSpPr>
            <a:spLocks noGrp="1"/>
          </p:cNvSpPr>
          <p:nvPr>
            <p:ph type="subTitle" idx="4"/>
          </p:nvPr>
        </p:nvSpPr>
        <p:spPr>
          <a:xfrm>
            <a:off x="4069121" y="1873405"/>
            <a:ext cx="2505600" cy="437700"/>
          </a:xfrm>
        </p:spPr>
        <p:txBody>
          <a:bodyPr/>
          <a:lstStyle/>
          <a:p>
            <a:r>
              <a:rPr lang="en-US" dirty="0"/>
              <a:t>Disadvantages</a:t>
            </a:r>
            <a:endParaRPr lang="en-IL" dirty="0"/>
          </a:p>
        </p:txBody>
      </p:sp>
      <p:sp>
        <p:nvSpPr>
          <p:cNvPr id="4" name="Title 3">
            <a:extLst>
              <a:ext uri="{FF2B5EF4-FFF2-40B4-BE49-F238E27FC236}">
                <a16:creationId xmlns:a16="http://schemas.microsoft.com/office/drawing/2014/main" id="{5693E581-EE07-ABB8-FA24-A802A5B7396B}"/>
              </a:ext>
            </a:extLst>
          </p:cNvPr>
          <p:cNvSpPr>
            <a:spLocks noGrp="1"/>
          </p:cNvSpPr>
          <p:nvPr>
            <p:ph type="title"/>
          </p:nvPr>
        </p:nvSpPr>
        <p:spPr/>
        <p:txBody>
          <a:bodyPr/>
          <a:lstStyle/>
          <a:p>
            <a:r>
              <a:rPr lang="en-US" dirty="0"/>
              <a:t>CarChat</a:t>
            </a:r>
            <a:endParaRPr lang="en-IL" dirty="0"/>
          </a:p>
        </p:txBody>
      </p:sp>
      <p:pic>
        <p:nvPicPr>
          <p:cNvPr id="9" name="Picture 8">
            <a:extLst>
              <a:ext uri="{FF2B5EF4-FFF2-40B4-BE49-F238E27FC236}">
                <a16:creationId xmlns:a16="http://schemas.microsoft.com/office/drawing/2014/main" id="{B937D6AC-9CCD-7FB7-23EF-644DB273BA7E}"/>
              </a:ext>
            </a:extLst>
          </p:cNvPr>
          <p:cNvPicPr>
            <a:picLocks noChangeAspect="1"/>
          </p:cNvPicPr>
          <p:nvPr/>
        </p:nvPicPr>
        <p:blipFill>
          <a:blip r:embed="rId2"/>
          <a:stretch>
            <a:fillRect/>
          </a:stretch>
        </p:blipFill>
        <p:spPr>
          <a:xfrm>
            <a:off x="7147184" y="2853567"/>
            <a:ext cx="1618785" cy="1618785"/>
          </a:xfrm>
          <a:prstGeom prst="rect">
            <a:avLst/>
          </a:prstGeom>
        </p:spPr>
      </p:pic>
      <p:sp>
        <p:nvSpPr>
          <p:cNvPr id="10" name="Subtitle 5">
            <a:extLst>
              <a:ext uri="{FF2B5EF4-FFF2-40B4-BE49-F238E27FC236}">
                <a16:creationId xmlns:a16="http://schemas.microsoft.com/office/drawing/2014/main" id="{966E8BB8-8D02-21F9-5A6D-E09A2956C4DF}"/>
              </a:ext>
            </a:extLst>
          </p:cNvPr>
          <p:cNvSpPr txBox="1">
            <a:spLocks/>
          </p:cNvSpPr>
          <p:nvPr/>
        </p:nvSpPr>
        <p:spPr>
          <a:xfrm>
            <a:off x="719998" y="1043125"/>
            <a:ext cx="7704000" cy="83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08000" indent="-108000">
              <a:spcBef>
                <a:spcPts val="400"/>
              </a:spcBef>
            </a:pPr>
            <a:r>
              <a:rPr lang="en-US" dirty="0"/>
              <a:t> An application that allows communication between drivers using vehicle plate numbers.</a:t>
            </a:r>
          </a:p>
          <a:p>
            <a:pPr marL="108000" indent="-108000">
              <a:spcBef>
                <a:spcPts val="400"/>
              </a:spcBef>
            </a:pPr>
            <a:r>
              <a:rPr lang="en-US" dirty="0"/>
              <a:t>Offers real-time chat, allowing users to communicate with each other based on their plate numbers</a:t>
            </a:r>
            <a:endParaRPr lang="en-IL" dirty="0"/>
          </a:p>
        </p:txBody>
      </p:sp>
    </p:spTree>
    <p:extLst>
      <p:ext uri="{BB962C8B-B14F-4D97-AF65-F5344CB8AC3E}">
        <p14:creationId xmlns:p14="http://schemas.microsoft.com/office/powerpoint/2010/main" val="139335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8F0FF1A-F08C-3057-59E5-B3056DB73E01}"/>
              </a:ext>
            </a:extLst>
          </p:cNvPr>
          <p:cNvSpPr>
            <a:spLocks noGrp="1"/>
          </p:cNvSpPr>
          <p:nvPr>
            <p:ph type="subTitle" idx="1"/>
          </p:nvPr>
        </p:nvSpPr>
        <p:spPr>
          <a:xfrm>
            <a:off x="4069120" y="2297534"/>
            <a:ext cx="2505600" cy="1878772"/>
          </a:xfrm>
        </p:spPr>
        <p:txBody>
          <a:bodyPr/>
          <a:lstStyle/>
          <a:p>
            <a:pPr marL="108000" indent="-108000">
              <a:spcBef>
                <a:spcPts val="400"/>
              </a:spcBef>
            </a:pPr>
            <a:r>
              <a:rPr lang="en-US" dirty="0"/>
              <a:t>• Interface</a:t>
            </a:r>
          </a:p>
          <a:p>
            <a:pPr marL="108000" indent="-108000">
              <a:spcBef>
                <a:spcPts val="400"/>
              </a:spcBef>
            </a:pPr>
            <a:r>
              <a:rPr lang="en-US" dirty="0"/>
              <a:t>	Some users find AutoConnect's interface a bit complex, especially those who are less tech-savvy.</a:t>
            </a:r>
          </a:p>
          <a:p>
            <a:pPr marL="108000" indent="-108000">
              <a:spcBef>
                <a:spcPts val="400"/>
              </a:spcBef>
            </a:pPr>
            <a:endParaRPr lang="en-US" dirty="0"/>
          </a:p>
          <a:p>
            <a:pPr marL="108000" indent="-108000">
              <a:spcBef>
                <a:spcPts val="400"/>
              </a:spcBef>
            </a:pPr>
            <a:r>
              <a:rPr lang="en-US" dirty="0"/>
              <a:t>• Connectivity Issues</a:t>
            </a:r>
          </a:p>
          <a:p>
            <a:pPr marL="108000" indent="-108000">
              <a:spcBef>
                <a:spcPts val="400"/>
              </a:spcBef>
            </a:pPr>
            <a:r>
              <a:rPr lang="en-US" dirty="0"/>
              <a:t>	AutoConnect may experience occasional connectivity issues in areas with poor network coverage.</a:t>
            </a:r>
          </a:p>
          <a:p>
            <a:endParaRPr lang="en-IL" dirty="0"/>
          </a:p>
        </p:txBody>
      </p:sp>
      <p:sp>
        <p:nvSpPr>
          <p:cNvPr id="6" name="Subtitle 5">
            <a:extLst>
              <a:ext uri="{FF2B5EF4-FFF2-40B4-BE49-F238E27FC236}">
                <a16:creationId xmlns:a16="http://schemas.microsoft.com/office/drawing/2014/main" id="{E5D6656F-A06E-852D-1BAC-2FC844EDD5AB}"/>
              </a:ext>
            </a:extLst>
          </p:cNvPr>
          <p:cNvSpPr>
            <a:spLocks noGrp="1"/>
          </p:cNvSpPr>
          <p:nvPr>
            <p:ph type="subTitle" idx="2"/>
          </p:nvPr>
        </p:nvSpPr>
        <p:spPr>
          <a:xfrm>
            <a:off x="719996" y="2297534"/>
            <a:ext cx="3118631" cy="1878772"/>
          </a:xfrm>
        </p:spPr>
        <p:txBody>
          <a:bodyPr/>
          <a:lstStyle/>
          <a:p>
            <a:pPr marL="108000" indent="-108000">
              <a:spcBef>
                <a:spcPts val="400"/>
              </a:spcBef>
            </a:pPr>
            <a:r>
              <a:rPr lang="en-US" dirty="0"/>
              <a:t>• 	Multiple Communication Channels</a:t>
            </a:r>
          </a:p>
          <a:p>
            <a:pPr marL="108000" indent="-108000">
              <a:spcBef>
                <a:spcPts val="400"/>
              </a:spcBef>
            </a:pPr>
            <a:r>
              <a:rPr lang="en-US" dirty="0"/>
              <a:t>	Text, Voice and Video calls available.</a:t>
            </a:r>
          </a:p>
          <a:p>
            <a:pPr marL="108000" indent="-108000">
              <a:spcBef>
                <a:spcPts val="400"/>
              </a:spcBef>
            </a:pPr>
            <a:endParaRPr lang="en-US" dirty="0"/>
          </a:p>
          <a:p>
            <a:pPr marL="108000" indent="-108000">
              <a:spcBef>
                <a:spcPts val="400"/>
              </a:spcBef>
            </a:pPr>
            <a:r>
              <a:rPr lang="en-US" dirty="0"/>
              <a:t>•	Wide User Base</a:t>
            </a:r>
          </a:p>
          <a:p>
            <a:pPr marL="108000" indent="-108000">
              <a:spcBef>
                <a:spcPts val="400"/>
              </a:spcBef>
            </a:pPr>
            <a:r>
              <a:rPr lang="en-US" dirty="0"/>
              <a:t>	Spanning multiple regions, improves the chances of finding other drivers.</a:t>
            </a:r>
          </a:p>
          <a:p>
            <a:pPr marL="108000" indent="-108000">
              <a:spcBef>
                <a:spcPts val="400"/>
              </a:spcBef>
            </a:pPr>
            <a:endParaRPr lang="en-US" dirty="0"/>
          </a:p>
          <a:p>
            <a:pPr marL="108000" indent="-108000">
              <a:spcBef>
                <a:spcPts val="400"/>
              </a:spcBef>
            </a:pPr>
            <a:r>
              <a:rPr lang="en-US" dirty="0"/>
              <a:t>• 	Integration</a:t>
            </a:r>
          </a:p>
          <a:p>
            <a:pPr marL="108000" indent="-108000">
              <a:spcBef>
                <a:spcPts val="400"/>
              </a:spcBef>
            </a:pPr>
            <a:r>
              <a:rPr lang="en-US" dirty="0"/>
              <a:t>	Integrates seamlessly with smart vehicle systems, allowing users to access the app directly from their vehicle's dashboard.</a:t>
            </a:r>
          </a:p>
          <a:p>
            <a:pPr marL="108000" indent="-108000">
              <a:spcBef>
                <a:spcPts val="400"/>
              </a:spcBef>
            </a:pPr>
            <a:endParaRPr lang="en-IL" dirty="0"/>
          </a:p>
        </p:txBody>
      </p:sp>
      <p:sp>
        <p:nvSpPr>
          <p:cNvPr id="7" name="Subtitle 6">
            <a:extLst>
              <a:ext uri="{FF2B5EF4-FFF2-40B4-BE49-F238E27FC236}">
                <a16:creationId xmlns:a16="http://schemas.microsoft.com/office/drawing/2014/main" id="{6BB9DB0D-70B6-2259-9E1C-7A029F0D2835}"/>
              </a:ext>
            </a:extLst>
          </p:cNvPr>
          <p:cNvSpPr>
            <a:spLocks noGrp="1"/>
          </p:cNvSpPr>
          <p:nvPr>
            <p:ph type="subTitle" idx="3"/>
          </p:nvPr>
        </p:nvSpPr>
        <p:spPr>
          <a:xfrm>
            <a:off x="719997" y="1873405"/>
            <a:ext cx="2505600" cy="437700"/>
          </a:xfrm>
        </p:spPr>
        <p:txBody>
          <a:bodyPr/>
          <a:lstStyle/>
          <a:p>
            <a:r>
              <a:rPr lang="en-US" dirty="0"/>
              <a:t>Advantages</a:t>
            </a:r>
            <a:endParaRPr lang="en-IL" dirty="0"/>
          </a:p>
        </p:txBody>
      </p:sp>
      <p:sp>
        <p:nvSpPr>
          <p:cNvPr id="8" name="Subtitle 7">
            <a:extLst>
              <a:ext uri="{FF2B5EF4-FFF2-40B4-BE49-F238E27FC236}">
                <a16:creationId xmlns:a16="http://schemas.microsoft.com/office/drawing/2014/main" id="{EF1BFFC9-771D-7E11-5BA2-18341A9FB02E}"/>
              </a:ext>
            </a:extLst>
          </p:cNvPr>
          <p:cNvSpPr>
            <a:spLocks noGrp="1"/>
          </p:cNvSpPr>
          <p:nvPr>
            <p:ph type="subTitle" idx="4"/>
          </p:nvPr>
        </p:nvSpPr>
        <p:spPr>
          <a:xfrm>
            <a:off x="4069121" y="1873405"/>
            <a:ext cx="2505600" cy="437700"/>
          </a:xfrm>
        </p:spPr>
        <p:txBody>
          <a:bodyPr/>
          <a:lstStyle/>
          <a:p>
            <a:r>
              <a:rPr lang="en-US" dirty="0"/>
              <a:t>Disadvantages</a:t>
            </a:r>
            <a:endParaRPr lang="en-IL" dirty="0"/>
          </a:p>
        </p:txBody>
      </p:sp>
      <p:sp>
        <p:nvSpPr>
          <p:cNvPr id="4" name="Title 3">
            <a:extLst>
              <a:ext uri="{FF2B5EF4-FFF2-40B4-BE49-F238E27FC236}">
                <a16:creationId xmlns:a16="http://schemas.microsoft.com/office/drawing/2014/main" id="{5693E581-EE07-ABB8-FA24-A802A5B7396B}"/>
              </a:ext>
            </a:extLst>
          </p:cNvPr>
          <p:cNvSpPr>
            <a:spLocks noGrp="1"/>
          </p:cNvSpPr>
          <p:nvPr>
            <p:ph type="title"/>
          </p:nvPr>
        </p:nvSpPr>
        <p:spPr/>
        <p:txBody>
          <a:bodyPr/>
          <a:lstStyle/>
          <a:p>
            <a:r>
              <a:rPr lang="en-US" dirty="0"/>
              <a:t>AutoConnect!</a:t>
            </a:r>
            <a:endParaRPr lang="en-IL" dirty="0"/>
          </a:p>
        </p:txBody>
      </p:sp>
      <p:pic>
        <p:nvPicPr>
          <p:cNvPr id="9" name="Picture 8">
            <a:extLst>
              <a:ext uri="{FF2B5EF4-FFF2-40B4-BE49-F238E27FC236}">
                <a16:creationId xmlns:a16="http://schemas.microsoft.com/office/drawing/2014/main" id="{B937D6AC-9CCD-7FB7-23EF-644DB273BA7E}"/>
              </a:ext>
            </a:extLst>
          </p:cNvPr>
          <p:cNvPicPr>
            <a:picLocks noChangeAspect="1"/>
          </p:cNvPicPr>
          <p:nvPr/>
        </p:nvPicPr>
        <p:blipFill>
          <a:blip r:embed="rId2"/>
          <a:srcRect/>
          <a:stretch/>
        </p:blipFill>
        <p:spPr>
          <a:xfrm>
            <a:off x="7147184" y="2853568"/>
            <a:ext cx="1618785" cy="1618785"/>
          </a:xfrm>
          <a:prstGeom prst="rect">
            <a:avLst/>
          </a:prstGeom>
        </p:spPr>
      </p:pic>
      <p:sp>
        <p:nvSpPr>
          <p:cNvPr id="10" name="Subtitle 5">
            <a:extLst>
              <a:ext uri="{FF2B5EF4-FFF2-40B4-BE49-F238E27FC236}">
                <a16:creationId xmlns:a16="http://schemas.microsoft.com/office/drawing/2014/main" id="{966E8BB8-8D02-21F9-5A6D-E09A2956C4DF}"/>
              </a:ext>
            </a:extLst>
          </p:cNvPr>
          <p:cNvSpPr txBox="1">
            <a:spLocks/>
          </p:cNvSpPr>
          <p:nvPr/>
        </p:nvSpPr>
        <p:spPr>
          <a:xfrm>
            <a:off x="719998" y="1043125"/>
            <a:ext cx="7704000" cy="83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08000" indent="-108000">
              <a:spcBef>
                <a:spcPts val="400"/>
              </a:spcBef>
            </a:pPr>
            <a:r>
              <a:rPr lang="en-US" dirty="0"/>
              <a:t>AutoConnect is a dynamic platform designed to connect drivers based on their vehicle plate numbers.</a:t>
            </a:r>
          </a:p>
          <a:p>
            <a:pPr marL="108000" indent="-108000">
              <a:spcBef>
                <a:spcPts val="400"/>
              </a:spcBef>
            </a:pPr>
            <a:r>
              <a:rPr lang="en-US" dirty="0"/>
              <a:t>It offers a variety of features aimed at improving communication and collaboration between users.</a:t>
            </a:r>
            <a:endParaRPr lang="en-IL" dirty="0"/>
          </a:p>
        </p:txBody>
      </p:sp>
    </p:spTree>
    <p:extLst>
      <p:ext uri="{BB962C8B-B14F-4D97-AF65-F5344CB8AC3E}">
        <p14:creationId xmlns:p14="http://schemas.microsoft.com/office/powerpoint/2010/main" val="147643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8F0FF1A-F08C-3057-59E5-B3056DB73E01}"/>
              </a:ext>
            </a:extLst>
          </p:cNvPr>
          <p:cNvSpPr>
            <a:spLocks noGrp="1"/>
          </p:cNvSpPr>
          <p:nvPr>
            <p:ph type="subTitle" idx="1"/>
          </p:nvPr>
        </p:nvSpPr>
        <p:spPr>
          <a:xfrm>
            <a:off x="4500300" y="2297534"/>
            <a:ext cx="2505600" cy="1878772"/>
          </a:xfrm>
        </p:spPr>
        <p:txBody>
          <a:bodyPr/>
          <a:lstStyle/>
          <a:p>
            <a:pPr marL="108000" indent="-108000">
              <a:spcBef>
                <a:spcPts val="400"/>
              </a:spcBef>
            </a:pPr>
            <a:r>
              <a:rPr lang="en-US" dirty="0"/>
              <a:t>• Small User Base</a:t>
            </a:r>
          </a:p>
          <a:p>
            <a:pPr marL="108000" indent="-108000">
              <a:spcBef>
                <a:spcPts val="400"/>
              </a:spcBef>
            </a:pPr>
            <a:r>
              <a:rPr lang="en-US" dirty="0"/>
              <a:t>	Users have fewer opportunities for interactions compared to other platforms.</a:t>
            </a:r>
          </a:p>
          <a:p>
            <a:pPr marL="108000" indent="-108000">
              <a:spcBef>
                <a:spcPts val="400"/>
              </a:spcBef>
            </a:pPr>
            <a:endParaRPr lang="en-US" dirty="0"/>
          </a:p>
          <a:p>
            <a:pPr marL="108000" indent="-108000">
              <a:spcBef>
                <a:spcPts val="400"/>
              </a:spcBef>
            </a:pPr>
            <a:r>
              <a:rPr lang="en-US" dirty="0"/>
              <a:t>• Lack of Features</a:t>
            </a:r>
          </a:p>
          <a:p>
            <a:pPr marL="108000" indent="-108000">
              <a:spcBef>
                <a:spcPts val="400"/>
              </a:spcBef>
            </a:pPr>
            <a:r>
              <a:rPr lang="en-US" dirty="0"/>
              <a:t>	Lacks advanced features such as multimedia messaging or voice calls.</a:t>
            </a:r>
          </a:p>
        </p:txBody>
      </p:sp>
      <p:sp>
        <p:nvSpPr>
          <p:cNvPr id="6" name="Subtitle 5">
            <a:extLst>
              <a:ext uri="{FF2B5EF4-FFF2-40B4-BE49-F238E27FC236}">
                <a16:creationId xmlns:a16="http://schemas.microsoft.com/office/drawing/2014/main" id="{E5D6656F-A06E-852D-1BAC-2FC844EDD5AB}"/>
              </a:ext>
            </a:extLst>
          </p:cNvPr>
          <p:cNvSpPr>
            <a:spLocks noGrp="1"/>
          </p:cNvSpPr>
          <p:nvPr>
            <p:ph type="subTitle" idx="2"/>
          </p:nvPr>
        </p:nvSpPr>
        <p:spPr>
          <a:xfrm>
            <a:off x="719996" y="2297534"/>
            <a:ext cx="3118631" cy="1878772"/>
          </a:xfrm>
        </p:spPr>
        <p:txBody>
          <a:bodyPr/>
          <a:lstStyle/>
          <a:p>
            <a:pPr marL="108000" indent="-108000">
              <a:spcBef>
                <a:spcPts val="400"/>
              </a:spcBef>
            </a:pPr>
            <a:r>
              <a:rPr lang="en-US" dirty="0"/>
              <a:t>• 	Minimalistic Interface</a:t>
            </a:r>
          </a:p>
          <a:p>
            <a:pPr marL="108000" indent="-108000">
              <a:spcBef>
                <a:spcPts val="400"/>
              </a:spcBef>
            </a:pPr>
            <a:r>
              <a:rPr lang="en-US" dirty="0"/>
              <a:t>	Easy to navigate and initiate conversations with other drivers.</a:t>
            </a:r>
          </a:p>
          <a:p>
            <a:pPr marL="108000" indent="-108000">
              <a:spcBef>
                <a:spcPts val="400"/>
              </a:spcBef>
            </a:pPr>
            <a:endParaRPr lang="en-US" dirty="0"/>
          </a:p>
          <a:p>
            <a:pPr marL="108000" indent="-108000">
              <a:spcBef>
                <a:spcPts val="400"/>
              </a:spcBef>
            </a:pPr>
            <a:r>
              <a:rPr lang="en-US" dirty="0"/>
              <a:t>•	Quick Start</a:t>
            </a:r>
          </a:p>
          <a:p>
            <a:pPr marL="108000" indent="-108000">
              <a:spcBef>
                <a:spcPts val="400"/>
              </a:spcBef>
            </a:pPr>
            <a:r>
              <a:rPr lang="en-US" dirty="0"/>
              <a:t>	Getting started is quick and hassle-free, allowing users to start communicating with other drivers almost immediately.</a:t>
            </a:r>
          </a:p>
          <a:p>
            <a:pPr marL="108000" indent="-108000">
              <a:spcBef>
                <a:spcPts val="400"/>
              </a:spcBef>
            </a:pPr>
            <a:endParaRPr lang="en-US" dirty="0"/>
          </a:p>
          <a:p>
            <a:pPr marL="108000" indent="-108000">
              <a:spcBef>
                <a:spcPts val="400"/>
              </a:spcBef>
            </a:pPr>
            <a:r>
              <a:rPr lang="en-US" dirty="0"/>
              <a:t>• 	Efficiency</a:t>
            </a:r>
          </a:p>
          <a:p>
            <a:pPr marL="108000" indent="-108000">
              <a:spcBef>
                <a:spcPts val="400"/>
              </a:spcBef>
            </a:pPr>
            <a:r>
              <a:rPr lang="en-US" dirty="0"/>
              <a:t>	Consumes minimal resources.</a:t>
            </a:r>
            <a:endParaRPr lang="en-IL" dirty="0"/>
          </a:p>
        </p:txBody>
      </p:sp>
      <p:sp>
        <p:nvSpPr>
          <p:cNvPr id="7" name="Subtitle 6">
            <a:extLst>
              <a:ext uri="{FF2B5EF4-FFF2-40B4-BE49-F238E27FC236}">
                <a16:creationId xmlns:a16="http://schemas.microsoft.com/office/drawing/2014/main" id="{6BB9DB0D-70B6-2259-9E1C-7A029F0D2835}"/>
              </a:ext>
            </a:extLst>
          </p:cNvPr>
          <p:cNvSpPr>
            <a:spLocks noGrp="1"/>
          </p:cNvSpPr>
          <p:nvPr>
            <p:ph type="subTitle" idx="3"/>
          </p:nvPr>
        </p:nvSpPr>
        <p:spPr>
          <a:xfrm>
            <a:off x="719997" y="1873405"/>
            <a:ext cx="2505600" cy="437700"/>
          </a:xfrm>
        </p:spPr>
        <p:txBody>
          <a:bodyPr/>
          <a:lstStyle/>
          <a:p>
            <a:r>
              <a:rPr lang="en-US" dirty="0"/>
              <a:t>Advantages</a:t>
            </a:r>
            <a:endParaRPr lang="en-IL" dirty="0"/>
          </a:p>
        </p:txBody>
      </p:sp>
      <p:sp>
        <p:nvSpPr>
          <p:cNvPr id="8" name="Subtitle 7">
            <a:extLst>
              <a:ext uri="{FF2B5EF4-FFF2-40B4-BE49-F238E27FC236}">
                <a16:creationId xmlns:a16="http://schemas.microsoft.com/office/drawing/2014/main" id="{EF1BFFC9-771D-7E11-5BA2-18341A9FB02E}"/>
              </a:ext>
            </a:extLst>
          </p:cNvPr>
          <p:cNvSpPr>
            <a:spLocks noGrp="1"/>
          </p:cNvSpPr>
          <p:nvPr>
            <p:ph type="subTitle" idx="4"/>
          </p:nvPr>
        </p:nvSpPr>
        <p:spPr>
          <a:xfrm>
            <a:off x="4500301" y="1873405"/>
            <a:ext cx="2505600" cy="437700"/>
          </a:xfrm>
        </p:spPr>
        <p:txBody>
          <a:bodyPr/>
          <a:lstStyle/>
          <a:p>
            <a:r>
              <a:rPr lang="en-US" dirty="0"/>
              <a:t>Disadvantages</a:t>
            </a:r>
            <a:endParaRPr lang="en-IL" dirty="0"/>
          </a:p>
        </p:txBody>
      </p:sp>
      <p:sp>
        <p:nvSpPr>
          <p:cNvPr id="4" name="Title 3">
            <a:extLst>
              <a:ext uri="{FF2B5EF4-FFF2-40B4-BE49-F238E27FC236}">
                <a16:creationId xmlns:a16="http://schemas.microsoft.com/office/drawing/2014/main" id="{5693E581-EE07-ABB8-FA24-A802A5B7396B}"/>
              </a:ext>
            </a:extLst>
          </p:cNvPr>
          <p:cNvSpPr>
            <a:spLocks noGrp="1"/>
          </p:cNvSpPr>
          <p:nvPr>
            <p:ph type="title"/>
          </p:nvPr>
        </p:nvSpPr>
        <p:spPr/>
        <p:txBody>
          <a:bodyPr/>
          <a:lstStyle/>
          <a:p>
            <a:r>
              <a:rPr lang="en-US" dirty="0"/>
              <a:t>Carcom</a:t>
            </a:r>
            <a:endParaRPr lang="en-IL" dirty="0"/>
          </a:p>
        </p:txBody>
      </p:sp>
      <p:pic>
        <p:nvPicPr>
          <p:cNvPr id="9" name="Picture 8">
            <a:extLst>
              <a:ext uri="{FF2B5EF4-FFF2-40B4-BE49-F238E27FC236}">
                <a16:creationId xmlns:a16="http://schemas.microsoft.com/office/drawing/2014/main" id="{B937D6AC-9CCD-7FB7-23EF-644DB273BA7E}"/>
              </a:ext>
            </a:extLst>
          </p:cNvPr>
          <p:cNvPicPr>
            <a:picLocks noChangeAspect="1"/>
          </p:cNvPicPr>
          <p:nvPr/>
        </p:nvPicPr>
        <p:blipFill>
          <a:blip r:embed="rId2"/>
          <a:srcRect/>
          <a:stretch/>
        </p:blipFill>
        <p:spPr>
          <a:xfrm>
            <a:off x="7147184" y="2853568"/>
            <a:ext cx="1618785" cy="1618785"/>
          </a:xfrm>
          <a:prstGeom prst="rect">
            <a:avLst/>
          </a:prstGeom>
        </p:spPr>
      </p:pic>
      <p:sp>
        <p:nvSpPr>
          <p:cNvPr id="10" name="Subtitle 5">
            <a:extLst>
              <a:ext uri="{FF2B5EF4-FFF2-40B4-BE49-F238E27FC236}">
                <a16:creationId xmlns:a16="http://schemas.microsoft.com/office/drawing/2014/main" id="{966E8BB8-8D02-21F9-5A6D-E09A2956C4DF}"/>
              </a:ext>
            </a:extLst>
          </p:cNvPr>
          <p:cNvSpPr txBox="1">
            <a:spLocks/>
          </p:cNvSpPr>
          <p:nvPr/>
        </p:nvSpPr>
        <p:spPr>
          <a:xfrm>
            <a:off x="719997" y="1043125"/>
            <a:ext cx="8542949" cy="83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08000" indent="-108000">
              <a:spcBef>
                <a:spcPts val="400"/>
              </a:spcBef>
            </a:pPr>
            <a:r>
              <a:rPr lang="en-US" dirty="0"/>
              <a:t>A simple platform focused on facilitating communication between drivers based on their vehicle's plate numbers.</a:t>
            </a:r>
          </a:p>
          <a:p>
            <a:pPr marL="108000" indent="-108000">
              <a:spcBef>
                <a:spcPts val="400"/>
              </a:spcBef>
            </a:pPr>
            <a:r>
              <a:rPr lang="en-US" dirty="0"/>
              <a:t>Its purpose is to provide a simple but effective solution for connecting drivers on the road.</a:t>
            </a:r>
            <a:endParaRPr lang="en-IL" dirty="0"/>
          </a:p>
        </p:txBody>
      </p:sp>
    </p:spTree>
    <p:extLst>
      <p:ext uri="{BB962C8B-B14F-4D97-AF65-F5344CB8AC3E}">
        <p14:creationId xmlns:p14="http://schemas.microsoft.com/office/powerpoint/2010/main" val="3501453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r>
              <a:rPr lang="en-US" dirty="0"/>
              <a:t>Detailed Design</a:t>
            </a:r>
            <a:br>
              <a:rPr lang="en-US" dirty="0"/>
            </a:br>
            <a:r>
              <a:rPr lang="en-US" dirty="0"/>
              <a:t>&amp; Architecture</a:t>
            </a:r>
            <a:br>
              <a:rPr lang="en-US" dirty="0"/>
            </a:br>
            <a:endParaRPr dirty="0"/>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176904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Requirements</a:t>
            </a:r>
            <a:endParaRPr dirty="0"/>
          </a:p>
        </p:txBody>
      </p:sp>
      <p:sp>
        <p:nvSpPr>
          <p:cNvPr id="205" name="Google Shape;205;p29"/>
          <p:cNvSpPr txBox="1">
            <a:spLocks noGrp="1"/>
          </p:cNvSpPr>
          <p:nvPr>
            <p:ph type="subTitle" idx="1"/>
          </p:nvPr>
        </p:nvSpPr>
        <p:spPr>
          <a:xfrm flipH="1">
            <a:off x="4749300" y="1866025"/>
            <a:ext cx="4082466" cy="2579100"/>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Allow drivers to register and create accounts.</a:t>
            </a:r>
          </a:p>
          <a:p>
            <a:pPr marL="108000" lvl="0" indent="-108000" algn="l" rtl="0">
              <a:spcBef>
                <a:spcPts val="600"/>
              </a:spcBef>
              <a:buNone/>
            </a:pPr>
            <a:r>
              <a:rPr lang="en-US" dirty="0"/>
              <a:t>•	Implement chat functionality via car ID.</a:t>
            </a:r>
          </a:p>
          <a:p>
            <a:pPr marL="108000" lvl="0" indent="-108000" algn="l" rtl="0">
              <a:spcBef>
                <a:spcPts val="600"/>
              </a:spcBef>
              <a:buNone/>
            </a:pPr>
            <a:r>
              <a:rPr lang="en-US" dirty="0"/>
              <a:t>•	Enable users to buy and sell cars.</a:t>
            </a:r>
          </a:p>
          <a:p>
            <a:pPr marL="108000" lvl="0" indent="-108000" algn="l" rtl="0">
              <a:spcBef>
                <a:spcPts val="600"/>
              </a:spcBef>
              <a:buNone/>
            </a:pPr>
            <a:r>
              <a:rPr lang="en-US" dirty="0"/>
              <a:t>•	Facilitate carpooling arrangements.</a:t>
            </a:r>
          </a:p>
          <a:p>
            <a:pPr marL="108000" lvl="0" indent="-108000" algn="l" rtl="0">
              <a:spcBef>
                <a:spcPts val="600"/>
              </a:spcBef>
              <a:buNone/>
            </a:pPr>
            <a:r>
              <a:rPr lang="en-US" dirty="0"/>
              <a:t>•	Admins should be able to manage user accounts, chat records, and car listings.</a:t>
            </a:r>
          </a:p>
        </p:txBody>
      </p:sp>
      <p:grpSp>
        <p:nvGrpSpPr>
          <p:cNvPr id="4" name="Google Shape;7733;p56">
            <a:extLst>
              <a:ext uri="{FF2B5EF4-FFF2-40B4-BE49-F238E27FC236}">
                <a16:creationId xmlns:a16="http://schemas.microsoft.com/office/drawing/2014/main" id="{22ED6002-10E6-534D-F1F7-FEE346ED2DA8}"/>
              </a:ext>
            </a:extLst>
          </p:cNvPr>
          <p:cNvGrpSpPr/>
          <p:nvPr/>
        </p:nvGrpSpPr>
        <p:grpSpPr>
          <a:xfrm flipH="1">
            <a:off x="938284" y="1181579"/>
            <a:ext cx="3077450" cy="2780341"/>
            <a:chOff x="951975" y="315800"/>
            <a:chExt cx="5460750" cy="4933550"/>
          </a:xfrm>
          <a:noFill/>
        </p:grpSpPr>
        <p:sp>
          <p:nvSpPr>
            <p:cNvPr id="8" name="Google Shape;7737;p56">
              <a:extLst>
                <a:ext uri="{FF2B5EF4-FFF2-40B4-BE49-F238E27FC236}">
                  <a16:creationId xmlns:a16="http://schemas.microsoft.com/office/drawing/2014/main" id="{42A0A500-2509-FA32-F28D-152714BED82C}"/>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38;p56">
              <a:extLst>
                <a:ext uri="{FF2B5EF4-FFF2-40B4-BE49-F238E27FC236}">
                  <a16:creationId xmlns:a16="http://schemas.microsoft.com/office/drawing/2014/main" id="{6E45F9FE-1517-0BF0-C9E5-5C86D5E32559}"/>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39;p56">
              <a:extLst>
                <a:ext uri="{FF2B5EF4-FFF2-40B4-BE49-F238E27FC236}">
                  <a16:creationId xmlns:a16="http://schemas.microsoft.com/office/drawing/2014/main" id="{F92CC4CC-A8EF-0F3B-9743-A8C57CD9609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40;p56">
              <a:extLst>
                <a:ext uri="{FF2B5EF4-FFF2-40B4-BE49-F238E27FC236}">
                  <a16:creationId xmlns:a16="http://schemas.microsoft.com/office/drawing/2014/main" id="{DA57A0D3-03C6-10BB-E7E1-1EF736C02E24}"/>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11438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205" name="Google Shape;205;p29"/>
          <p:cNvSpPr txBox="1">
            <a:spLocks noGrp="1"/>
          </p:cNvSpPr>
          <p:nvPr>
            <p:ph type="subTitle" idx="1"/>
          </p:nvPr>
        </p:nvSpPr>
        <p:spPr>
          <a:xfrm flipH="1">
            <a:off x="4749300" y="1866025"/>
            <a:ext cx="4082466" cy="2579100"/>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t>
            </a:r>
            <a:r>
              <a:rPr lang="en-US" b="1" dirty="0"/>
              <a:t>Frontend: </a:t>
            </a:r>
            <a:r>
              <a:rPr lang="en-US" dirty="0"/>
              <a:t>Flutter for UI components.</a:t>
            </a:r>
          </a:p>
          <a:p>
            <a:pPr marL="108000" lvl="0" indent="-108000" algn="l" rtl="0">
              <a:spcBef>
                <a:spcPts val="600"/>
              </a:spcBef>
              <a:buNone/>
            </a:pPr>
            <a:r>
              <a:rPr lang="en-US" dirty="0"/>
              <a:t>•	</a:t>
            </a:r>
            <a:r>
              <a:rPr lang="en-US" b="1" dirty="0"/>
              <a:t>Backend: </a:t>
            </a:r>
            <a:r>
              <a:rPr lang="en-US" dirty="0"/>
              <a:t>FastAPI for API endpoints.</a:t>
            </a:r>
          </a:p>
          <a:p>
            <a:pPr marL="108000" lvl="0" indent="-108000" algn="l" rtl="0">
              <a:spcBef>
                <a:spcPts val="600"/>
              </a:spcBef>
              <a:buNone/>
            </a:pPr>
            <a:r>
              <a:rPr lang="en-US" dirty="0"/>
              <a:t>•	</a:t>
            </a:r>
            <a:r>
              <a:rPr lang="en-US" b="1" dirty="0"/>
              <a:t>Database: </a:t>
            </a:r>
            <a:r>
              <a:rPr lang="en-US" dirty="0"/>
              <a:t>MongoDB for data storage connected to AWS.</a:t>
            </a:r>
          </a:p>
          <a:p>
            <a:pPr marL="108000" lvl="0" indent="-108000" algn="l" rtl="0">
              <a:spcBef>
                <a:spcPts val="600"/>
              </a:spcBef>
              <a:buNone/>
            </a:pPr>
            <a:r>
              <a:rPr lang="en-US" dirty="0"/>
              <a:t>•	</a:t>
            </a:r>
            <a:r>
              <a:rPr lang="en-US" b="1" dirty="0"/>
              <a:t>Cloud Platform: </a:t>
            </a:r>
            <a:r>
              <a:rPr lang="en-US" dirty="0"/>
              <a:t>GCP for hosting, deployment and API’s.</a:t>
            </a:r>
          </a:p>
        </p:txBody>
      </p:sp>
      <p:grpSp>
        <p:nvGrpSpPr>
          <p:cNvPr id="5" name="Google Shape;7573;p56">
            <a:extLst>
              <a:ext uri="{FF2B5EF4-FFF2-40B4-BE49-F238E27FC236}">
                <a16:creationId xmlns:a16="http://schemas.microsoft.com/office/drawing/2014/main" id="{325F1626-7D7F-6DCA-8142-BB6A5593BCB0}"/>
              </a:ext>
            </a:extLst>
          </p:cNvPr>
          <p:cNvGrpSpPr/>
          <p:nvPr/>
        </p:nvGrpSpPr>
        <p:grpSpPr>
          <a:xfrm>
            <a:off x="876096" y="1208476"/>
            <a:ext cx="2722032" cy="2726548"/>
            <a:chOff x="4206459" y="1191441"/>
            <a:chExt cx="712557" cy="785901"/>
          </a:xfrm>
        </p:grpSpPr>
        <p:sp>
          <p:nvSpPr>
            <p:cNvPr id="6" name="Google Shape;7574;p56">
              <a:extLst>
                <a:ext uri="{FF2B5EF4-FFF2-40B4-BE49-F238E27FC236}">
                  <a16:creationId xmlns:a16="http://schemas.microsoft.com/office/drawing/2014/main" id="{10CCC6E9-3CF2-B351-DAAC-3E6F299290EB}"/>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75;p56">
              <a:extLst>
                <a:ext uri="{FF2B5EF4-FFF2-40B4-BE49-F238E27FC236}">
                  <a16:creationId xmlns:a16="http://schemas.microsoft.com/office/drawing/2014/main" id="{D64EBB39-618C-3E1A-5BAD-49CFCB451BFB}"/>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76;p56">
              <a:extLst>
                <a:ext uri="{FF2B5EF4-FFF2-40B4-BE49-F238E27FC236}">
                  <a16:creationId xmlns:a16="http://schemas.microsoft.com/office/drawing/2014/main" id="{407FF6C7-8F2D-49A2-D43D-5A514EFC03A6}"/>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77;p56">
              <a:extLst>
                <a:ext uri="{FF2B5EF4-FFF2-40B4-BE49-F238E27FC236}">
                  <a16:creationId xmlns:a16="http://schemas.microsoft.com/office/drawing/2014/main" id="{8F4FBB2F-44BD-3196-F79E-C0523FD5ADE4}"/>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7578;p56">
              <a:extLst>
                <a:ext uri="{FF2B5EF4-FFF2-40B4-BE49-F238E27FC236}">
                  <a16:creationId xmlns:a16="http://schemas.microsoft.com/office/drawing/2014/main" id="{E3D657AA-C158-6611-E41F-36E01BEA57FA}"/>
                </a:ext>
              </a:extLst>
            </p:cNvPr>
            <p:cNvGrpSpPr/>
            <p:nvPr/>
          </p:nvGrpSpPr>
          <p:grpSpPr>
            <a:xfrm>
              <a:off x="4644280" y="1290523"/>
              <a:ext cx="143716" cy="29463"/>
              <a:chOff x="4644280" y="1290523"/>
              <a:chExt cx="143716" cy="29463"/>
            </a:xfrm>
          </p:grpSpPr>
          <p:sp>
            <p:nvSpPr>
              <p:cNvPr id="44" name="Google Shape;7579;p56">
                <a:extLst>
                  <a:ext uri="{FF2B5EF4-FFF2-40B4-BE49-F238E27FC236}">
                    <a16:creationId xmlns:a16="http://schemas.microsoft.com/office/drawing/2014/main" id="{5FB0D0B7-E61D-BF81-E29B-22DF897BD79D}"/>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80;p56">
                <a:extLst>
                  <a:ext uri="{FF2B5EF4-FFF2-40B4-BE49-F238E27FC236}">
                    <a16:creationId xmlns:a16="http://schemas.microsoft.com/office/drawing/2014/main" id="{96D1B12E-05A4-F76E-575F-816F5ABDCE44}"/>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81;p56">
                <a:extLst>
                  <a:ext uri="{FF2B5EF4-FFF2-40B4-BE49-F238E27FC236}">
                    <a16:creationId xmlns:a16="http://schemas.microsoft.com/office/drawing/2014/main" id="{DC61DCCC-906D-BAFD-719C-2F34ED124C65}"/>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82;p56">
                <a:extLst>
                  <a:ext uri="{FF2B5EF4-FFF2-40B4-BE49-F238E27FC236}">
                    <a16:creationId xmlns:a16="http://schemas.microsoft.com/office/drawing/2014/main" id="{A21901FB-2D7E-AEB6-13E3-327FD4D79277}"/>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7583;p56">
              <a:extLst>
                <a:ext uri="{FF2B5EF4-FFF2-40B4-BE49-F238E27FC236}">
                  <a16:creationId xmlns:a16="http://schemas.microsoft.com/office/drawing/2014/main" id="{6C9CC027-2C0F-A4AA-2D5C-C49B7DC6DE1B}"/>
                </a:ext>
              </a:extLst>
            </p:cNvPr>
            <p:cNvGrpSpPr/>
            <p:nvPr/>
          </p:nvGrpSpPr>
          <p:grpSpPr>
            <a:xfrm>
              <a:off x="4356567" y="1191441"/>
              <a:ext cx="143690" cy="29488"/>
              <a:chOff x="4356567" y="1191441"/>
              <a:chExt cx="143690" cy="29488"/>
            </a:xfrm>
          </p:grpSpPr>
          <p:sp>
            <p:nvSpPr>
              <p:cNvPr id="40" name="Google Shape;7584;p56">
                <a:extLst>
                  <a:ext uri="{FF2B5EF4-FFF2-40B4-BE49-F238E27FC236}">
                    <a16:creationId xmlns:a16="http://schemas.microsoft.com/office/drawing/2014/main" id="{C47A86D7-EEE8-BB06-56BB-4F08D8748038}"/>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85;p56">
                <a:extLst>
                  <a:ext uri="{FF2B5EF4-FFF2-40B4-BE49-F238E27FC236}">
                    <a16:creationId xmlns:a16="http://schemas.microsoft.com/office/drawing/2014/main" id="{9FDE51EA-CA66-6CC7-8C7D-A24499548390}"/>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86;p56">
                <a:extLst>
                  <a:ext uri="{FF2B5EF4-FFF2-40B4-BE49-F238E27FC236}">
                    <a16:creationId xmlns:a16="http://schemas.microsoft.com/office/drawing/2014/main" id="{A1F6C814-97DE-792C-706B-043A136C2CB3}"/>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587;p56">
                <a:extLst>
                  <a:ext uri="{FF2B5EF4-FFF2-40B4-BE49-F238E27FC236}">
                    <a16:creationId xmlns:a16="http://schemas.microsoft.com/office/drawing/2014/main" id="{DEC0DF6D-9E3F-FEF2-6329-38D5671A9027}"/>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588;p56">
              <a:extLst>
                <a:ext uri="{FF2B5EF4-FFF2-40B4-BE49-F238E27FC236}">
                  <a16:creationId xmlns:a16="http://schemas.microsoft.com/office/drawing/2014/main" id="{78E98660-7F13-CE33-B0BB-5FE6DDBD5BD5}"/>
                </a:ext>
              </a:extLst>
            </p:cNvPr>
            <p:cNvGrpSpPr/>
            <p:nvPr/>
          </p:nvGrpSpPr>
          <p:grpSpPr>
            <a:xfrm>
              <a:off x="4339009" y="1863727"/>
              <a:ext cx="143703" cy="29476"/>
              <a:chOff x="4339009" y="1863727"/>
              <a:chExt cx="143703" cy="29476"/>
            </a:xfrm>
          </p:grpSpPr>
          <p:sp>
            <p:nvSpPr>
              <p:cNvPr id="36" name="Google Shape;7589;p56">
                <a:extLst>
                  <a:ext uri="{FF2B5EF4-FFF2-40B4-BE49-F238E27FC236}">
                    <a16:creationId xmlns:a16="http://schemas.microsoft.com/office/drawing/2014/main" id="{22AEAC07-6826-1871-7273-F0A9D3541C31}"/>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90;p56">
                <a:extLst>
                  <a:ext uri="{FF2B5EF4-FFF2-40B4-BE49-F238E27FC236}">
                    <a16:creationId xmlns:a16="http://schemas.microsoft.com/office/drawing/2014/main" id="{D348BBCF-32D7-04D6-B75A-4B8065D1F1B7}"/>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91;p56">
                <a:extLst>
                  <a:ext uri="{FF2B5EF4-FFF2-40B4-BE49-F238E27FC236}">
                    <a16:creationId xmlns:a16="http://schemas.microsoft.com/office/drawing/2014/main" id="{01467C89-D1D7-C2EC-46D3-AFE1241B8786}"/>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92;p56">
                <a:extLst>
                  <a:ext uri="{FF2B5EF4-FFF2-40B4-BE49-F238E27FC236}">
                    <a16:creationId xmlns:a16="http://schemas.microsoft.com/office/drawing/2014/main" id="{74B24DA2-C150-3107-1964-7BEE14F1F892}"/>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593;p56">
              <a:extLst>
                <a:ext uri="{FF2B5EF4-FFF2-40B4-BE49-F238E27FC236}">
                  <a16:creationId xmlns:a16="http://schemas.microsoft.com/office/drawing/2014/main" id="{CA2152BB-846A-8434-A07D-AD6841A94920}"/>
                </a:ext>
              </a:extLst>
            </p:cNvPr>
            <p:cNvGrpSpPr/>
            <p:nvPr/>
          </p:nvGrpSpPr>
          <p:grpSpPr>
            <a:xfrm>
              <a:off x="4206459" y="1607315"/>
              <a:ext cx="29539" cy="142899"/>
              <a:chOff x="4206459" y="1607315"/>
              <a:chExt cx="29539" cy="142899"/>
            </a:xfrm>
          </p:grpSpPr>
          <p:sp>
            <p:nvSpPr>
              <p:cNvPr id="32" name="Google Shape;7594;p56">
                <a:extLst>
                  <a:ext uri="{FF2B5EF4-FFF2-40B4-BE49-F238E27FC236}">
                    <a16:creationId xmlns:a16="http://schemas.microsoft.com/office/drawing/2014/main" id="{24DFB9A5-F9C1-38DB-701D-53BBC2306E44}"/>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95;p56">
                <a:extLst>
                  <a:ext uri="{FF2B5EF4-FFF2-40B4-BE49-F238E27FC236}">
                    <a16:creationId xmlns:a16="http://schemas.microsoft.com/office/drawing/2014/main" id="{719230FD-979C-421B-D27F-56F2F0627D06}"/>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96;p56">
                <a:extLst>
                  <a:ext uri="{FF2B5EF4-FFF2-40B4-BE49-F238E27FC236}">
                    <a16:creationId xmlns:a16="http://schemas.microsoft.com/office/drawing/2014/main" id="{785677B8-2DB4-A748-1199-3C4C0800ED1D}"/>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97;p56">
                <a:extLst>
                  <a:ext uri="{FF2B5EF4-FFF2-40B4-BE49-F238E27FC236}">
                    <a16:creationId xmlns:a16="http://schemas.microsoft.com/office/drawing/2014/main" id="{0FF33E97-B513-5811-9C62-798DEA19DBC4}"/>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7598;p56">
              <a:extLst>
                <a:ext uri="{FF2B5EF4-FFF2-40B4-BE49-F238E27FC236}">
                  <a16:creationId xmlns:a16="http://schemas.microsoft.com/office/drawing/2014/main" id="{66D1C4B8-E027-001A-27C9-31955BFBCAF6}"/>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99;p56">
              <a:extLst>
                <a:ext uri="{FF2B5EF4-FFF2-40B4-BE49-F238E27FC236}">
                  <a16:creationId xmlns:a16="http://schemas.microsoft.com/office/drawing/2014/main" id="{A5A4D26B-5E25-6779-A33B-B7D7FC2A8317}"/>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00;p56">
              <a:extLst>
                <a:ext uri="{FF2B5EF4-FFF2-40B4-BE49-F238E27FC236}">
                  <a16:creationId xmlns:a16="http://schemas.microsoft.com/office/drawing/2014/main" id="{CDD9F5DB-43DF-4E54-8170-8295A07A0FB5}"/>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01;p56">
              <a:extLst>
                <a:ext uri="{FF2B5EF4-FFF2-40B4-BE49-F238E27FC236}">
                  <a16:creationId xmlns:a16="http://schemas.microsoft.com/office/drawing/2014/main" id="{905A67AF-F144-1FC4-F82A-98EFAD0EF19A}"/>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7602;p56">
              <a:extLst>
                <a:ext uri="{FF2B5EF4-FFF2-40B4-BE49-F238E27FC236}">
                  <a16:creationId xmlns:a16="http://schemas.microsoft.com/office/drawing/2014/main" id="{CCD76B37-6094-44AD-2D1A-3FD81328C1DB}"/>
                </a:ext>
              </a:extLst>
            </p:cNvPr>
            <p:cNvGrpSpPr/>
            <p:nvPr/>
          </p:nvGrpSpPr>
          <p:grpSpPr>
            <a:xfrm>
              <a:off x="4889463" y="1423737"/>
              <a:ext cx="29552" cy="142899"/>
              <a:chOff x="4889463" y="1423737"/>
              <a:chExt cx="29552" cy="142899"/>
            </a:xfrm>
          </p:grpSpPr>
          <p:sp>
            <p:nvSpPr>
              <p:cNvPr id="28" name="Google Shape;7603;p56">
                <a:extLst>
                  <a:ext uri="{FF2B5EF4-FFF2-40B4-BE49-F238E27FC236}">
                    <a16:creationId xmlns:a16="http://schemas.microsoft.com/office/drawing/2014/main" id="{0627D554-EB1A-6613-ABA9-A49F8E289CA1}"/>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04;p56">
                <a:extLst>
                  <a:ext uri="{FF2B5EF4-FFF2-40B4-BE49-F238E27FC236}">
                    <a16:creationId xmlns:a16="http://schemas.microsoft.com/office/drawing/2014/main" id="{B18F09FF-7352-FE4C-E80F-A042C4363A9B}"/>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05;p56">
                <a:extLst>
                  <a:ext uri="{FF2B5EF4-FFF2-40B4-BE49-F238E27FC236}">
                    <a16:creationId xmlns:a16="http://schemas.microsoft.com/office/drawing/2014/main" id="{1124D5CC-19CF-104F-B368-113A9E9F10A6}"/>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06;p56">
                <a:extLst>
                  <a:ext uri="{FF2B5EF4-FFF2-40B4-BE49-F238E27FC236}">
                    <a16:creationId xmlns:a16="http://schemas.microsoft.com/office/drawing/2014/main" id="{F19DD694-A7FB-1011-4907-C0BC0EDEFE52}"/>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7607;p56">
              <a:extLst>
                <a:ext uri="{FF2B5EF4-FFF2-40B4-BE49-F238E27FC236}">
                  <a16:creationId xmlns:a16="http://schemas.microsoft.com/office/drawing/2014/main" id="{CF3C4868-F8D1-DB03-0F20-9781D0B5F5C8}"/>
                </a:ext>
              </a:extLst>
            </p:cNvPr>
            <p:cNvGrpSpPr/>
            <p:nvPr/>
          </p:nvGrpSpPr>
          <p:grpSpPr>
            <a:xfrm>
              <a:off x="4771663" y="1876896"/>
              <a:ext cx="108651" cy="100447"/>
              <a:chOff x="4771663" y="1876896"/>
              <a:chExt cx="108651" cy="100447"/>
            </a:xfrm>
          </p:grpSpPr>
          <p:sp>
            <p:nvSpPr>
              <p:cNvPr id="24" name="Google Shape;7608;p56">
                <a:extLst>
                  <a:ext uri="{FF2B5EF4-FFF2-40B4-BE49-F238E27FC236}">
                    <a16:creationId xmlns:a16="http://schemas.microsoft.com/office/drawing/2014/main" id="{0C99D0A1-A9BD-3B47-6315-E956A0AC301E}"/>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09;p56">
                <a:extLst>
                  <a:ext uri="{FF2B5EF4-FFF2-40B4-BE49-F238E27FC236}">
                    <a16:creationId xmlns:a16="http://schemas.microsoft.com/office/drawing/2014/main" id="{1F7F440F-49AA-9B9C-7197-293359F01E52}"/>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10;p56">
                <a:extLst>
                  <a:ext uri="{FF2B5EF4-FFF2-40B4-BE49-F238E27FC236}">
                    <a16:creationId xmlns:a16="http://schemas.microsoft.com/office/drawing/2014/main" id="{582B2DC4-4F81-0158-627E-745E88ED05EE}"/>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11;p56">
                <a:extLst>
                  <a:ext uri="{FF2B5EF4-FFF2-40B4-BE49-F238E27FC236}">
                    <a16:creationId xmlns:a16="http://schemas.microsoft.com/office/drawing/2014/main" id="{B3747806-B071-A516-D57D-2D7EBCECE075}"/>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8662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16" name="Google Shape;324;p35">
            <a:extLst>
              <a:ext uri="{FF2B5EF4-FFF2-40B4-BE49-F238E27FC236}">
                <a16:creationId xmlns:a16="http://schemas.microsoft.com/office/drawing/2014/main" id="{1B6676A8-145F-60F2-0150-E2C712FA791C}"/>
              </a:ext>
            </a:extLst>
          </p:cNvPr>
          <p:cNvSpPr txBox="1">
            <a:spLocks/>
          </p:cNvSpPr>
          <p:nvPr/>
        </p:nvSpPr>
        <p:spPr>
          <a:xfrm>
            <a:off x="4571998" y="1549384"/>
            <a:ext cx="279523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Michroma"/>
              <a:buNone/>
              <a:defRPr sz="2900" b="1" i="0" u="none" strike="noStrike" cap="none">
                <a:solidFill>
                  <a:schemeClr val="dk1"/>
                </a:solidFill>
                <a:latin typeface="Michroma"/>
                <a:ea typeface="Michroma"/>
                <a:cs typeface="Michroma"/>
                <a:sym typeface="Michroma"/>
              </a:defRPr>
            </a:lvl1pPr>
            <a:lvl2pPr marR="0" lvl="1"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pPr>
              <a:buClr>
                <a:schemeClr val="lt1"/>
              </a:buClr>
              <a:buSzPts val="6000"/>
            </a:pPr>
            <a:r>
              <a:rPr lang="en-US" sz="4000" dirty="0">
                <a:solidFill>
                  <a:schemeClr val="accent1"/>
                </a:solidFill>
              </a:rPr>
              <a:t>Tools</a:t>
            </a:r>
          </a:p>
        </p:txBody>
      </p:sp>
      <p:sp>
        <p:nvSpPr>
          <p:cNvPr id="17" name="Subtitle 4">
            <a:extLst>
              <a:ext uri="{FF2B5EF4-FFF2-40B4-BE49-F238E27FC236}">
                <a16:creationId xmlns:a16="http://schemas.microsoft.com/office/drawing/2014/main" id="{7A1B8572-5A3E-893B-33F4-1A86E3EE304B}"/>
              </a:ext>
            </a:extLst>
          </p:cNvPr>
          <p:cNvSpPr txBox="1">
            <a:spLocks/>
          </p:cNvSpPr>
          <p:nvPr/>
        </p:nvSpPr>
        <p:spPr>
          <a:xfrm>
            <a:off x="4571998" y="2201580"/>
            <a:ext cx="3940099" cy="19335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IDEs</a:t>
            </a:r>
          </a:p>
          <a:p>
            <a:pPr marL="108000" indent="-108000">
              <a:spcBef>
                <a:spcPts val="400"/>
              </a:spcBef>
            </a:pPr>
            <a:r>
              <a:rPr lang="en-US" sz="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Pycharm</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&amp; Android Studio for development.</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Version Control</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Git for code versioning.</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Documentation</a:t>
            </a:r>
          </a:p>
          <a:p>
            <a:pPr marL="108000" indent="-108000">
              <a:spcBef>
                <a:spcPts val="400"/>
              </a:spcBef>
            </a:pPr>
            <a:r>
              <a:rPr lang="en-US" sz="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JSDoc</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for API documentation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README for setup instructions.</a:t>
            </a:r>
          </a:p>
        </p:txBody>
      </p:sp>
      <p:sp>
        <p:nvSpPr>
          <p:cNvPr id="18" name="Google Shape;324;p35"/>
          <p:cNvSpPr txBox="1">
            <a:spLocks/>
          </p:cNvSpPr>
          <p:nvPr/>
        </p:nvSpPr>
        <p:spPr>
          <a:xfrm>
            <a:off x="719998" y="1353734"/>
            <a:ext cx="2795239" cy="7683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Michroma"/>
              <a:buNone/>
              <a:defRPr sz="2900" b="1" i="0" u="none" strike="noStrike" cap="none">
                <a:solidFill>
                  <a:schemeClr val="dk1"/>
                </a:solidFill>
                <a:latin typeface="Michroma"/>
                <a:ea typeface="Michroma"/>
                <a:cs typeface="Michroma"/>
                <a:sym typeface="Michroma"/>
              </a:defRPr>
            </a:lvl1pPr>
            <a:lvl2pPr marR="0" lvl="1"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pPr>
              <a:buClr>
                <a:schemeClr val="lt1"/>
              </a:buClr>
              <a:buSzPts val="6000"/>
            </a:pPr>
            <a:r>
              <a:rPr lang="en-US" sz="4000" dirty="0">
                <a:solidFill>
                  <a:schemeClr val="accent1"/>
                </a:solidFill>
              </a:rPr>
              <a:t>Languages</a:t>
            </a:r>
          </a:p>
        </p:txBody>
      </p:sp>
      <p:sp>
        <p:nvSpPr>
          <p:cNvPr id="19" name="Subtitle 4">
            <a:extLst>
              <a:ext uri="{FF2B5EF4-FFF2-40B4-BE49-F238E27FC236}">
                <a16:creationId xmlns:a16="http://schemas.microsoft.com/office/drawing/2014/main" id="{4D106EA4-9BBB-CFCB-4268-236FE0AD918A}"/>
              </a:ext>
            </a:extLst>
          </p:cNvPr>
          <p:cNvSpPr txBox="1">
            <a:spLocks/>
          </p:cNvSpPr>
          <p:nvPr/>
        </p:nvSpPr>
        <p:spPr>
          <a:xfrm>
            <a:off x="719999" y="2201581"/>
            <a:ext cx="2795238" cy="19335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Frontend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Dart for Flutter</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Backend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for FastAPI</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Database Queries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MongoDB's query language.</a:t>
            </a:r>
          </a:p>
        </p:txBody>
      </p:sp>
      <p:sp>
        <p:nvSpPr>
          <p:cNvPr id="21" name="Google Shape;311;p34">
            <a:extLst>
              <a:ext uri="{FF2B5EF4-FFF2-40B4-BE49-F238E27FC236}">
                <a16:creationId xmlns:a16="http://schemas.microsoft.com/office/drawing/2014/main" id="{4D91AF4E-719B-9226-254A-3E1B66BB9273}"/>
              </a:ext>
            </a:extLst>
          </p:cNvPr>
          <p:cNvSpPr txBox="1">
            <a:spLocks/>
          </p:cNvSpPr>
          <p:nvPr/>
        </p:nvSpPr>
        <p:spPr>
          <a:xfrm>
            <a:off x="719999" y="328731"/>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rtl="0">
              <a:lnSpc>
                <a:spcPct val="115000"/>
              </a:lnSpc>
              <a:spcAft>
                <a:spcPts val="800"/>
              </a:spcAft>
            </a:pPr>
            <a:r>
              <a:rPr lang="en-IL" sz="2900" b="1" dirty="0">
                <a:solidFill>
                  <a:schemeClr val="dk1"/>
                </a:solidFill>
                <a:latin typeface="Michroma"/>
                <a:sym typeface="Michroma"/>
              </a:rPr>
              <a:t>Programming Languages and Tools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Components</a:t>
            </a:r>
          </a:p>
        </p:txBody>
      </p:sp>
      <p:sp>
        <p:nvSpPr>
          <p:cNvPr id="205" name="Google Shape;205;p29"/>
          <p:cNvSpPr txBox="1">
            <a:spLocks noGrp="1"/>
          </p:cNvSpPr>
          <p:nvPr>
            <p:ph type="subTitle" idx="1"/>
          </p:nvPr>
        </p:nvSpPr>
        <p:spPr>
          <a:xfrm flipH="1">
            <a:off x="4749300" y="1723400"/>
            <a:ext cx="4082466" cy="3129721"/>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t>
            </a:r>
            <a:r>
              <a:rPr lang="en-US" b="1" dirty="0"/>
              <a:t>User Authentication Module</a:t>
            </a:r>
          </a:p>
          <a:p>
            <a:pPr marL="108000" lvl="0" indent="-108000" algn="l" rtl="0">
              <a:spcBef>
                <a:spcPts val="600"/>
              </a:spcBef>
              <a:buNone/>
            </a:pPr>
            <a:r>
              <a:rPr lang="en-US" b="1" dirty="0"/>
              <a:t>	</a:t>
            </a:r>
            <a:r>
              <a:rPr lang="en-US" dirty="0"/>
              <a:t>Handles user registration and authentication.</a:t>
            </a:r>
          </a:p>
          <a:p>
            <a:pPr marL="108000" lvl="0" indent="-108000" algn="l" rtl="0">
              <a:spcBef>
                <a:spcPts val="600"/>
              </a:spcBef>
              <a:buNone/>
            </a:pPr>
            <a:r>
              <a:rPr lang="en-US" dirty="0"/>
              <a:t>•	</a:t>
            </a:r>
            <a:r>
              <a:rPr lang="en-US" b="1" dirty="0"/>
              <a:t>Chat Module</a:t>
            </a:r>
          </a:p>
          <a:p>
            <a:pPr marL="108000" lvl="0" indent="-108000" algn="l" rtl="0">
              <a:spcBef>
                <a:spcPts val="600"/>
              </a:spcBef>
              <a:buNone/>
            </a:pPr>
            <a:r>
              <a:rPr lang="en-US" b="1" dirty="0"/>
              <a:t>	</a:t>
            </a:r>
            <a:r>
              <a:rPr lang="en-US" dirty="0"/>
              <a:t>Manages real-time communication via car ID.</a:t>
            </a:r>
          </a:p>
          <a:p>
            <a:pPr marL="108000" lvl="0" indent="-108000" algn="l" rtl="0">
              <a:spcBef>
                <a:spcPts val="600"/>
              </a:spcBef>
              <a:buNone/>
            </a:pPr>
            <a:r>
              <a:rPr lang="en-US" dirty="0"/>
              <a:t>•	</a:t>
            </a:r>
            <a:r>
              <a:rPr lang="en-US" b="1" dirty="0"/>
              <a:t>Car Marketplace Module</a:t>
            </a:r>
          </a:p>
          <a:p>
            <a:pPr marL="108000" lvl="0" indent="-108000" algn="l" rtl="0">
              <a:spcBef>
                <a:spcPts val="600"/>
              </a:spcBef>
              <a:buNone/>
            </a:pPr>
            <a:r>
              <a:rPr lang="en-US" b="1" dirty="0"/>
              <a:t>	</a:t>
            </a:r>
            <a:r>
              <a:rPr lang="en-US" dirty="0"/>
              <a:t>Facilitates buying and selling of cars.</a:t>
            </a:r>
          </a:p>
          <a:p>
            <a:pPr marL="108000" lvl="0" indent="-108000" algn="l" rtl="0">
              <a:spcBef>
                <a:spcPts val="600"/>
              </a:spcBef>
              <a:buNone/>
            </a:pPr>
            <a:r>
              <a:rPr lang="en-US" dirty="0"/>
              <a:t>•	</a:t>
            </a:r>
            <a:r>
              <a:rPr lang="en-US" b="1" dirty="0"/>
              <a:t>Forum Module</a:t>
            </a:r>
          </a:p>
          <a:p>
            <a:pPr marL="108000" lvl="0" indent="-108000" algn="l" rtl="0">
              <a:spcBef>
                <a:spcPts val="600"/>
              </a:spcBef>
              <a:buNone/>
            </a:pPr>
            <a:r>
              <a:rPr lang="en-US" b="1" dirty="0"/>
              <a:t>	</a:t>
            </a:r>
            <a:r>
              <a:rPr lang="en-US" dirty="0"/>
              <a:t>Organizes Forum Services.</a:t>
            </a:r>
          </a:p>
          <a:p>
            <a:pPr marL="108000" lvl="0" indent="-108000" algn="l" rtl="0">
              <a:spcBef>
                <a:spcPts val="600"/>
              </a:spcBef>
              <a:buNone/>
            </a:pPr>
            <a:r>
              <a:rPr lang="en-US" dirty="0"/>
              <a:t>•</a:t>
            </a:r>
            <a:r>
              <a:rPr lang="en-US" b="1" dirty="0"/>
              <a:t>	Services Module</a:t>
            </a:r>
          </a:p>
          <a:p>
            <a:pPr marL="108000" lvl="0" indent="-108000" algn="l" rtl="0">
              <a:spcBef>
                <a:spcPts val="600"/>
              </a:spcBef>
              <a:buNone/>
            </a:pPr>
            <a:r>
              <a:rPr lang="en-US" dirty="0"/>
              <a:t>	Allows the user to have extra features as location features and more.</a:t>
            </a:r>
          </a:p>
        </p:txBody>
      </p:sp>
      <p:grpSp>
        <p:nvGrpSpPr>
          <p:cNvPr id="51" name="Group 50">
            <a:extLst>
              <a:ext uri="{FF2B5EF4-FFF2-40B4-BE49-F238E27FC236}">
                <a16:creationId xmlns:a16="http://schemas.microsoft.com/office/drawing/2014/main" id="{35C92A18-AD14-3108-A21C-A70DB3C73DDB}"/>
              </a:ext>
            </a:extLst>
          </p:cNvPr>
          <p:cNvGrpSpPr/>
          <p:nvPr/>
        </p:nvGrpSpPr>
        <p:grpSpPr>
          <a:xfrm>
            <a:off x="1179553" y="746668"/>
            <a:ext cx="1769775" cy="3650163"/>
            <a:chOff x="1268763" y="430252"/>
            <a:chExt cx="2076602" cy="4282994"/>
          </a:xfrm>
        </p:grpSpPr>
        <p:pic>
          <p:nvPicPr>
            <p:cNvPr id="3" name="Graphic 2">
              <a:extLst>
                <a:ext uri="{FF2B5EF4-FFF2-40B4-BE49-F238E27FC236}">
                  <a16:creationId xmlns:a16="http://schemas.microsoft.com/office/drawing/2014/main" id="{DB38E3C7-C97C-DF41-64BD-056D55873F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07064" y="430253"/>
              <a:ext cx="1038301" cy="4282993"/>
            </a:xfrm>
            <a:prstGeom prst="rect">
              <a:avLst/>
            </a:prstGeom>
          </p:spPr>
        </p:pic>
        <p:pic>
          <p:nvPicPr>
            <p:cNvPr id="50" name="Graphic 49">
              <a:extLst>
                <a:ext uri="{FF2B5EF4-FFF2-40B4-BE49-F238E27FC236}">
                  <a16:creationId xmlns:a16="http://schemas.microsoft.com/office/drawing/2014/main" id="{2B509C83-81E1-BFC7-FA85-269D45598AA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68763" y="430252"/>
              <a:ext cx="1038301" cy="4282993"/>
            </a:xfrm>
            <a:prstGeom prst="rect">
              <a:avLst/>
            </a:prstGeom>
          </p:spPr>
        </p:pic>
      </p:grpSp>
    </p:spTree>
    <p:extLst>
      <p:ext uri="{BB962C8B-B14F-4D97-AF65-F5344CB8AC3E}">
        <p14:creationId xmlns:p14="http://schemas.microsoft.com/office/powerpoint/2010/main" val="254266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Common Utilities &amp; Libraries</a:t>
            </a:r>
          </a:p>
        </p:txBody>
      </p:sp>
      <p:sp>
        <p:nvSpPr>
          <p:cNvPr id="205" name="Google Shape;205;p29"/>
          <p:cNvSpPr txBox="1">
            <a:spLocks noGrp="1"/>
          </p:cNvSpPr>
          <p:nvPr>
            <p:ph type="subTitle" idx="1"/>
          </p:nvPr>
        </p:nvSpPr>
        <p:spPr>
          <a:xfrm flipH="1">
            <a:off x="4749300" y="1866024"/>
            <a:ext cx="4082466" cy="3129721"/>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t>
            </a:r>
            <a:r>
              <a:rPr lang="en-US" dirty="0" err="1"/>
              <a:t>FastAPI's</a:t>
            </a:r>
            <a:r>
              <a:rPr lang="en-US" dirty="0"/>
              <a:t> authentication features for user authentication.</a:t>
            </a:r>
          </a:p>
          <a:p>
            <a:pPr marL="108000" lvl="0" indent="-108000" algn="l" rtl="0">
              <a:spcBef>
                <a:spcPts val="600"/>
              </a:spcBef>
              <a:buNone/>
            </a:pPr>
            <a:endParaRPr lang="en-US" dirty="0"/>
          </a:p>
          <a:p>
            <a:pPr marL="108000" lvl="0" indent="-108000" algn="l" rtl="0">
              <a:spcBef>
                <a:spcPts val="600"/>
              </a:spcBef>
              <a:buNone/>
            </a:pPr>
            <a:r>
              <a:rPr lang="en-US" dirty="0"/>
              <a:t>•	WebSocket libraries for real-time chat functionality.</a:t>
            </a:r>
          </a:p>
          <a:p>
            <a:pPr marL="108000" lvl="0" indent="-108000" algn="l" rtl="0">
              <a:spcBef>
                <a:spcPts val="600"/>
              </a:spcBef>
              <a:buNone/>
            </a:pPr>
            <a:endParaRPr lang="en-US" dirty="0"/>
          </a:p>
          <a:p>
            <a:pPr marL="108000" lvl="0" indent="-108000" algn="l" rtl="0">
              <a:spcBef>
                <a:spcPts val="600"/>
              </a:spcBef>
              <a:buNone/>
            </a:pPr>
            <a:r>
              <a:rPr lang="en-US" dirty="0"/>
              <a:t>•	MongoDB's Python driver for database access.</a:t>
            </a:r>
          </a:p>
        </p:txBody>
      </p:sp>
      <p:pic>
        <p:nvPicPr>
          <p:cNvPr id="6" name="Graphic 5" descr="Books with solid fill">
            <a:extLst>
              <a:ext uri="{FF2B5EF4-FFF2-40B4-BE49-F238E27FC236}">
                <a16:creationId xmlns:a16="http://schemas.microsoft.com/office/drawing/2014/main" id="{23E6E6D1-0D27-4FD1-3E3C-7A23B65846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100" y="1281925"/>
            <a:ext cx="2579650" cy="2579650"/>
          </a:xfrm>
          <a:prstGeom prst="rect">
            <a:avLst/>
          </a:prstGeom>
        </p:spPr>
      </p:pic>
    </p:spTree>
    <p:extLst>
      <p:ext uri="{BB962C8B-B14F-4D97-AF65-F5344CB8AC3E}">
        <p14:creationId xmlns:p14="http://schemas.microsoft.com/office/powerpoint/2010/main" val="347127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grpSp>
        <p:nvGrpSpPr>
          <p:cNvPr id="6" name="Group 5">
            <a:extLst>
              <a:ext uri="{FF2B5EF4-FFF2-40B4-BE49-F238E27FC236}">
                <a16:creationId xmlns:a16="http://schemas.microsoft.com/office/drawing/2014/main" id="{DDF51A31-D5C8-DBD1-F586-AA895D19457D}"/>
              </a:ext>
            </a:extLst>
          </p:cNvPr>
          <p:cNvGrpSpPr>
            <a:grpSpLocks/>
          </p:cNvGrpSpPr>
          <p:nvPr/>
        </p:nvGrpSpPr>
        <p:grpSpPr>
          <a:xfrm>
            <a:off x="666017" y="1424622"/>
            <a:ext cx="7811966" cy="2586863"/>
            <a:chOff x="1820227" y="1660525"/>
            <a:chExt cx="5503545" cy="1822450"/>
          </a:xfrm>
        </p:grpSpPr>
        <p:pic>
          <p:nvPicPr>
            <p:cNvPr id="4" name="תמונה 1">
              <a:extLst>
                <a:ext uri="{FF2B5EF4-FFF2-40B4-BE49-F238E27FC236}">
                  <a16:creationId xmlns:a16="http://schemas.microsoft.com/office/drawing/2014/main" id="{739AC3B6-FC18-3017-0D15-20B51548FF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0227" y="1660525"/>
              <a:ext cx="5503545" cy="1822450"/>
            </a:xfrm>
            <a:prstGeom prst="rect">
              <a:avLst/>
            </a:prstGeom>
            <a:noFill/>
            <a:ln>
              <a:noFill/>
            </a:ln>
          </p:spPr>
        </p:pic>
        <p:pic>
          <p:nvPicPr>
            <p:cNvPr id="5" name="תמונה 1">
              <a:extLst>
                <a:ext uri="{FF2B5EF4-FFF2-40B4-BE49-F238E27FC236}">
                  <a16:creationId xmlns:a16="http://schemas.microsoft.com/office/drawing/2014/main" id="{D8A69CAB-7EA9-CA58-F676-80B88B0D3533}"/>
                </a:ext>
              </a:extLst>
            </p:cNvPr>
            <p:cNvPicPr>
              <a:picLocks noChangeAspect="1"/>
            </p:cNvPicPr>
            <p:nvPr/>
          </p:nvPicPr>
          <p:blipFill rotWithShape="1">
            <a:blip r:embed="rId3">
              <a:extLst>
                <a:ext uri="{28A0092B-C50C-407E-A947-70E740481C1C}">
                  <a14:useLocalDpi xmlns:a14="http://schemas.microsoft.com/office/drawing/2010/main" val="0"/>
                </a:ext>
              </a:extLst>
            </a:blip>
            <a:srcRect l="53392" t="83452" r="36985" b="7629"/>
            <a:stretch/>
          </p:blipFill>
          <p:spPr bwMode="auto">
            <a:xfrm>
              <a:off x="4758690" y="2914650"/>
              <a:ext cx="529590" cy="162558"/>
            </a:xfrm>
            <a:prstGeom prst="rect">
              <a:avLst/>
            </a:prstGeom>
            <a:noFill/>
            <a:ln>
              <a:noFill/>
            </a:ln>
          </p:spPr>
        </p:pic>
      </p:grpSp>
      <p:sp>
        <p:nvSpPr>
          <p:cNvPr id="7" name="Google Shape;461;p41">
            <a:extLst>
              <a:ext uri="{FF2B5EF4-FFF2-40B4-BE49-F238E27FC236}">
                <a16:creationId xmlns:a16="http://schemas.microsoft.com/office/drawing/2014/main" id="{AF2C1D69-8966-BB0B-C90E-2C4FBCF14E86}"/>
              </a:ext>
            </a:extLst>
          </p:cNvPr>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Architecture Diagram </a:t>
            </a:r>
            <a:endParaRPr dirty="0"/>
          </a:p>
        </p:txBody>
      </p:sp>
    </p:spTree>
    <p:extLst>
      <p:ext uri="{BB962C8B-B14F-4D97-AF65-F5344CB8AC3E}">
        <p14:creationId xmlns:p14="http://schemas.microsoft.com/office/powerpoint/2010/main" val="1397380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2EE0CB-DF6E-C252-7B18-7AD74D7D6B41}"/>
              </a:ext>
            </a:extLst>
          </p:cNvPr>
          <p:cNvSpPr>
            <a:spLocks noGrp="1"/>
          </p:cNvSpPr>
          <p:nvPr>
            <p:ph type="title"/>
          </p:nvPr>
        </p:nvSpPr>
        <p:spPr/>
        <p:txBody>
          <a:bodyPr/>
          <a:lstStyle/>
          <a:p>
            <a:r>
              <a:rPr lang="en-US" dirty="0">
                <a:solidFill>
                  <a:schemeClr val="tx1"/>
                </a:solidFill>
              </a:rPr>
              <a:t>Questions?</a:t>
            </a:r>
            <a:endParaRPr lang="en-IL" dirty="0">
              <a:solidFill>
                <a:schemeClr val="tx1"/>
              </a:solidFill>
            </a:endParaRPr>
          </a:p>
        </p:txBody>
      </p:sp>
    </p:spTree>
    <p:extLst>
      <p:ext uri="{BB962C8B-B14F-4D97-AF65-F5344CB8AC3E}">
        <p14:creationId xmlns:p14="http://schemas.microsoft.com/office/powerpoint/2010/main" val="2198984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2EE0CB-DF6E-C252-7B18-7AD74D7D6B41}"/>
              </a:ext>
            </a:extLst>
          </p:cNvPr>
          <p:cNvSpPr>
            <a:spLocks noGrp="1"/>
          </p:cNvSpPr>
          <p:nvPr>
            <p:ph type="title"/>
          </p:nvPr>
        </p:nvSpPr>
        <p:spPr/>
        <p:txBody>
          <a:bodyPr/>
          <a:lstStyle/>
          <a:p>
            <a:r>
              <a:rPr lang="en-US" dirty="0">
                <a:solidFill>
                  <a:schemeClr val="tx1"/>
                </a:solidFill>
              </a:rPr>
              <a:t>Thanks!</a:t>
            </a:r>
            <a:endParaRPr lang="en-IL" dirty="0">
              <a:solidFill>
                <a:schemeClr val="tx1"/>
              </a:solidFill>
            </a:endParaRPr>
          </a:p>
        </p:txBody>
      </p:sp>
    </p:spTree>
    <p:extLst>
      <p:ext uri="{BB962C8B-B14F-4D97-AF65-F5344CB8AC3E}">
        <p14:creationId xmlns:p14="http://schemas.microsoft.com/office/powerpoint/2010/main" val="406078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18" name="Google Shape;218;p31"/>
          <p:cNvSpPr txBox="1">
            <a:spLocks noGrp="1"/>
          </p:cNvSpPr>
          <p:nvPr>
            <p:ph type="subTitle" idx="4"/>
          </p:nvPr>
        </p:nvSpPr>
        <p:spPr>
          <a:xfrm>
            <a:off x="4232675" y="2274001"/>
            <a:ext cx="25056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idea</a:t>
            </a:r>
            <a:endParaRPr dirty="0"/>
          </a:p>
        </p:txBody>
      </p:sp>
      <p:sp>
        <p:nvSpPr>
          <p:cNvPr id="219" name="Google Shape;219;p31"/>
          <p:cNvSpPr txBox="1">
            <a:spLocks noGrp="1"/>
          </p:cNvSpPr>
          <p:nvPr>
            <p:ph type="subTitle" idx="1"/>
          </p:nvPr>
        </p:nvSpPr>
        <p:spPr>
          <a:xfrm>
            <a:off x="4232673" y="2635449"/>
            <a:ext cx="3855677"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intend to develop an application that will provide a social platform for vehicle owners. The application will be based on the identification of vehicle owners, using direct and indirect connection features.</a:t>
            </a:r>
          </a:p>
          <a:p>
            <a:pPr marL="0" lvl="0" indent="0" algn="l" rtl="0">
              <a:spcBef>
                <a:spcPts val="0"/>
              </a:spcBef>
              <a:spcAft>
                <a:spcPts val="0"/>
              </a:spcAft>
              <a:buNone/>
            </a:pPr>
            <a:r>
              <a:rPr lang="en-US" dirty="0"/>
              <a:t>The main goal is to help establish quick and effortless communication between vehicle owners - a key to many capabilities in the automotive world, that just don't exist today.</a:t>
            </a:r>
          </a:p>
        </p:txBody>
      </p:sp>
      <p:sp>
        <p:nvSpPr>
          <p:cNvPr id="220" name="Google Shape;220;p31"/>
          <p:cNvSpPr txBox="1">
            <a:spLocks noGrp="1"/>
          </p:cNvSpPr>
          <p:nvPr>
            <p:ph type="subTitle" idx="2"/>
          </p:nvPr>
        </p:nvSpPr>
        <p:spPr>
          <a:xfrm>
            <a:off x="719999" y="2635449"/>
            <a:ext cx="3049113" cy="1755600"/>
          </a:xfrm>
          <a:prstGeom prst="rect">
            <a:avLst/>
          </a:prstGeom>
        </p:spPr>
        <p:txBody>
          <a:bodyPr spcFirstLastPara="1" wrap="square" lIns="91425" tIns="91425" rIns="91425" bIns="91425" anchor="t" anchorCtr="0">
            <a:noAutofit/>
          </a:bodyPr>
          <a:lstStyle/>
          <a:p>
            <a:pPr marL="0" indent="0"/>
            <a:r>
              <a:rPr lang="en-US" dirty="0"/>
              <a:t>In an evolving and fast-paced digital age, transportation is an integral part of our everyday life.</a:t>
            </a:r>
          </a:p>
          <a:p>
            <a:pPr marL="0" indent="0"/>
            <a:r>
              <a:rPr lang="en-US" dirty="0"/>
              <a:t>Sadly, it is also a factor of constant struggle, causing problems that only have overcomplicated solutions, if any.</a:t>
            </a:r>
          </a:p>
          <a:p>
            <a:pPr marL="0" lvl="0" indent="0" algn="l" rtl="0">
              <a:spcBef>
                <a:spcPts val="0"/>
              </a:spcBef>
              <a:spcAft>
                <a:spcPts val="0"/>
              </a:spcAft>
              <a:buNone/>
            </a:pPr>
            <a:r>
              <a:rPr lang="en-US" dirty="0"/>
              <a:t>There is a demand for a new efficient and convenient way of communicating between vehicle owners.</a:t>
            </a:r>
          </a:p>
        </p:txBody>
      </p:sp>
      <p:sp>
        <p:nvSpPr>
          <p:cNvPr id="221" name="Google Shape;221;p31"/>
          <p:cNvSpPr txBox="1">
            <a:spLocks noGrp="1"/>
          </p:cNvSpPr>
          <p:nvPr>
            <p:ph type="subTitle" idx="3"/>
          </p:nvPr>
        </p:nvSpPr>
        <p:spPr>
          <a:xfrm>
            <a:off x="720000" y="2274001"/>
            <a:ext cx="25056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Motive</a:t>
            </a:r>
            <a:endParaRPr dirty="0"/>
          </a:p>
        </p:txBody>
      </p:sp>
      <p:grpSp>
        <p:nvGrpSpPr>
          <p:cNvPr id="222" name="Google Shape;222;p31"/>
          <p:cNvGrpSpPr/>
          <p:nvPr/>
        </p:nvGrpSpPr>
        <p:grpSpPr>
          <a:xfrm>
            <a:off x="840125" y="1701225"/>
            <a:ext cx="369261" cy="437653"/>
            <a:chOff x="8020159" y="1516551"/>
            <a:chExt cx="300897" cy="356627"/>
          </a:xfrm>
        </p:grpSpPr>
        <p:sp>
          <p:nvSpPr>
            <p:cNvPr id="223" name="Google Shape;223;p31"/>
            <p:cNvSpPr/>
            <p:nvPr/>
          </p:nvSpPr>
          <p:spPr>
            <a:xfrm>
              <a:off x="8126240" y="1669482"/>
              <a:ext cx="88703" cy="30523"/>
            </a:xfrm>
            <a:custGeom>
              <a:avLst/>
              <a:gdLst/>
              <a:ahLst/>
              <a:cxnLst/>
              <a:rect l="l" t="t" r="r" b="b"/>
              <a:pathLst>
                <a:path w="2787" h="959" extrusionOk="0">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8069778" y="1621518"/>
              <a:ext cx="200513" cy="251278"/>
            </a:xfrm>
            <a:custGeom>
              <a:avLst/>
              <a:gdLst/>
              <a:ahLst/>
              <a:cxnLst/>
              <a:rect l="l" t="t" r="r" b="b"/>
              <a:pathLst>
                <a:path w="6300" h="7895" extrusionOk="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8103515" y="1851535"/>
              <a:ext cx="10630" cy="21643"/>
            </a:xfrm>
            <a:custGeom>
              <a:avLst/>
              <a:gdLst/>
              <a:ahLst/>
              <a:cxnLst/>
              <a:rect l="l" t="t" r="r" b="b"/>
              <a:pathLst>
                <a:path w="334" h="680" extrusionOk="0">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8226306" y="1851535"/>
              <a:ext cx="10248" cy="21643"/>
            </a:xfrm>
            <a:custGeom>
              <a:avLst/>
              <a:gdLst/>
              <a:ahLst/>
              <a:cxnLst/>
              <a:rect l="l" t="t" r="r" b="b"/>
              <a:pathLst>
                <a:path w="322" h="680" extrusionOk="0">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8020159" y="1516551"/>
              <a:ext cx="300897" cy="284251"/>
            </a:xfrm>
            <a:custGeom>
              <a:avLst/>
              <a:gdLst/>
              <a:ahLst/>
              <a:cxnLst/>
              <a:rect l="l" t="t" r="r" b="b"/>
              <a:pathLst>
                <a:path w="9454" h="8931" extrusionOk="0">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31"/>
          <p:cNvGrpSpPr/>
          <p:nvPr/>
        </p:nvGrpSpPr>
        <p:grpSpPr>
          <a:xfrm>
            <a:off x="4309908" y="1679943"/>
            <a:ext cx="459393" cy="458934"/>
            <a:chOff x="4886264" y="3366174"/>
            <a:chExt cx="350548" cy="350198"/>
          </a:xfrm>
        </p:grpSpPr>
        <p:sp>
          <p:nvSpPr>
            <p:cNvPr id="229" name="Google Shape;229;p31"/>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Requirements</a:t>
            </a:r>
            <a:endParaRPr dirty="0"/>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169385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131287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Authentication</a:t>
            </a:r>
            <a:endParaRPr sz="1600" b="1" dirty="0">
              <a:solidFill>
                <a:schemeClr val="dk1"/>
              </a:solidFill>
              <a:latin typeface="Michroma"/>
              <a:ea typeface="Michroma"/>
              <a:cs typeface="Michroma"/>
              <a:sym typeface="Michroma"/>
            </a:endParaRPr>
          </a:p>
        </p:txBody>
      </p:sp>
      <p:sp>
        <p:nvSpPr>
          <p:cNvPr id="352" name="Google Shape;352;p39"/>
          <p:cNvSpPr txBox="1"/>
          <p:nvPr/>
        </p:nvSpPr>
        <p:spPr>
          <a:xfrm>
            <a:off x="1257737" y="2454328"/>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Chat</a:t>
            </a:r>
            <a:endParaRPr sz="1600" b="1" dirty="0">
              <a:solidFill>
                <a:schemeClr val="dk1"/>
              </a:solidFill>
              <a:latin typeface="Michroma"/>
              <a:ea typeface="Michroma"/>
              <a:cs typeface="Michroma"/>
              <a:sym typeface="Michroma"/>
            </a:endParaRPr>
          </a:p>
        </p:txBody>
      </p:sp>
      <p:sp>
        <p:nvSpPr>
          <p:cNvPr id="353" name="Google Shape;353;p39"/>
          <p:cNvSpPr txBox="1"/>
          <p:nvPr/>
        </p:nvSpPr>
        <p:spPr>
          <a:xfrm>
            <a:off x="1257737" y="3595802"/>
            <a:ext cx="175710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Car Marketplace</a:t>
            </a:r>
          </a:p>
        </p:txBody>
      </p:sp>
      <p:sp>
        <p:nvSpPr>
          <p:cNvPr id="354" name="Google Shape;354;p39"/>
          <p:cNvSpPr txBox="1"/>
          <p:nvPr/>
        </p:nvSpPr>
        <p:spPr>
          <a:xfrm>
            <a:off x="6153962" y="1312877"/>
            <a:ext cx="1757100" cy="448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a:solidFill>
                  <a:schemeClr val="dk1"/>
                </a:solidFill>
                <a:latin typeface="Michroma"/>
                <a:ea typeface="Michroma"/>
                <a:cs typeface="Michroma"/>
                <a:sym typeface="Michroma"/>
              </a:rPr>
              <a:t>Forum</a:t>
            </a:r>
            <a:endParaRPr sz="1600" b="1" dirty="0">
              <a:solidFill>
                <a:schemeClr val="dk1"/>
              </a:solidFill>
              <a:latin typeface="Michroma"/>
              <a:ea typeface="Michroma"/>
              <a:cs typeface="Michroma"/>
              <a:sym typeface="Michroma"/>
            </a:endParaRPr>
          </a:p>
        </p:txBody>
      </p:sp>
      <p:sp>
        <p:nvSpPr>
          <p:cNvPr id="355" name="Google Shape;355;p39"/>
          <p:cNvSpPr txBox="1"/>
          <p:nvPr/>
        </p:nvSpPr>
        <p:spPr>
          <a:xfrm>
            <a:off x="6153962" y="2454328"/>
            <a:ext cx="1757100" cy="448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600" b="1" dirty="0">
                <a:solidFill>
                  <a:schemeClr val="dk1"/>
                </a:solidFill>
                <a:latin typeface="Michroma"/>
                <a:ea typeface="Michroma"/>
                <a:cs typeface="Michroma"/>
                <a:sym typeface="Michroma"/>
              </a:rPr>
              <a:t>Profile Tab</a:t>
            </a:r>
          </a:p>
        </p:txBody>
      </p:sp>
      <p:sp>
        <p:nvSpPr>
          <p:cNvPr id="356" name="Google Shape;356;p39"/>
          <p:cNvSpPr txBox="1"/>
          <p:nvPr/>
        </p:nvSpPr>
        <p:spPr>
          <a:xfrm>
            <a:off x="6153962" y="3595802"/>
            <a:ext cx="1757100" cy="448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a:solidFill>
                  <a:schemeClr val="dk1"/>
                </a:solidFill>
                <a:latin typeface="Michroma"/>
                <a:ea typeface="Michroma"/>
                <a:cs typeface="Michroma"/>
                <a:sym typeface="Michroma"/>
              </a:rPr>
              <a:t>Location</a:t>
            </a:r>
            <a:endParaRPr sz="1600" b="1" dirty="0">
              <a:solidFill>
                <a:schemeClr val="dk1"/>
              </a:solidFill>
              <a:latin typeface="Michroma"/>
              <a:ea typeface="Michroma"/>
              <a:cs typeface="Michroma"/>
              <a:sym typeface="Michroma"/>
            </a:endParaRPr>
          </a:p>
        </p:txBody>
      </p:sp>
      <p:sp>
        <p:nvSpPr>
          <p:cNvPr id="357" name="Google Shape;357;p39"/>
          <p:cNvSpPr txBox="1"/>
          <p:nvPr/>
        </p:nvSpPr>
        <p:spPr>
          <a:xfrm>
            <a:off x="1257737" y="1685023"/>
            <a:ext cx="17571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Register &amp; Log-in</a:t>
            </a:r>
          </a:p>
        </p:txBody>
      </p:sp>
      <p:sp>
        <p:nvSpPr>
          <p:cNvPr id="358" name="Google Shape;358;p39"/>
          <p:cNvSpPr txBox="1"/>
          <p:nvPr/>
        </p:nvSpPr>
        <p:spPr>
          <a:xfrm>
            <a:off x="1257737" y="2826548"/>
            <a:ext cx="17571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Based on the vehicle’s license plate number</a:t>
            </a:r>
            <a:endParaRPr sz="1200" dirty="0">
              <a:solidFill>
                <a:schemeClr val="dk1"/>
              </a:solidFill>
              <a:latin typeface="Open Sans"/>
              <a:ea typeface="Open Sans"/>
              <a:cs typeface="Open Sans"/>
              <a:sym typeface="Open Sans"/>
            </a:endParaRPr>
          </a:p>
        </p:txBody>
      </p:sp>
      <p:sp>
        <p:nvSpPr>
          <p:cNvPr id="359" name="Google Shape;359;p39"/>
          <p:cNvSpPr txBox="1"/>
          <p:nvPr/>
        </p:nvSpPr>
        <p:spPr>
          <a:xfrm>
            <a:off x="1257737" y="3968074"/>
            <a:ext cx="17571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Search for your next car, or list your own</a:t>
            </a:r>
            <a:endParaRPr sz="1200" dirty="0">
              <a:solidFill>
                <a:schemeClr val="dk1"/>
              </a:solidFill>
              <a:latin typeface="Open Sans"/>
              <a:ea typeface="Open Sans"/>
              <a:cs typeface="Open Sans"/>
              <a:sym typeface="Open Sans"/>
            </a:endParaRPr>
          </a:p>
        </p:txBody>
      </p:sp>
      <p:sp>
        <p:nvSpPr>
          <p:cNvPr id="360" name="Google Shape;360;p39"/>
          <p:cNvSpPr txBox="1"/>
          <p:nvPr/>
        </p:nvSpPr>
        <p:spPr>
          <a:xfrm>
            <a:off x="6153963" y="1685023"/>
            <a:ext cx="17571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Open Sans"/>
                <a:ea typeface="Open Sans"/>
                <a:cs typeface="Open Sans"/>
                <a:sym typeface="Open Sans"/>
              </a:rPr>
              <a:t>Connect with others</a:t>
            </a:r>
          </a:p>
          <a:p>
            <a:pPr marL="0" lvl="0" indent="0" algn="r" rtl="0">
              <a:spcBef>
                <a:spcPts val="0"/>
              </a:spcBef>
              <a:spcAft>
                <a:spcPts val="0"/>
              </a:spcAft>
              <a:buNone/>
            </a:pPr>
            <a:endParaRPr sz="1200" dirty="0">
              <a:solidFill>
                <a:schemeClr val="dk1"/>
              </a:solidFill>
              <a:latin typeface="Open Sans"/>
              <a:ea typeface="Open Sans"/>
              <a:cs typeface="Open Sans"/>
              <a:sym typeface="Open Sans"/>
            </a:endParaRPr>
          </a:p>
        </p:txBody>
      </p:sp>
      <p:sp>
        <p:nvSpPr>
          <p:cNvPr id="361" name="Google Shape;361;p39"/>
          <p:cNvSpPr txBox="1"/>
          <p:nvPr/>
        </p:nvSpPr>
        <p:spPr>
          <a:xfrm>
            <a:off x="6153963" y="2826548"/>
            <a:ext cx="17571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Open Sans"/>
                <a:ea typeface="Open Sans"/>
                <a:cs typeface="Open Sans"/>
                <a:sym typeface="Open Sans"/>
              </a:rPr>
              <a:t>View &amp; edit your information</a:t>
            </a:r>
            <a:endParaRPr sz="1200" dirty="0">
              <a:solidFill>
                <a:schemeClr val="dk1"/>
              </a:solidFill>
              <a:latin typeface="Open Sans"/>
              <a:ea typeface="Open Sans"/>
              <a:cs typeface="Open Sans"/>
              <a:sym typeface="Open Sans"/>
            </a:endParaRPr>
          </a:p>
        </p:txBody>
      </p:sp>
      <p:sp>
        <p:nvSpPr>
          <p:cNvPr id="362" name="Google Shape;362;p39"/>
          <p:cNvSpPr txBox="1"/>
          <p:nvPr/>
        </p:nvSpPr>
        <p:spPr>
          <a:xfrm>
            <a:off x="6153963" y="3968074"/>
            <a:ext cx="17571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Open Sans"/>
                <a:ea typeface="Open Sans"/>
                <a:cs typeface="Open Sans"/>
                <a:sym typeface="Open Sans"/>
              </a:rPr>
              <a:t>Use location features and various API’s</a:t>
            </a:r>
            <a:endParaRPr sz="1200" dirty="0">
              <a:solidFill>
                <a:schemeClr val="dk1"/>
              </a:solidFill>
              <a:latin typeface="Open Sans"/>
              <a:ea typeface="Open Sans"/>
              <a:cs typeface="Open Sans"/>
              <a:sym typeface="Open Sans"/>
            </a:endParaRPr>
          </a:p>
        </p:txBody>
      </p:sp>
      <p:sp>
        <p:nvSpPr>
          <p:cNvPr id="363" name="Google Shape;363;p39"/>
          <p:cNvSpPr/>
          <p:nvPr/>
        </p:nvSpPr>
        <p:spPr>
          <a:xfrm>
            <a:off x="3868210" y="148289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9"/>
          <p:cNvGrpSpPr/>
          <p:nvPr/>
        </p:nvGrpSpPr>
        <p:grpSpPr>
          <a:xfrm>
            <a:off x="3796173" y="1328527"/>
            <a:ext cx="1551654" cy="3149588"/>
            <a:chOff x="5186401" y="494525"/>
            <a:chExt cx="1834973" cy="3724678"/>
          </a:xfrm>
        </p:grpSpPr>
        <p:sp>
          <p:nvSpPr>
            <p:cNvPr id="365" name="Google Shape;365;p39"/>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7" name="Google Shape;367;p39"/>
          <p:cNvPicPr preferRelativeResize="0"/>
          <p:nvPr/>
        </p:nvPicPr>
        <p:blipFill rotWithShape="1">
          <a:blip r:embed="rId3">
            <a:alphaModFix/>
          </a:blip>
          <a:srcRect l="30347" r="30347"/>
          <a:stretch/>
        </p:blipFill>
        <p:spPr>
          <a:xfrm>
            <a:off x="3868195" y="1482896"/>
            <a:ext cx="1407611" cy="2685915"/>
          </a:xfrm>
          <a:prstGeom prst="rect">
            <a:avLst/>
          </a:prstGeom>
          <a:noFill/>
          <a:ln w="9525" cap="flat" cmpd="sng">
            <a:solidFill>
              <a:schemeClr val="accent1"/>
            </a:solidFill>
            <a:prstDash val="solid"/>
            <a:round/>
            <a:headEnd type="none" w="sm" len="sm"/>
            <a:tailEnd type="none" w="sm" len="sm"/>
          </a:ln>
        </p:spPr>
      </p:pic>
      <p:grpSp>
        <p:nvGrpSpPr>
          <p:cNvPr id="8" name="Google Shape;8497;p58">
            <a:extLst>
              <a:ext uri="{FF2B5EF4-FFF2-40B4-BE49-F238E27FC236}">
                <a16:creationId xmlns:a16="http://schemas.microsoft.com/office/drawing/2014/main" id="{DCC5B99E-3647-3B97-55E1-16D0900C2034}"/>
              </a:ext>
            </a:extLst>
          </p:cNvPr>
          <p:cNvGrpSpPr/>
          <p:nvPr/>
        </p:nvGrpSpPr>
        <p:grpSpPr>
          <a:xfrm>
            <a:off x="8069369" y="3664043"/>
            <a:ext cx="358069" cy="317995"/>
            <a:chOff x="3584280" y="3699191"/>
            <a:chExt cx="358069" cy="317995"/>
          </a:xfrm>
          <a:solidFill>
            <a:schemeClr val="accent1"/>
          </a:solidFill>
        </p:grpSpPr>
        <p:sp>
          <p:nvSpPr>
            <p:cNvPr id="9" name="Google Shape;8498;p58">
              <a:extLst>
                <a:ext uri="{FF2B5EF4-FFF2-40B4-BE49-F238E27FC236}">
                  <a16:creationId xmlns:a16="http://schemas.microsoft.com/office/drawing/2014/main" id="{77094744-7BF8-DD80-7CB9-6157D9D6BD16}"/>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99;p58">
              <a:extLst>
                <a:ext uri="{FF2B5EF4-FFF2-40B4-BE49-F238E27FC236}">
                  <a16:creationId xmlns:a16="http://schemas.microsoft.com/office/drawing/2014/main" id="{26FE6C07-33D2-A9C0-BA56-125C5EB310D9}"/>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00;p58">
              <a:extLst>
                <a:ext uri="{FF2B5EF4-FFF2-40B4-BE49-F238E27FC236}">
                  <a16:creationId xmlns:a16="http://schemas.microsoft.com/office/drawing/2014/main" id="{CE681FD0-CE41-26BC-9B27-1D07B8C66578}"/>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01;p58">
              <a:extLst>
                <a:ext uri="{FF2B5EF4-FFF2-40B4-BE49-F238E27FC236}">
                  <a16:creationId xmlns:a16="http://schemas.microsoft.com/office/drawing/2014/main" id="{15CF0386-CAFC-87A9-1CE0-2D6EDA1B8CE5}"/>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400;p39">
            <a:extLst>
              <a:ext uri="{FF2B5EF4-FFF2-40B4-BE49-F238E27FC236}">
                <a16:creationId xmlns:a16="http://schemas.microsoft.com/office/drawing/2014/main" id="{DF4EAE3E-2E69-CAB7-1B84-85899328C977}"/>
              </a:ext>
            </a:extLst>
          </p:cNvPr>
          <p:cNvSpPr/>
          <p:nvPr/>
        </p:nvSpPr>
        <p:spPr>
          <a:xfrm>
            <a:off x="8058124" y="1397527"/>
            <a:ext cx="360545" cy="300802"/>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1620;p64">
            <a:extLst>
              <a:ext uri="{FF2B5EF4-FFF2-40B4-BE49-F238E27FC236}">
                <a16:creationId xmlns:a16="http://schemas.microsoft.com/office/drawing/2014/main" id="{0CE0FFD1-CCF3-F5D6-2AE0-B7B0C4C602DC}"/>
              </a:ext>
            </a:extLst>
          </p:cNvPr>
          <p:cNvGrpSpPr/>
          <p:nvPr/>
        </p:nvGrpSpPr>
        <p:grpSpPr>
          <a:xfrm>
            <a:off x="8058124" y="2467052"/>
            <a:ext cx="369164" cy="323297"/>
            <a:chOff x="3678830" y="3370933"/>
            <a:chExt cx="369164" cy="323297"/>
          </a:xfrm>
          <a:solidFill>
            <a:schemeClr val="accent1"/>
          </a:solidFill>
        </p:grpSpPr>
        <p:sp>
          <p:nvSpPr>
            <p:cNvPr id="15" name="Google Shape;11621;p64">
              <a:extLst>
                <a:ext uri="{FF2B5EF4-FFF2-40B4-BE49-F238E27FC236}">
                  <a16:creationId xmlns:a16="http://schemas.microsoft.com/office/drawing/2014/main" id="{DE85B92F-8C96-DDF2-4CA7-050739D303A8}"/>
                </a:ext>
              </a:extLst>
            </p:cNvPr>
            <p:cNvSpPr/>
            <p:nvPr/>
          </p:nvSpPr>
          <p:spPr>
            <a:xfrm>
              <a:off x="3678830" y="3370933"/>
              <a:ext cx="369164" cy="323297"/>
            </a:xfrm>
            <a:custGeom>
              <a:avLst/>
              <a:gdLst/>
              <a:ahLst/>
              <a:cxnLst/>
              <a:rect l="l" t="t" r="r" b="b"/>
              <a:pathLst>
                <a:path w="11598" h="10157" extrusionOk="0">
                  <a:moveTo>
                    <a:pt x="6514" y="357"/>
                  </a:moveTo>
                  <a:lnTo>
                    <a:pt x="6180" y="3274"/>
                  </a:lnTo>
                  <a:cubicBezTo>
                    <a:pt x="6180" y="3274"/>
                    <a:pt x="6180" y="3286"/>
                    <a:pt x="6168" y="3286"/>
                  </a:cubicBezTo>
                  <a:lnTo>
                    <a:pt x="5406" y="3286"/>
                  </a:lnTo>
                  <a:cubicBezTo>
                    <a:pt x="5406" y="3286"/>
                    <a:pt x="5394" y="3286"/>
                    <a:pt x="5394" y="3274"/>
                  </a:cubicBezTo>
                  <a:lnTo>
                    <a:pt x="5061" y="357"/>
                  </a:lnTo>
                  <a:close/>
                  <a:moveTo>
                    <a:pt x="11026" y="2893"/>
                  </a:moveTo>
                  <a:cubicBezTo>
                    <a:pt x="11133" y="2893"/>
                    <a:pt x="11228" y="2977"/>
                    <a:pt x="11228" y="3084"/>
                  </a:cubicBezTo>
                  <a:lnTo>
                    <a:pt x="11228" y="9620"/>
                  </a:lnTo>
                  <a:lnTo>
                    <a:pt x="11240" y="9620"/>
                  </a:lnTo>
                  <a:cubicBezTo>
                    <a:pt x="11240" y="9716"/>
                    <a:pt x="11157" y="9811"/>
                    <a:pt x="11050" y="9811"/>
                  </a:cubicBezTo>
                  <a:lnTo>
                    <a:pt x="525" y="9811"/>
                  </a:lnTo>
                  <a:cubicBezTo>
                    <a:pt x="418" y="9811"/>
                    <a:pt x="334" y="9716"/>
                    <a:pt x="334" y="9620"/>
                  </a:cubicBezTo>
                  <a:lnTo>
                    <a:pt x="334" y="3084"/>
                  </a:lnTo>
                  <a:cubicBezTo>
                    <a:pt x="334" y="2977"/>
                    <a:pt x="418" y="2893"/>
                    <a:pt x="525" y="2893"/>
                  </a:cubicBezTo>
                  <a:lnTo>
                    <a:pt x="5025" y="2893"/>
                  </a:lnTo>
                  <a:lnTo>
                    <a:pt x="5061" y="3310"/>
                  </a:lnTo>
                  <a:cubicBezTo>
                    <a:pt x="5085" y="3489"/>
                    <a:pt x="5228" y="3620"/>
                    <a:pt x="5406" y="3620"/>
                  </a:cubicBezTo>
                  <a:lnTo>
                    <a:pt x="6168" y="3620"/>
                  </a:lnTo>
                  <a:cubicBezTo>
                    <a:pt x="6347" y="3620"/>
                    <a:pt x="6490" y="3489"/>
                    <a:pt x="6502" y="3310"/>
                  </a:cubicBezTo>
                  <a:lnTo>
                    <a:pt x="6549" y="2893"/>
                  </a:lnTo>
                  <a:close/>
                  <a:moveTo>
                    <a:pt x="4882" y="0"/>
                  </a:moveTo>
                  <a:cubicBezTo>
                    <a:pt x="4847" y="0"/>
                    <a:pt x="4799" y="12"/>
                    <a:pt x="4763" y="60"/>
                  </a:cubicBezTo>
                  <a:cubicBezTo>
                    <a:pt x="4740" y="95"/>
                    <a:pt x="4728" y="155"/>
                    <a:pt x="4728" y="191"/>
                  </a:cubicBezTo>
                  <a:lnTo>
                    <a:pt x="4990" y="2548"/>
                  </a:lnTo>
                  <a:lnTo>
                    <a:pt x="537" y="2548"/>
                  </a:lnTo>
                  <a:cubicBezTo>
                    <a:pt x="239" y="2548"/>
                    <a:pt x="1" y="2786"/>
                    <a:pt x="1" y="3084"/>
                  </a:cubicBezTo>
                  <a:lnTo>
                    <a:pt x="1" y="9620"/>
                  </a:lnTo>
                  <a:cubicBezTo>
                    <a:pt x="1" y="9918"/>
                    <a:pt x="239" y="10156"/>
                    <a:pt x="537" y="10156"/>
                  </a:cubicBezTo>
                  <a:lnTo>
                    <a:pt x="11062" y="10156"/>
                  </a:lnTo>
                  <a:cubicBezTo>
                    <a:pt x="11359" y="10156"/>
                    <a:pt x="11598" y="9918"/>
                    <a:pt x="11598" y="9620"/>
                  </a:cubicBezTo>
                  <a:lnTo>
                    <a:pt x="11598" y="3084"/>
                  </a:lnTo>
                  <a:cubicBezTo>
                    <a:pt x="11586" y="2786"/>
                    <a:pt x="11348" y="2548"/>
                    <a:pt x="11050" y="2548"/>
                  </a:cubicBezTo>
                  <a:lnTo>
                    <a:pt x="6597" y="2548"/>
                  </a:lnTo>
                  <a:lnTo>
                    <a:pt x="6871" y="191"/>
                  </a:lnTo>
                  <a:cubicBezTo>
                    <a:pt x="6871" y="155"/>
                    <a:pt x="6847" y="107"/>
                    <a:pt x="6823" y="60"/>
                  </a:cubicBezTo>
                  <a:cubicBezTo>
                    <a:pt x="6787" y="36"/>
                    <a:pt x="6752" y="0"/>
                    <a:pt x="6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22;p64">
              <a:extLst>
                <a:ext uri="{FF2B5EF4-FFF2-40B4-BE49-F238E27FC236}">
                  <a16:creationId xmlns:a16="http://schemas.microsoft.com/office/drawing/2014/main" id="{95181AE8-083E-5892-E93C-5E7217D65070}"/>
                </a:ext>
              </a:extLst>
            </p:cNvPr>
            <p:cNvSpPr/>
            <p:nvPr/>
          </p:nvSpPr>
          <p:spPr>
            <a:xfrm>
              <a:off x="3713716" y="3498253"/>
              <a:ext cx="126206" cy="161092"/>
            </a:xfrm>
            <a:custGeom>
              <a:avLst/>
              <a:gdLst/>
              <a:ahLst/>
              <a:cxnLst/>
              <a:rect l="l" t="t" r="r" b="b"/>
              <a:pathLst>
                <a:path w="3965" h="5061" extrusionOk="0">
                  <a:moveTo>
                    <a:pt x="2155" y="1251"/>
                  </a:moveTo>
                  <a:cubicBezTo>
                    <a:pt x="2358" y="1251"/>
                    <a:pt x="2524" y="1418"/>
                    <a:pt x="2524" y="1632"/>
                  </a:cubicBezTo>
                  <a:lnTo>
                    <a:pt x="2524" y="1989"/>
                  </a:lnTo>
                  <a:cubicBezTo>
                    <a:pt x="2536" y="2299"/>
                    <a:pt x="2286" y="2537"/>
                    <a:pt x="1977" y="2537"/>
                  </a:cubicBezTo>
                  <a:cubicBezTo>
                    <a:pt x="1667" y="2537"/>
                    <a:pt x="1429" y="2287"/>
                    <a:pt x="1429" y="1989"/>
                  </a:cubicBezTo>
                  <a:lnTo>
                    <a:pt x="1429" y="1632"/>
                  </a:lnTo>
                  <a:cubicBezTo>
                    <a:pt x="1429" y="1418"/>
                    <a:pt x="1584" y="1251"/>
                    <a:pt x="1798" y="1251"/>
                  </a:cubicBezTo>
                  <a:close/>
                  <a:moveTo>
                    <a:pt x="2167" y="2846"/>
                  </a:moveTo>
                  <a:lnTo>
                    <a:pt x="2167" y="2953"/>
                  </a:lnTo>
                  <a:cubicBezTo>
                    <a:pt x="2167" y="3025"/>
                    <a:pt x="2179" y="3084"/>
                    <a:pt x="2227" y="3132"/>
                  </a:cubicBezTo>
                  <a:lnTo>
                    <a:pt x="1989" y="3370"/>
                  </a:lnTo>
                  <a:lnTo>
                    <a:pt x="1977" y="3370"/>
                  </a:lnTo>
                  <a:lnTo>
                    <a:pt x="1739" y="3132"/>
                  </a:lnTo>
                  <a:cubicBezTo>
                    <a:pt x="1762" y="3073"/>
                    <a:pt x="1774" y="3013"/>
                    <a:pt x="1774" y="2953"/>
                  </a:cubicBezTo>
                  <a:lnTo>
                    <a:pt x="1774" y="2846"/>
                  </a:lnTo>
                  <a:cubicBezTo>
                    <a:pt x="1834" y="2858"/>
                    <a:pt x="1917" y="2858"/>
                    <a:pt x="1977" y="2858"/>
                  </a:cubicBezTo>
                  <a:cubicBezTo>
                    <a:pt x="2036" y="2858"/>
                    <a:pt x="2108" y="2846"/>
                    <a:pt x="2167" y="2846"/>
                  </a:cubicBezTo>
                  <a:close/>
                  <a:moveTo>
                    <a:pt x="2512" y="3334"/>
                  </a:moveTo>
                  <a:lnTo>
                    <a:pt x="2810" y="3489"/>
                  </a:lnTo>
                  <a:cubicBezTo>
                    <a:pt x="2870" y="3513"/>
                    <a:pt x="2917" y="3596"/>
                    <a:pt x="2917" y="3668"/>
                  </a:cubicBezTo>
                  <a:lnTo>
                    <a:pt x="2917" y="4727"/>
                  </a:lnTo>
                  <a:lnTo>
                    <a:pt x="1072" y="4727"/>
                  </a:lnTo>
                  <a:lnTo>
                    <a:pt x="1072" y="3668"/>
                  </a:lnTo>
                  <a:cubicBezTo>
                    <a:pt x="1072" y="3596"/>
                    <a:pt x="1108" y="3537"/>
                    <a:pt x="1167" y="3489"/>
                  </a:cubicBezTo>
                  <a:lnTo>
                    <a:pt x="1465" y="3334"/>
                  </a:lnTo>
                  <a:lnTo>
                    <a:pt x="1739" y="3608"/>
                  </a:lnTo>
                  <a:cubicBezTo>
                    <a:pt x="1810" y="3680"/>
                    <a:pt x="1905" y="3704"/>
                    <a:pt x="1989" y="3704"/>
                  </a:cubicBezTo>
                  <a:cubicBezTo>
                    <a:pt x="2084" y="3704"/>
                    <a:pt x="2167" y="3680"/>
                    <a:pt x="2239" y="3608"/>
                  </a:cubicBezTo>
                  <a:lnTo>
                    <a:pt x="2512" y="3334"/>
                  </a:lnTo>
                  <a:close/>
                  <a:moveTo>
                    <a:pt x="3608" y="334"/>
                  </a:moveTo>
                  <a:cubicBezTo>
                    <a:pt x="3608" y="334"/>
                    <a:pt x="3632" y="334"/>
                    <a:pt x="3632" y="346"/>
                  </a:cubicBezTo>
                  <a:lnTo>
                    <a:pt x="3632" y="4704"/>
                  </a:lnTo>
                  <a:lnTo>
                    <a:pt x="3239" y="4727"/>
                  </a:lnTo>
                  <a:lnTo>
                    <a:pt x="3239" y="3668"/>
                  </a:lnTo>
                  <a:cubicBezTo>
                    <a:pt x="3239" y="3454"/>
                    <a:pt x="3120" y="3275"/>
                    <a:pt x="2941" y="3192"/>
                  </a:cubicBezTo>
                  <a:lnTo>
                    <a:pt x="2512" y="2977"/>
                  </a:lnTo>
                  <a:lnTo>
                    <a:pt x="2512" y="2965"/>
                  </a:lnTo>
                  <a:lnTo>
                    <a:pt x="2512" y="2715"/>
                  </a:lnTo>
                  <a:cubicBezTo>
                    <a:pt x="2739" y="2549"/>
                    <a:pt x="2870" y="2275"/>
                    <a:pt x="2870" y="2001"/>
                  </a:cubicBezTo>
                  <a:lnTo>
                    <a:pt x="2870" y="1644"/>
                  </a:lnTo>
                  <a:cubicBezTo>
                    <a:pt x="2870" y="1251"/>
                    <a:pt x="2536" y="929"/>
                    <a:pt x="2155" y="929"/>
                  </a:cubicBezTo>
                  <a:lnTo>
                    <a:pt x="1798" y="929"/>
                  </a:lnTo>
                  <a:cubicBezTo>
                    <a:pt x="1405" y="929"/>
                    <a:pt x="1084" y="1251"/>
                    <a:pt x="1084" y="1644"/>
                  </a:cubicBezTo>
                  <a:lnTo>
                    <a:pt x="1084" y="2001"/>
                  </a:lnTo>
                  <a:cubicBezTo>
                    <a:pt x="1084" y="2299"/>
                    <a:pt x="1227" y="2549"/>
                    <a:pt x="1441" y="2715"/>
                  </a:cubicBezTo>
                  <a:lnTo>
                    <a:pt x="1441" y="2965"/>
                  </a:lnTo>
                  <a:lnTo>
                    <a:pt x="1441" y="2977"/>
                  </a:lnTo>
                  <a:lnTo>
                    <a:pt x="1012" y="3192"/>
                  </a:lnTo>
                  <a:cubicBezTo>
                    <a:pt x="834" y="3275"/>
                    <a:pt x="715" y="3454"/>
                    <a:pt x="715" y="3668"/>
                  </a:cubicBezTo>
                  <a:lnTo>
                    <a:pt x="715" y="4727"/>
                  </a:lnTo>
                  <a:lnTo>
                    <a:pt x="357" y="4727"/>
                  </a:lnTo>
                  <a:cubicBezTo>
                    <a:pt x="357" y="4727"/>
                    <a:pt x="334" y="4727"/>
                    <a:pt x="334" y="4704"/>
                  </a:cubicBezTo>
                  <a:lnTo>
                    <a:pt x="334" y="346"/>
                  </a:lnTo>
                  <a:cubicBezTo>
                    <a:pt x="334" y="346"/>
                    <a:pt x="334" y="334"/>
                    <a:pt x="357" y="334"/>
                  </a:cubicBezTo>
                  <a:close/>
                  <a:moveTo>
                    <a:pt x="357" y="1"/>
                  </a:moveTo>
                  <a:cubicBezTo>
                    <a:pt x="155" y="1"/>
                    <a:pt x="0" y="167"/>
                    <a:pt x="0" y="358"/>
                  </a:cubicBezTo>
                  <a:lnTo>
                    <a:pt x="0" y="4704"/>
                  </a:lnTo>
                  <a:cubicBezTo>
                    <a:pt x="0" y="4906"/>
                    <a:pt x="155" y="5061"/>
                    <a:pt x="357" y="5061"/>
                  </a:cubicBezTo>
                  <a:lnTo>
                    <a:pt x="3608" y="5061"/>
                  </a:lnTo>
                  <a:cubicBezTo>
                    <a:pt x="3810" y="5061"/>
                    <a:pt x="3965" y="4906"/>
                    <a:pt x="3965" y="4704"/>
                  </a:cubicBezTo>
                  <a:lnTo>
                    <a:pt x="3965" y="346"/>
                  </a:lnTo>
                  <a:cubicBezTo>
                    <a:pt x="3965" y="155"/>
                    <a:pt x="3810" y="1"/>
                    <a:pt x="3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23;p64">
              <a:extLst>
                <a:ext uri="{FF2B5EF4-FFF2-40B4-BE49-F238E27FC236}">
                  <a16:creationId xmlns:a16="http://schemas.microsoft.com/office/drawing/2014/main" id="{69DAD00E-284B-8799-350C-0FBE141914D6}"/>
                </a:ext>
              </a:extLst>
            </p:cNvPr>
            <p:cNvSpPr/>
            <p:nvPr/>
          </p:nvSpPr>
          <p:spPr>
            <a:xfrm>
              <a:off x="3863795" y="3498253"/>
              <a:ext cx="149728" cy="34154"/>
            </a:xfrm>
            <a:custGeom>
              <a:avLst/>
              <a:gdLst/>
              <a:ahLst/>
              <a:cxnLst/>
              <a:rect l="l" t="t" r="r" b="b"/>
              <a:pathLst>
                <a:path w="4704" h="1073" extrusionOk="0">
                  <a:moveTo>
                    <a:pt x="4334" y="334"/>
                  </a:moveTo>
                  <a:cubicBezTo>
                    <a:pt x="4334" y="334"/>
                    <a:pt x="4346" y="334"/>
                    <a:pt x="4346" y="346"/>
                  </a:cubicBezTo>
                  <a:lnTo>
                    <a:pt x="4346" y="715"/>
                  </a:lnTo>
                  <a:lnTo>
                    <a:pt x="345" y="739"/>
                  </a:lnTo>
                  <a:cubicBezTo>
                    <a:pt x="345" y="739"/>
                    <a:pt x="322" y="739"/>
                    <a:pt x="322" y="715"/>
                  </a:cubicBezTo>
                  <a:lnTo>
                    <a:pt x="322" y="346"/>
                  </a:lnTo>
                  <a:cubicBezTo>
                    <a:pt x="322" y="346"/>
                    <a:pt x="322" y="334"/>
                    <a:pt x="345" y="334"/>
                  </a:cubicBezTo>
                  <a:close/>
                  <a:moveTo>
                    <a:pt x="357" y="1"/>
                  </a:moveTo>
                  <a:cubicBezTo>
                    <a:pt x="167" y="1"/>
                    <a:pt x="0" y="167"/>
                    <a:pt x="0" y="358"/>
                  </a:cubicBezTo>
                  <a:lnTo>
                    <a:pt x="0" y="715"/>
                  </a:lnTo>
                  <a:cubicBezTo>
                    <a:pt x="0" y="917"/>
                    <a:pt x="167" y="1072"/>
                    <a:pt x="357" y="1072"/>
                  </a:cubicBezTo>
                  <a:lnTo>
                    <a:pt x="4346" y="1072"/>
                  </a:lnTo>
                  <a:cubicBezTo>
                    <a:pt x="4536" y="1072"/>
                    <a:pt x="4703" y="917"/>
                    <a:pt x="4703" y="715"/>
                  </a:cubicBezTo>
                  <a:lnTo>
                    <a:pt x="4703" y="346"/>
                  </a:lnTo>
                  <a:cubicBezTo>
                    <a:pt x="4691" y="155"/>
                    <a:pt x="4536" y="1"/>
                    <a:pt x="43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24;p64">
              <a:extLst>
                <a:ext uri="{FF2B5EF4-FFF2-40B4-BE49-F238E27FC236}">
                  <a16:creationId xmlns:a16="http://schemas.microsoft.com/office/drawing/2014/main" id="{DC654964-25A8-4879-981A-F8779E64DEAE}"/>
                </a:ext>
              </a:extLst>
            </p:cNvPr>
            <p:cNvSpPr/>
            <p:nvPr/>
          </p:nvSpPr>
          <p:spPr>
            <a:xfrm>
              <a:off x="3863413" y="3544502"/>
              <a:ext cx="114843" cy="33740"/>
            </a:xfrm>
            <a:custGeom>
              <a:avLst/>
              <a:gdLst/>
              <a:ahLst/>
              <a:cxnLst/>
              <a:rect l="l" t="t" r="r" b="b"/>
              <a:pathLst>
                <a:path w="3608" h="1060" extrusionOk="0">
                  <a:moveTo>
                    <a:pt x="3251" y="334"/>
                  </a:moveTo>
                  <a:cubicBezTo>
                    <a:pt x="3251" y="334"/>
                    <a:pt x="3274" y="334"/>
                    <a:pt x="3274" y="357"/>
                  </a:cubicBezTo>
                  <a:lnTo>
                    <a:pt x="3274" y="715"/>
                  </a:lnTo>
                  <a:lnTo>
                    <a:pt x="357" y="727"/>
                  </a:lnTo>
                  <a:cubicBezTo>
                    <a:pt x="357" y="727"/>
                    <a:pt x="334" y="727"/>
                    <a:pt x="334" y="715"/>
                  </a:cubicBezTo>
                  <a:lnTo>
                    <a:pt x="334" y="357"/>
                  </a:lnTo>
                  <a:cubicBezTo>
                    <a:pt x="334" y="357"/>
                    <a:pt x="334" y="334"/>
                    <a:pt x="357" y="334"/>
                  </a:cubicBezTo>
                  <a:close/>
                  <a:moveTo>
                    <a:pt x="357" y="0"/>
                  </a:moveTo>
                  <a:cubicBezTo>
                    <a:pt x="155" y="0"/>
                    <a:pt x="0" y="155"/>
                    <a:pt x="0" y="357"/>
                  </a:cubicBezTo>
                  <a:lnTo>
                    <a:pt x="0" y="715"/>
                  </a:lnTo>
                  <a:cubicBezTo>
                    <a:pt x="0" y="905"/>
                    <a:pt x="155" y="1060"/>
                    <a:pt x="357" y="1060"/>
                  </a:cubicBezTo>
                  <a:lnTo>
                    <a:pt x="3251" y="1060"/>
                  </a:lnTo>
                  <a:cubicBezTo>
                    <a:pt x="3453" y="1060"/>
                    <a:pt x="3608" y="905"/>
                    <a:pt x="3608" y="715"/>
                  </a:cubicBezTo>
                  <a:lnTo>
                    <a:pt x="3608" y="357"/>
                  </a:lnTo>
                  <a:cubicBezTo>
                    <a:pt x="3608" y="155"/>
                    <a:pt x="3453" y="0"/>
                    <a:pt x="3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25;p64">
              <a:extLst>
                <a:ext uri="{FF2B5EF4-FFF2-40B4-BE49-F238E27FC236}">
                  <a16:creationId xmlns:a16="http://schemas.microsoft.com/office/drawing/2014/main" id="{2FC99A35-2705-C3FF-113C-72552B9E2D5E}"/>
                </a:ext>
              </a:extLst>
            </p:cNvPr>
            <p:cNvSpPr/>
            <p:nvPr/>
          </p:nvSpPr>
          <p:spPr>
            <a:xfrm>
              <a:off x="3863795" y="3590719"/>
              <a:ext cx="68625" cy="10663"/>
            </a:xfrm>
            <a:custGeom>
              <a:avLst/>
              <a:gdLst/>
              <a:ahLst/>
              <a:cxnLst/>
              <a:rect l="l" t="t" r="r" b="b"/>
              <a:pathLst>
                <a:path w="2156" h="335" extrusionOk="0">
                  <a:moveTo>
                    <a:pt x="167" y="1"/>
                  </a:moveTo>
                  <a:cubicBezTo>
                    <a:pt x="72" y="1"/>
                    <a:pt x="0" y="72"/>
                    <a:pt x="0" y="168"/>
                  </a:cubicBezTo>
                  <a:cubicBezTo>
                    <a:pt x="0" y="251"/>
                    <a:pt x="72" y="334"/>
                    <a:pt x="167" y="334"/>
                  </a:cubicBezTo>
                  <a:lnTo>
                    <a:pt x="1977" y="334"/>
                  </a:lnTo>
                  <a:cubicBezTo>
                    <a:pt x="2072" y="334"/>
                    <a:pt x="2143" y="251"/>
                    <a:pt x="2143" y="168"/>
                  </a:cubicBezTo>
                  <a:cubicBezTo>
                    <a:pt x="2155" y="72"/>
                    <a:pt x="2072" y="1"/>
                    <a:pt x="1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26;p64">
              <a:extLst>
                <a:ext uri="{FF2B5EF4-FFF2-40B4-BE49-F238E27FC236}">
                  <a16:creationId xmlns:a16="http://schemas.microsoft.com/office/drawing/2014/main" id="{52B4C834-D657-340C-F8A8-2E1F7FC49AB9}"/>
                </a:ext>
              </a:extLst>
            </p:cNvPr>
            <p:cNvSpPr/>
            <p:nvPr/>
          </p:nvSpPr>
          <p:spPr>
            <a:xfrm>
              <a:off x="3944897" y="3590719"/>
              <a:ext cx="33358" cy="10663"/>
            </a:xfrm>
            <a:custGeom>
              <a:avLst/>
              <a:gdLst/>
              <a:ahLst/>
              <a:cxnLst/>
              <a:rect l="l" t="t" r="r" b="b"/>
              <a:pathLst>
                <a:path w="1048" h="335" extrusionOk="0">
                  <a:moveTo>
                    <a:pt x="155" y="1"/>
                  </a:moveTo>
                  <a:cubicBezTo>
                    <a:pt x="71" y="1"/>
                    <a:pt x="0" y="72"/>
                    <a:pt x="0" y="168"/>
                  </a:cubicBezTo>
                  <a:cubicBezTo>
                    <a:pt x="0" y="251"/>
                    <a:pt x="71" y="334"/>
                    <a:pt x="155" y="334"/>
                  </a:cubicBezTo>
                  <a:lnTo>
                    <a:pt x="893" y="334"/>
                  </a:lnTo>
                  <a:cubicBezTo>
                    <a:pt x="976" y="334"/>
                    <a:pt x="1048" y="251"/>
                    <a:pt x="1048" y="168"/>
                  </a:cubicBezTo>
                  <a:cubicBezTo>
                    <a:pt x="1048" y="72"/>
                    <a:pt x="976" y="1"/>
                    <a:pt x="8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27;p64">
              <a:extLst>
                <a:ext uri="{FF2B5EF4-FFF2-40B4-BE49-F238E27FC236}">
                  <a16:creationId xmlns:a16="http://schemas.microsoft.com/office/drawing/2014/main" id="{6DDFF891-96E6-7C06-486F-2CD3AF96030F}"/>
                </a:ext>
              </a:extLst>
            </p:cNvPr>
            <p:cNvSpPr/>
            <p:nvPr/>
          </p:nvSpPr>
          <p:spPr>
            <a:xfrm>
              <a:off x="3864176" y="3625223"/>
              <a:ext cx="21995" cy="10631"/>
            </a:xfrm>
            <a:custGeom>
              <a:avLst/>
              <a:gdLst/>
              <a:ahLst/>
              <a:cxnLst/>
              <a:rect l="l" t="t" r="r" b="b"/>
              <a:pathLst>
                <a:path w="691" h="334" extrusionOk="0">
                  <a:moveTo>
                    <a:pt x="167" y="0"/>
                  </a:moveTo>
                  <a:cubicBezTo>
                    <a:pt x="71" y="0"/>
                    <a:pt x="0" y="84"/>
                    <a:pt x="0" y="167"/>
                  </a:cubicBezTo>
                  <a:cubicBezTo>
                    <a:pt x="0" y="262"/>
                    <a:pt x="71" y="334"/>
                    <a:pt x="167" y="334"/>
                  </a:cubicBezTo>
                  <a:lnTo>
                    <a:pt x="524" y="334"/>
                  </a:lnTo>
                  <a:cubicBezTo>
                    <a:pt x="607" y="334"/>
                    <a:pt x="691" y="262"/>
                    <a:pt x="691" y="167"/>
                  </a:cubicBezTo>
                  <a:cubicBezTo>
                    <a:pt x="691" y="84"/>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28;p64">
              <a:extLst>
                <a:ext uri="{FF2B5EF4-FFF2-40B4-BE49-F238E27FC236}">
                  <a16:creationId xmlns:a16="http://schemas.microsoft.com/office/drawing/2014/main" id="{08C97BE9-970F-1BD8-7705-88C066388E5A}"/>
                </a:ext>
              </a:extLst>
            </p:cNvPr>
            <p:cNvSpPr/>
            <p:nvPr/>
          </p:nvSpPr>
          <p:spPr>
            <a:xfrm>
              <a:off x="3898648" y="3625223"/>
              <a:ext cx="56498" cy="10631"/>
            </a:xfrm>
            <a:custGeom>
              <a:avLst/>
              <a:gdLst/>
              <a:ahLst/>
              <a:cxnLst/>
              <a:rect l="l" t="t" r="r" b="b"/>
              <a:pathLst>
                <a:path w="1775" h="334" extrusionOk="0">
                  <a:moveTo>
                    <a:pt x="167" y="0"/>
                  </a:moveTo>
                  <a:cubicBezTo>
                    <a:pt x="84" y="0"/>
                    <a:pt x="0" y="84"/>
                    <a:pt x="0" y="167"/>
                  </a:cubicBezTo>
                  <a:cubicBezTo>
                    <a:pt x="0" y="262"/>
                    <a:pt x="84" y="334"/>
                    <a:pt x="167" y="334"/>
                  </a:cubicBezTo>
                  <a:lnTo>
                    <a:pt x="1608" y="334"/>
                  </a:lnTo>
                  <a:cubicBezTo>
                    <a:pt x="1703" y="334"/>
                    <a:pt x="1775" y="262"/>
                    <a:pt x="1775" y="167"/>
                  </a:cubicBezTo>
                  <a:cubicBezTo>
                    <a:pt x="1775" y="84"/>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29;p64">
              <a:extLst>
                <a:ext uri="{FF2B5EF4-FFF2-40B4-BE49-F238E27FC236}">
                  <a16:creationId xmlns:a16="http://schemas.microsoft.com/office/drawing/2014/main" id="{4C0AEA22-6BC1-C9D1-3CCF-AD68438F7958}"/>
                </a:ext>
              </a:extLst>
            </p:cNvPr>
            <p:cNvSpPr/>
            <p:nvPr/>
          </p:nvSpPr>
          <p:spPr>
            <a:xfrm>
              <a:off x="3864176" y="3648713"/>
              <a:ext cx="21995" cy="10249"/>
            </a:xfrm>
            <a:custGeom>
              <a:avLst/>
              <a:gdLst/>
              <a:ahLst/>
              <a:cxnLst/>
              <a:rect l="l" t="t" r="r" b="b"/>
              <a:pathLst>
                <a:path w="691" h="322" extrusionOk="0">
                  <a:moveTo>
                    <a:pt x="167" y="0"/>
                  </a:moveTo>
                  <a:cubicBezTo>
                    <a:pt x="71" y="0"/>
                    <a:pt x="0" y="72"/>
                    <a:pt x="0" y="155"/>
                  </a:cubicBezTo>
                  <a:cubicBezTo>
                    <a:pt x="0" y="251"/>
                    <a:pt x="71" y="322"/>
                    <a:pt x="167" y="322"/>
                  </a:cubicBezTo>
                  <a:lnTo>
                    <a:pt x="524" y="322"/>
                  </a:lnTo>
                  <a:cubicBezTo>
                    <a:pt x="607" y="322"/>
                    <a:pt x="691" y="251"/>
                    <a:pt x="691" y="155"/>
                  </a:cubicBezTo>
                  <a:cubicBezTo>
                    <a:pt x="691" y="72"/>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30;p64">
              <a:extLst>
                <a:ext uri="{FF2B5EF4-FFF2-40B4-BE49-F238E27FC236}">
                  <a16:creationId xmlns:a16="http://schemas.microsoft.com/office/drawing/2014/main" id="{B68F5D57-845F-14E8-6B19-D3144083660F}"/>
                </a:ext>
              </a:extLst>
            </p:cNvPr>
            <p:cNvSpPr/>
            <p:nvPr/>
          </p:nvSpPr>
          <p:spPr>
            <a:xfrm>
              <a:off x="3898648" y="3648713"/>
              <a:ext cx="56498" cy="10249"/>
            </a:xfrm>
            <a:custGeom>
              <a:avLst/>
              <a:gdLst/>
              <a:ahLst/>
              <a:cxnLst/>
              <a:rect l="l" t="t" r="r" b="b"/>
              <a:pathLst>
                <a:path w="1775" h="322" extrusionOk="0">
                  <a:moveTo>
                    <a:pt x="167" y="0"/>
                  </a:moveTo>
                  <a:cubicBezTo>
                    <a:pt x="84" y="0"/>
                    <a:pt x="0" y="72"/>
                    <a:pt x="0" y="155"/>
                  </a:cubicBezTo>
                  <a:cubicBezTo>
                    <a:pt x="0" y="251"/>
                    <a:pt x="84" y="322"/>
                    <a:pt x="167" y="322"/>
                  </a:cubicBezTo>
                  <a:lnTo>
                    <a:pt x="1608" y="322"/>
                  </a:lnTo>
                  <a:cubicBezTo>
                    <a:pt x="1703" y="322"/>
                    <a:pt x="1775" y="251"/>
                    <a:pt x="1775" y="155"/>
                  </a:cubicBezTo>
                  <a:cubicBezTo>
                    <a:pt x="1775" y="72"/>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31;p64">
              <a:extLst>
                <a:ext uri="{FF2B5EF4-FFF2-40B4-BE49-F238E27FC236}">
                  <a16:creationId xmlns:a16="http://schemas.microsoft.com/office/drawing/2014/main" id="{6ECC98AC-F582-5D5F-C84E-EA3F0217FAF4}"/>
                </a:ext>
              </a:extLst>
            </p:cNvPr>
            <p:cNvSpPr/>
            <p:nvPr/>
          </p:nvSpPr>
          <p:spPr>
            <a:xfrm>
              <a:off x="3858097" y="3452036"/>
              <a:ext cx="11013" cy="10249"/>
            </a:xfrm>
            <a:custGeom>
              <a:avLst/>
              <a:gdLst/>
              <a:ahLst/>
              <a:cxnLst/>
              <a:rect l="l" t="t" r="r" b="b"/>
              <a:pathLst>
                <a:path w="346" h="322" extrusionOk="0">
                  <a:moveTo>
                    <a:pt x="167" y="0"/>
                  </a:moveTo>
                  <a:cubicBezTo>
                    <a:pt x="72" y="0"/>
                    <a:pt x="1" y="72"/>
                    <a:pt x="1" y="167"/>
                  </a:cubicBezTo>
                  <a:cubicBezTo>
                    <a:pt x="1" y="250"/>
                    <a:pt x="72" y="322"/>
                    <a:pt x="167" y="322"/>
                  </a:cubicBezTo>
                  <a:cubicBezTo>
                    <a:pt x="251" y="322"/>
                    <a:pt x="322" y="250"/>
                    <a:pt x="322" y="167"/>
                  </a:cubicBezTo>
                  <a:cubicBezTo>
                    <a:pt x="346"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9339;p60">
            <a:extLst>
              <a:ext uri="{FF2B5EF4-FFF2-40B4-BE49-F238E27FC236}">
                <a16:creationId xmlns:a16="http://schemas.microsoft.com/office/drawing/2014/main" id="{A7E94A0E-2E27-3721-52A2-8355E6042BBA}"/>
              </a:ext>
            </a:extLst>
          </p:cNvPr>
          <p:cNvGrpSpPr/>
          <p:nvPr/>
        </p:nvGrpSpPr>
        <p:grpSpPr>
          <a:xfrm>
            <a:off x="694167" y="3637203"/>
            <a:ext cx="399435" cy="365698"/>
            <a:chOff x="1731523" y="2422616"/>
            <a:chExt cx="399435" cy="365698"/>
          </a:xfrm>
          <a:solidFill>
            <a:schemeClr val="accent1"/>
          </a:solidFill>
        </p:grpSpPr>
        <p:sp>
          <p:nvSpPr>
            <p:cNvPr id="33" name="Google Shape;9340;p60">
              <a:extLst>
                <a:ext uri="{FF2B5EF4-FFF2-40B4-BE49-F238E27FC236}">
                  <a16:creationId xmlns:a16="http://schemas.microsoft.com/office/drawing/2014/main" id="{7113DD81-1B6C-B4CF-0AF7-5E75E51A7414}"/>
                </a:ext>
              </a:extLst>
            </p:cNvPr>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41;p60">
              <a:extLst>
                <a:ext uri="{FF2B5EF4-FFF2-40B4-BE49-F238E27FC236}">
                  <a16:creationId xmlns:a16="http://schemas.microsoft.com/office/drawing/2014/main" id="{46918933-211D-F8BC-0313-C1074028BA71}"/>
                </a:ext>
              </a:extLst>
            </p:cNvPr>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42;p60">
              <a:extLst>
                <a:ext uri="{FF2B5EF4-FFF2-40B4-BE49-F238E27FC236}">
                  <a16:creationId xmlns:a16="http://schemas.microsoft.com/office/drawing/2014/main" id="{74B4441C-6E9B-371E-93B8-AA7AA1033CB8}"/>
                </a:ext>
              </a:extLst>
            </p:cNvPr>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2174;p64">
            <a:extLst>
              <a:ext uri="{FF2B5EF4-FFF2-40B4-BE49-F238E27FC236}">
                <a16:creationId xmlns:a16="http://schemas.microsoft.com/office/drawing/2014/main" id="{6AD2DBA8-6B18-E168-BAF2-4407BA8EDAA4}"/>
              </a:ext>
            </a:extLst>
          </p:cNvPr>
          <p:cNvGrpSpPr/>
          <p:nvPr/>
        </p:nvGrpSpPr>
        <p:grpSpPr>
          <a:xfrm>
            <a:off x="716712" y="2540022"/>
            <a:ext cx="361971" cy="314958"/>
            <a:chOff x="3716358" y="1544655"/>
            <a:chExt cx="361971" cy="314958"/>
          </a:xfrm>
          <a:solidFill>
            <a:schemeClr val="accent1"/>
          </a:solidFill>
        </p:grpSpPr>
        <p:sp>
          <p:nvSpPr>
            <p:cNvPr id="52" name="Google Shape;12175;p64">
              <a:extLst>
                <a:ext uri="{FF2B5EF4-FFF2-40B4-BE49-F238E27FC236}">
                  <a16:creationId xmlns:a16="http://schemas.microsoft.com/office/drawing/2014/main" id="{00F0ADE1-779F-BB62-CF5D-453C68E22F63}"/>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176;p64">
              <a:extLst>
                <a:ext uri="{FF2B5EF4-FFF2-40B4-BE49-F238E27FC236}">
                  <a16:creationId xmlns:a16="http://schemas.microsoft.com/office/drawing/2014/main" id="{5F1665E5-8B4E-EB6B-AE7D-81C26ED91006}"/>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177;p64">
              <a:extLst>
                <a:ext uri="{FF2B5EF4-FFF2-40B4-BE49-F238E27FC236}">
                  <a16:creationId xmlns:a16="http://schemas.microsoft.com/office/drawing/2014/main" id="{6826BB77-48D1-F8C8-6B8F-8AD1C0E103A8}"/>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78;p64">
              <a:extLst>
                <a:ext uri="{FF2B5EF4-FFF2-40B4-BE49-F238E27FC236}">
                  <a16:creationId xmlns:a16="http://schemas.microsoft.com/office/drawing/2014/main" id="{389B0026-B265-052F-12F2-B63C7C035A66}"/>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79;p64">
              <a:extLst>
                <a:ext uri="{FF2B5EF4-FFF2-40B4-BE49-F238E27FC236}">
                  <a16:creationId xmlns:a16="http://schemas.microsoft.com/office/drawing/2014/main" id="{12566C0C-9FB7-2C19-86F3-11A5F7F9D033}"/>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12180;p64">
              <a:extLst>
                <a:ext uri="{FF2B5EF4-FFF2-40B4-BE49-F238E27FC236}">
                  <a16:creationId xmlns:a16="http://schemas.microsoft.com/office/drawing/2014/main" id="{DD824B67-8988-FC4E-20BC-9057C8778E1F}"/>
                </a:ext>
              </a:extLst>
            </p:cNvPr>
            <p:cNvGrpSpPr/>
            <p:nvPr/>
          </p:nvGrpSpPr>
          <p:grpSpPr>
            <a:xfrm>
              <a:off x="3716358" y="1544655"/>
              <a:ext cx="361971" cy="314958"/>
              <a:chOff x="3716358" y="1544655"/>
              <a:chExt cx="361971" cy="314958"/>
            </a:xfrm>
            <a:grpFill/>
          </p:grpSpPr>
          <p:sp>
            <p:nvSpPr>
              <p:cNvPr id="58" name="Google Shape;12181;p64">
                <a:extLst>
                  <a:ext uri="{FF2B5EF4-FFF2-40B4-BE49-F238E27FC236}">
                    <a16:creationId xmlns:a16="http://schemas.microsoft.com/office/drawing/2014/main" id="{801E4FA3-CC94-5D07-E144-2C7B2C8D6A1B}"/>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82;p64">
                <a:extLst>
                  <a:ext uri="{FF2B5EF4-FFF2-40B4-BE49-F238E27FC236}">
                    <a16:creationId xmlns:a16="http://schemas.microsoft.com/office/drawing/2014/main" id="{D185E81B-A7D9-30DF-E05E-4A523FCFD248}"/>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83;p64">
                <a:extLst>
                  <a:ext uri="{FF2B5EF4-FFF2-40B4-BE49-F238E27FC236}">
                    <a16:creationId xmlns:a16="http://schemas.microsoft.com/office/drawing/2014/main" id="{B49FB014-28EF-94E7-D286-D8F98104970A}"/>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84;p64">
                <a:extLst>
                  <a:ext uri="{FF2B5EF4-FFF2-40B4-BE49-F238E27FC236}">
                    <a16:creationId xmlns:a16="http://schemas.microsoft.com/office/drawing/2014/main" id="{3D4A1F9D-86A2-B6B7-5668-F8EF41E05C51}"/>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85;p64">
                <a:extLst>
                  <a:ext uri="{FF2B5EF4-FFF2-40B4-BE49-F238E27FC236}">
                    <a16:creationId xmlns:a16="http://schemas.microsoft.com/office/drawing/2014/main" id="{0415E2D2-2363-3772-A300-902053A9095C}"/>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12119;p64">
            <a:extLst>
              <a:ext uri="{FF2B5EF4-FFF2-40B4-BE49-F238E27FC236}">
                <a16:creationId xmlns:a16="http://schemas.microsoft.com/office/drawing/2014/main" id="{916C0FA9-3EF3-60C8-1D3B-89F22D571B3A}"/>
              </a:ext>
            </a:extLst>
          </p:cNvPr>
          <p:cNvGrpSpPr/>
          <p:nvPr/>
        </p:nvGrpSpPr>
        <p:grpSpPr>
          <a:xfrm>
            <a:off x="740163" y="1371017"/>
            <a:ext cx="321037" cy="353822"/>
            <a:chOff x="4212429" y="1502385"/>
            <a:chExt cx="321037" cy="353822"/>
          </a:xfrm>
          <a:solidFill>
            <a:schemeClr val="accent1"/>
          </a:solidFill>
        </p:grpSpPr>
        <p:sp>
          <p:nvSpPr>
            <p:cNvPr id="430" name="Google Shape;12120;p64">
              <a:extLst>
                <a:ext uri="{FF2B5EF4-FFF2-40B4-BE49-F238E27FC236}">
                  <a16:creationId xmlns:a16="http://schemas.microsoft.com/office/drawing/2014/main" id="{BF88C8D4-A295-9C14-C757-12BA1167981E}"/>
                </a:ext>
              </a:extLst>
            </p:cNvPr>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2121;p64">
              <a:extLst>
                <a:ext uri="{FF2B5EF4-FFF2-40B4-BE49-F238E27FC236}">
                  <a16:creationId xmlns:a16="http://schemas.microsoft.com/office/drawing/2014/main" id="{F74D6A3F-48F1-5A84-E74F-465AD4CFC7D8}"/>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2122;p64">
              <a:extLst>
                <a:ext uri="{FF2B5EF4-FFF2-40B4-BE49-F238E27FC236}">
                  <a16:creationId xmlns:a16="http://schemas.microsoft.com/office/drawing/2014/main" id="{DCEE196A-4810-DB7A-1087-80264935FB6B}"/>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2123;p64">
              <a:extLst>
                <a:ext uri="{FF2B5EF4-FFF2-40B4-BE49-F238E27FC236}">
                  <a16:creationId xmlns:a16="http://schemas.microsoft.com/office/drawing/2014/main" id="{9F7DD296-4F9E-1434-E999-E8CBE20B1CA7}"/>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131287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Authentication</a:t>
            </a:r>
            <a:endParaRPr sz="1600" b="1" dirty="0">
              <a:solidFill>
                <a:schemeClr val="dk1"/>
              </a:solidFill>
              <a:latin typeface="Michroma"/>
              <a:ea typeface="Michroma"/>
              <a:cs typeface="Michroma"/>
              <a:sym typeface="Michroma"/>
            </a:endParaRPr>
          </a:p>
        </p:txBody>
      </p:sp>
      <p:grpSp>
        <p:nvGrpSpPr>
          <p:cNvPr id="429" name="Google Shape;12119;p64">
            <a:extLst>
              <a:ext uri="{FF2B5EF4-FFF2-40B4-BE49-F238E27FC236}">
                <a16:creationId xmlns:a16="http://schemas.microsoft.com/office/drawing/2014/main" id="{916C0FA9-3EF3-60C8-1D3B-89F22D571B3A}"/>
              </a:ext>
            </a:extLst>
          </p:cNvPr>
          <p:cNvGrpSpPr/>
          <p:nvPr/>
        </p:nvGrpSpPr>
        <p:grpSpPr>
          <a:xfrm>
            <a:off x="740163" y="1371017"/>
            <a:ext cx="321037" cy="353822"/>
            <a:chOff x="4212429" y="1502385"/>
            <a:chExt cx="321037" cy="353822"/>
          </a:xfrm>
          <a:solidFill>
            <a:schemeClr val="accent1"/>
          </a:solidFill>
        </p:grpSpPr>
        <p:sp>
          <p:nvSpPr>
            <p:cNvPr id="430" name="Google Shape;12120;p64">
              <a:extLst>
                <a:ext uri="{FF2B5EF4-FFF2-40B4-BE49-F238E27FC236}">
                  <a16:creationId xmlns:a16="http://schemas.microsoft.com/office/drawing/2014/main" id="{BF88C8D4-A295-9C14-C757-12BA1167981E}"/>
                </a:ext>
              </a:extLst>
            </p:cNvPr>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2121;p64">
              <a:extLst>
                <a:ext uri="{FF2B5EF4-FFF2-40B4-BE49-F238E27FC236}">
                  <a16:creationId xmlns:a16="http://schemas.microsoft.com/office/drawing/2014/main" id="{F74D6A3F-48F1-5A84-E74F-465AD4CFC7D8}"/>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2122;p64">
              <a:extLst>
                <a:ext uri="{FF2B5EF4-FFF2-40B4-BE49-F238E27FC236}">
                  <a16:creationId xmlns:a16="http://schemas.microsoft.com/office/drawing/2014/main" id="{DCEE196A-4810-DB7A-1087-80264935FB6B}"/>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2123;p64">
              <a:extLst>
                <a:ext uri="{FF2B5EF4-FFF2-40B4-BE49-F238E27FC236}">
                  <a16:creationId xmlns:a16="http://schemas.microsoft.com/office/drawing/2014/main" id="{9F7DD296-4F9E-1434-E999-E8CBE20B1CA7}"/>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363;p39">
            <a:extLst>
              <a:ext uri="{FF2B5EF4-FFF2-40B4-BE49-F238E27FC236}">
                <a16:creationId xmlns:a16="http://schemas.microsoft.com/office/drawing/2014/main" id="{FFF83B2E-E4F5-C00D-BC56-7D1271F73B1A}"/>
              </a:ext>
            </a:extLst>
          </p:cNvPr>
          <p:cNvSpPr/>
          <p:nvPr/>
        </p:nvSpPr>
        <p:spPr>
          <a:xfrm>
            <a:off x="7182473" y="119714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364;p39">
            <a:extLst>
              <a:ext uri="{FF2B5EF4-FFF2-40B4-BE49-F238E27FC236}">
                <a16:creationId xmlns:a16="http://schemas.microsoft.com/office/drawing/2014/main" id="{ED373C49-F33E-14FF-0442-B848D6D3365B}"/>
              </a:ext>
            </a:extLst>
          </p:cNvPr>
          <p:cNvGrpSpPr/>
          <p:nvPr/>
        </p:nvGrpSpPr>
        <p:grpSpPr>
          <a:xfrm>
            <a:off x="7110436" y="1042777"/>
            <a:ext cx="1551654" cy="3149588"/>
            <a:chOff x="5186401" y="494525"/>
            <a:chExt cx="1834973" cy="3724678"/>
          </a:xfrm>
        </p:grpSpPr>
        <p:sp>
          <p:nvSpPr>
            <p:cNvPr id="48" name="Google Shape;365;p39">
              <a:extLst>
                <a:ext uri="{FF2B5EF4-FFF2-40B4-BE49-F238E27FC236}">
                  <a16:creationId xmlns:a16="http://schemas.microsoft.com/office/drawing/2014/main" id="{A6BA8B2B-5BDE-F260-D7AF-9AC831AEB88A}"/>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39">
              <a:extLst>
                <a:ext uri="{FF2B5EF4-FFF2-40B4-BE49-F238E27FC236}">
                  <a16:creationId xmlns:a16="http://schemas.microsoft.com/office/drawing/2014/main" id="{3AFB4552-40BF-4311-9639-57CB662EEC8F}"/>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Google Shape;367;p39">
            <a:extLst>
              <a:ext uri="{FF2B5EF4-FFF2-40B4-BE49-F238E27FC236}">
                <a16:creationId xmlns:a16="http://schemas.microsoft.com/office/drawing/2014/main" id="{C26DB847-C250-5727-5F48-169E786FEE38}"/>
              </a:ext>
            </a:extLst>
          </p:cNvPr>
          <p:cNvPicPr preferRelativeResize="0"/>
          <p:nvPr/>
        </p:nvPicPr>
        <p:blipFill rotWithShape="1">
          <a:blip r:embed="rId3">
            <a:alphaModFix/>
          </a:blip>
          <a:srcRect l="30347" r="30347"/>
          <a:stretch/>
        </p:blipFill>
        <p:spPr>
          <a:xfrm>
            <a:off x="7182458" y="1197146"/>
            <a:ext cx="1407611" cy="2685915"/>
          </a:xfrm>
          <a:prstGeom prst="rect">
            <a:avLst/>
          </a:prstGeom>
          <a:noFill/>
          <a:ln w="9525" cap="flat" cmpd="sng">
            <a:solidFill>
              <a:schemeClr val="accent1"/>
            </a:solidFill>
            <a:prstDash val="solid"/>
            <a:round/>
            <a:headEnd type="none" w="sm" len="sm"/>
            <a:tailEnd type="none" w="sm" len="sm"/>
          </a:ln>
        </p:spPr>
      </p:pic>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1761354"/>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register an account using their email and plate number.</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log in to their account using their credentials.</a:t>
            </a:r>
          </a:p>
        </p:txBody>
      </p:sp>
      <p:pic>
        <p:nvPicPr>
          <p:cNvPr id="1028" name="Picture 4">
            <a:extLst>
              <a:ext uri="{FF2B5EF4-FFF2-40B4-BE49-F238E27FC236}">
                <a16:creationId xmlns:a16="http://schemas.microsoft.com/office/drawing/2014/main" id="{B65868C0-1E71-7984-A43C-3D664764199A}"/>
              </a:ext>
            </a:extLst>
          </p:cNvPr>
          <p:cNvPicPr>
            <a:picLocks noChangeAspect="1" noChangeArrowheads="1"/>
          </p:cNvPicPr>
          <p:nvPr/>
        </p:nvPicPr>
        <p:blipFill rotWithShape="1">
          <a:blip r:embed="rId4"/>
          <a:srcRect l="3467" t="-1" r="1352" b="722"/>
          <a:stretch/>
        </p:blipFill>
        <p:spPr bwMode="auto">
          <a:xfrm>
            <a:off x="7182458" y="1196968"/>
            <a:ext cx="1407579" cy="2685758"/>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352;p39">
            <a:extLst>
              <a:ext uri="{FF2B5EF4-FFF2-40B4-BE49-F238E27FC236}">
                <a16:creationId xmlns:a16="http://schemas.microsoft.com/office/drawing/2014/main" id="{29549641-0953-0C78-3ECF-AC7738670EAB}"/>
              </a:ext>
            </a:extLst>
          </p:cNvPr>
          <p:cNvSpPr txBox="1"/>
          <p:nvPr/>
        </p:nvSpPr>
        <p:spPr>
          <a:xfrm>
            <a:off x="1257737" y="2588339"/>
            <a:ext cx="1757100" cy="448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pPr>
            <a:r>
              <a:rPr lang="en" sz="1600" b="1" dirty="0">
                <a:solidFill>
                  <a:schemeClr val="dk1"/>
                </a:solidFill>
                <a:latin typeface="Michroma"/>
                <a:ea typeface="Michroma"/>
                <a:cs typeface="Michroma"/>
                <a:sym typeface="Michroma"/>
              </a:rPr>
              <a:t>Chat</a:t>
            </a:r>
            <a:endParaRPr sz="1600" b="1" dirty="0">
              <a:solidFill>
                <a:schemeClr val="dk1"/>
              </a:solidFill>
              <a:latin typeface="Michroma"/>
              <a:ea typeface="Michroma"/>
              <a:cs typeface="Michroma"/>
              <a:sym typeface="Michroma"/>
            </a:endParaRPr>
          </a:p>
        </p:txBody>
      </p:sp>
      <p:grpSp>
        <p:nvGrpSpPr>
          <p:cNvPr id="31" name="Google Shape;12174;p64">
            <a:extLst>
              <a:ext uri="{FF2B5EF4-FFF2-40B4-BE49-F238E27FC236}">
                <a16:creationId xmlns:a16="http://schemas.microsoft.com/office/drawing/2014/main" id="{2C7BDD96-4C31-439A-61C9-182FFC4E7062}"/>
              </a:ext>
            </a:extLst>
          </p:cNvPr>
          <p:cNvGrpSpPr/>
          <p:nvPr/>
        </p:nvGrpSpPr>
        <p:grpSpPr>
          <a:xfrm>
            <a:off x="716712" y="2674033"/>
            <a:ext cx="361971" cy="314958"/>
            <a:chOff x="3716358" y="1544655"/>
            <a:chExt cx="361971" cy="314958"/>
          </a:xfrm>
          <a:solidFill>
            <a:schemeClr val="accent1"/>
          </a:solidFill>
        </p:grpSpPr>
        <p:sp>
          <p:nvSpPr>
            <p:cNvPr id="32" name="Google Shape;12175;p64">
              <a:extLst>
                <a:ext uri="{FF2B5EF4-FFF2-40B4-BE49-F238E27FC236}">
                  <a16:creationId xmlns:a16="http://schemas.microsoft.com/office/drawing/2014/main" id="{2FB06817-B813-D007-C46C-58C24BBF62C2}"/>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6" name="Google Shape;12176;p64">
              <a:extLst>
                <a:ext uri="{FF2B5EF4-FFF2-40B4-BE49-F238E27FC236}">
                  <a16:creationId xmlns:a16="http://schemas.microsoft.com/office/drawing/2014/main" id="{25294208-E8F5-0E49-119F-D0B40DBB0638}"/>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7" name="Google Shape;12177;p64">
              <a:extLst>
                <a:ext uri="{FF2B5EF4-FFF2-40B4-BE49-F238E27FC236}">
                  <a16:creationId xmlns:a16="http://schemas.microsoft.com/office/drawing/2014/main" id="{525753C1-49FD-6A67-3534-864B71B3D3D3}"/>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8" name="Google Shape;12178;p64">
              <a:extLst>
                <a:ext uri="{FF2B5EF4-FFF2-40B4-BE49-F238E27FC236}">
                  <a16:creationId xmlns:a16="http://schemas.microsoft.com/office/drawing/2014/main" id="{EF4E6F8C-94BE-4E73-EA99-B407F48C46B2}"/>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9" name="Google Shape;12179;p64">
              <a:extLst>
                <a:ext uri="{FF2B5EF4-FFF2-40B4-BE49-F238E27FC236}">
                  <a16:creationId xmlns:a16="http://schemas.microsoft.com/office/drawing/2014/main" id="{F0E67F22-BF74-0FA3-3C4F-24BE5D9FE76B}"/>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nvGrpSpPr>
            <p:cNvPr id="40" name="Google Shape;12180;p64">
              <a:extLst>
                <a:ext uri="{FF2B5EF4-FFF2-40B4-BE49-F238E27FC236}">
                  <a16:creationId xmlns:a16="http://schemas.microsoft.com/office/drawing/2014/main" id="{9C9A0422-7FAD-86A3-363F-913BA5C4701B}"/>
                </a:ext>
              </a:extLst>
            </p:cNvPr>
            <p:cNvGrpSpPr/>
            <p:nvPr/>
          </p:nvGrpSpPr>
          <p:grpSpPr>
            <a:xfrm>
              <a:off x="3716358" y="1544655"/>
              <a:ext cx="361971" cy="314958"/>
              <a:chOff x="3716358" y="1544655"/>
              <a:chExt cx="361971" cy="314958"/>
            </a:xfrm>
            <a:grpFill/>
          </p:grpSpPr>
          <p:sp>
            <p:nvSpPr>
              <p:cNvPr id="41" name="Google Shape;12181;p64">
                <a:extLst>
                  <a:ext uri="{FF2B5EF4-FFF2-40B4-BE49-F238E27FC236}">
                    <a16:creationId xmlns:a16="http://schemas.microsoft.com/office/drawing/2014/main" id="{42D874A4-566C-DD12-9921-56EF11336635}"/>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2" name="Google Shape;12182;p64">
                <a:extLst>
                  <a:ext uri="{FF2B5EF4-FFF2-40B4-BE49-F238E27FC236}">
                    <a16:creationId xmlns:a16="http://schemas.microsoft.com/office/drawing/2014/main" id="{3FBEA6A0-3EE6-7E3C-5AD1-6390867B5963}"/>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3" name="Google Shape;12183;p64">
                <a:extLst>
                  <a:ext uri="{FF2B5EF4-FFF2-40B4-BE49-F238E27FC236}">
                    <a16:creationId xmlns:a16="http://schemas.microsoft.com/office/drawing/2014/main" id="{D47F5AF9-5CD2-A8B8-993C-28B61F17DA77}"/>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4" name="Google Shape;12184;p64">
                <a:extLst>
                  <a:ext uri="{FF2B5EF4-FFF2-40B4-BE49-F238E27FC236}">
                    <a16:creationId xmlns:a16="http://schemas.microsoft.com/office/drawing/2014/main" id="{08C9FD95-C4BC-CA58-3F8C-9099DEFFFA27}"/>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5" name="Google Shape;12185;p64">
                <a:extLst>
                  <a:ext uri="{FF2B5EF4-FFF2-40B4-BE49-F238E27FC236}">
                    <a16:creationId xmlns:a16="http://schemas.microsoft.com/office/drawing/2014/main" id="{366CFDDA-2207-3C20-F4C9-B646FEA4002F}"/>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sp>
        <p:nvSpPr>
          <p:cNvPr id="33" name="Subtitle 4">
            <a:extLst>
              <a:ext uri="{FF2B5EF4-FFF2-40B4-BE49-F238E27FC236}">
                <a16:creationId xmlns:a16="http://schemas.microsoft.com/office/drawing/2014/main" id="{A943A2B8-658E-036F-48A4-78B34CC3E2A3}"/>
              </a:ext>
            </a:extLst>
          </p:cNvPr>
          <p:cNvSpPr txBox="1">
            <a:spLocks/>
          </p:cNvSpPr>
          <p:nvPr/>
        </p:nvSpPr>
        <p:spPr>
          <a:xfrm>
            <a:off x="1332078" y="3040999"/>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enter their car ID to join the chat corresponding to their car.</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send text messages in the chat room.</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receive real-time updates for new messages.</a:t>
            </a:r>
          </a:p>
        </p:txBody>
      </p:sp>
      <p:grpSp>
        <p:nvGrpSpPr>
          <p:cNvPr id="34" name="Google Shape;12174;p64">
            <a:extLst>
              <a:ext uri="{FF2B5EF4-FFF2-40B4-BE49-F238E27FC236}">
                <a16:creationId xmlns:a16="http://schemas.microsoft.com/office/drawing/2014/main" id="{096A12D9-D4F2-0BED-A6DF-8AC76AF4BE64}"/>
              </a:ext>
            </a:extLst>
          </p:cNvPr>
          <p:cNvGrpSpPr/>
          <p:nvPr/>
        </p:nvGrpSpPr>
        <p:grpSpPr>
          <a:xfrm>
            <a:off x="716712" y="2678193"/>
            <a:ext cx="361971" cy="314958"/>
            <a:chOff x="3716358" y="1544655"/>
            <a:chExt cx="361971" cy="314958"/>
          </a:xfrm>
          <a:solidFill>
            <a:schemeClr val="accent1"/>
          </a:solidFill>
        </p:grpSpPr>
        <p:sp>
          <p:nvSpPr>
            <p:cNvPr id="35" name="Google Shape;12175;p64">
              <a:extLst>
                <a:ext uri="{FF2B5EF4-FFF2-40B4-BE49-F238E27FC236}">
                  <a16:creationId xmlns:a16="http://schemas.microsoft.com/office/drawing/2014/main" id="{6D47280D-725A-208C-A091-29878E100A28}"/>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1" name="Google Shape;12176;p64">
              <a:extLst>
                <a:ext uri="{FF2B5EF4-FFF2-40B4-BE49-F238E27FC236}">
                  <a16:creationId xmlns:a16="http://schemas.microsoft.com/office/drawing/2014/main" id="{B248FDA3-3A3B-57F1-B904-65A1125B1333}"/>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2" name="Google Shape;12177;p64">
              <a:extLst>
                <a:ext uri="{FF2B5EF4-FFF2-40B4-BE49-F238E27FC236}">
                  <a16:creationId xmlns:a16="http://schemas.microsoft.com/office/drawing/2014/main" id="{F0169FD5-447A-DC92-D893-BC75CE3D5DB9}"/>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3" name="Google Shape;12178;p64">
              <a:extLst>
                <a:ext uri="{FF2B5EF4-FFF2-40B4-BE49-F238E27FC236}">
                  <a16:creationId xmlns:a16="http://schemas.microsoft.com/office/drawing/2014/main" id="{6A6BF905-2464-DC9B-47BF-6F7E35A9AC6A}"/>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4" name="Google Shape;12179;p64">
              <a:extLst>
                <a:ext uri="{FF2B5EF4-FFF2-40B4-BE49-F238E27FC236}">
                  <a16:creationId xmlns:a16="http://schemas.microsoft.com/office/drawing/2014/main" id="{AD4E8C02-AF94-0777-7F80-7444F1591A33}"/>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nvGrpSpPr>
            <p:cNvPr id="55" name="Google Shape;12180;p64">
              <a:extLst>
                <a:ext uri="{FF2B5EF4-FFF2-40B4-BE49-F238E27FC236}">
                  <a16:creationId xmlns:a16="http://schemas.microsoft.com/office/drawing/2014/main" id="{B84DFBFE-2C2B-A870-CA48-0F5BFD493483}"/>
                </a:ext>
              </a:extLst>
            </p:cNvPr>
            <p:cNvGrpSpPr/>
            <p:nvPr/>
          </p:nvGrpSpPr>
          <p:grpSpPr>
            <a:xfrm>
              <a:off x="3716358" y="1544655"/>
              <a:ext cx="361971" cy="314958"/>
              <a:chOff x="3716358" y="1544655"/>
              <a:chExt cx="361971" cy="314958"/>
            </a:xfrm>
            <a:grpFill/>
          </p:grpSpPr>
          <p:sp>
            <p:nvSpPr>
              <p:cNvPr id="56" name="Google Shape;12181;p64">
                <a:extLst>
                  <a:ext uri="{FF2B5EF4-FFF2-40B4-BE49-F238E27FC236}">
                    <a16:creationId xmlns:a16="http://schemas.microsoft.com/office/drawing/2014/main" id="{4ECA53C4-64B9-7318-1A93-298B3AD70F03}"/>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7" name="Google Shape;12182;p64">
                <a:extLst>
                  <a:ext uri="{FF2B5EF4-FFF2-40B4-BE49-F238E27FC236}">
                    <a16:creationId xmlns:a16="http://schemas.microsoft.com/office/drawing/2014/main" id="{9182C860-6904-F139-F31A-FE056CEC19C7}"/>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8" name="Google Shape;12183;p64">
                <a:extLst>
                  <a:ext uri="{FF2B5EF4-FFF2-40B4-BE49-F238E27FC236}">
                    <a16:creationId xmlns:a16="http://schemas.microsoft.com/office/drawing/2014/main" id="{00A5961C-0A6F-6E58-D382-36903A5BD690}"/>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9" name="Google Shape;12184;p64">
                <a:extLst>
                  <a:ext uri="{FF2B5EF4-FFF2-40B4-BE49-F238E27FC236}">
                    <a16:creationId xmlns:a16="http://schemas.microsoft.com/office/drawing/2014/main" id="{0E035075-137A-0134-4882-B7E21CAFC576}"/>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60" name="Google Shape;12185;p64">
                <a:extLst>
                  <a:ext uri="{FF2B5EF4-FFF2-40B4-BE49-F238E27FC236}">
                    <a16:creationId xmlns:a16="http://schemas.microsoft.com/office/drawing/2014/main" id="{01851B42-D074-89C0-CC1B-6B53A70770FC}"/>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spTree>
    <p:extLst>
      <p:ext uri="{BB962C8B-B14F-4D97-AF65-F5344CB8AC3E}">
        <p14:creationId xmlns:p14="http://schemas.microsoft.com/office/powerpoint/2010/main" val="411305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2836869"/>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Location</a:t>
            </a:r>
            <a:endParaRPr sz="1600" b="1" dirty="0">
              <a:solidFill>
                <a:schemeClr val="dk1"/>
              </a:solidFill>
              <a:latin typeface="Michroma"/>
              <a:ea typeface="Michroma"/>
              <a:cs typeface="Michroma"/>
              <a:sym typeface="Michroma"/>
            </a:endParaRPr>
          </a:p>
        </p:txBody>
      </p:sp>
      <p:sp>
        <p:nvSpPr>
          <p:cNvPr id="46" name="Google Shape;363;p39">
            <a:extLst>
              <a:ext uri="{FF2B5EF4-FFF2-40B4-BE49-F238E27FC236}">
                <a16:creationId xmlns:a16="http://schemas.microsoft.com/office/drawing/2014/main" id="{FFF83B2E-E4F5-C00D-BC56-7D1271F73B1A}"/>
              </a:ext>
            </a:extLst>
          </p:cNvPr>
          <p:cNvSpPr/>
          <p:nvPr/>
        </p:nvSpPr>
        <p:spPr>
          <a:xfrm>
            <a:off x="7182473" y="119714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364;p39">
            <a:extLst>
              <a:ext uri="{FF2B5EF4-FFF2-40B4-BE49-F238E27FC236}">
                <a16:creationId xmlns:a16="http://schemas.microsoft.com/office/drawing/2014/main" id="{ED373C49-F33E-14FF-0442-B848D6D3365B}"/>
              </a:ext>
            </a:extLst>
          </p:cNvPr>
          <p:cNvGrpSpPr/>
          <p:nvPr/>
        </p:nvGrpSpPr>
        <p:grpSpPr>
          <a:xfrm>
            <a:off x="7110436" y="1042777"/>
            <a:ext cx="1551654" cy="3149588"/>
            <a:chOff x="5186401" y="494525"/>
            <a:chExt cx="1834973" cy="3724678"/>
          </a:xfrm>
        </p:grpSpPr>
        <p:sp>
          <p:nvSpPr>
            <p:cNvPr id="48" name="Google Shape;365;p39">
              <a:extLst>
                <a:ext uri="{FF2B5EF4-FFF2-40B4-BE49-F238E27FC236}">
                  <a16:creationId xmlns:a16="http://schemas.microsoft.com/office/drawing/2014/main" id="{A6BA8B2B-5BDE-F260-D7AF-9AC831AEB88A}"/>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39">
              <a:extLst>
                <a:ext uri="{FF2B5EF4-FFF2-40B4-BE49-F238E27FC236}">
                  <a16:creationId xmlns:a16="http://schemas.microsoft.com/office/drawing/2014/main" id="{3AFB4552-40BF-4311-9639-57CB662EEC8F}"/>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Google Shape;367;p39">
            <a:extLst>
              <a:ext uri="{FF2B5EF4-FFF2-40B4-BE49-F238E27FC236}">
                <a16:creationId xmlns:a16="http://schemas.microsoft.com/office/drawing/2014/main" id="{C26DB847-C250-5727-5F48-169E786FEE38}"/>
              </a:ext>
            </a:extLst>
          </p:cNvPr>
          <p:cNvPicPr preferRelativeResize="0"/>
          <p:nvPr/>
        </p:nvPicPr>
        <p:blipFill rotWithShape="1">
          <a:blip r:embed="rId3">
            <a:alphaModFix/>
          </a:blip>
          <a:srcRect l="30347" r="30347"/>
          <a:stretch/>
        </p:blipFill>
        <p:spPr>
          <a:xfrm>
            <a:off x="7182458" y="1197146"/>
            <a:ext cx="1407611" cy="2685915"/>
          </a:xfrm>
          <a:prstGeom prst="rect">
            <a:avLst/>
          </a:prstGeom>
          <a:noFill/>
          <a:ln w="9525" cap="flat" cmpd="sng">
            <a:solidFill>
              <a:schemeClr val="accent1"/>
            </a:solidFill>
            <a:prstDash val="solid"/>
            <a:round/>
            <a:headEnd type="none" w="sm" len="sm"/>
            <a:tailEnd type="none" w="sm" len="sm"/>
          </a:ln>
        </p:spPr>
      </p:pic>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3285346"/>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receive information such as parking spots and other vehicle services according to his location.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can see the rating of different vehicle services.</a:t>
            </a:r>
          </a:p>
        </p:txBody>
      </p:sp>
      <p:grpSp>
        <p:nvGrpSpPr>
          <p:cNvPr id="2" name="Google Shape;8497;p58">
            <a:extLst>
              <a:ext uri="{FF2B5EF4-FFF2-40B4-BE49-F238E27FC236}">
                <a16:creationId xmlns:a16="http://schemas.microsoft.com/office/drawing/2014/main" id="{BB391777-8FD2-9661-69FD-9AB7EBB3F85F}"/>
              </a:ext>
            </a:extLst>
          </p:cNvPr>
          <p:cNvGrpSpPr/>
          <p:nvPr/>
        </p:nvGrpSpPr>
        <p:grpSpPr>
          <a:xfrm>
            <a:off x="740848" y="2902121"/>
            <a:ext cx="358069" cy="317995"/>
            <a:chOff x="3584280" y="3699191"/>
            <a:chExt cx="358069" cy="317995"/>
          </a:xfrm>
          <a:solidFill>
            <a:schemeClr val="accent1"/>
          </a:solidFill>
        </p:grpSpPr>
        <p:sp>
          <p:nvSpPr>
            <p:cNvPr id="5" name="Google Shape;8498;p58">
              <a:extLst>
                <a:ext uri="{FF2B5EF4-FFF2-40B4-BE49-F238E27FC236}">
                  <a16:creationId xmlns:a16="http://schemas.microsoft.com/office/drawing/2014/main" id="{4757591D-576D-CE28-52B5-7ECDD088D74D}"/>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99;p58">
              <a:extLst>
                <a:ext uri="{FF2B5EF4-FFF2-40B4-BE49-F238E27FC236}">
                  <a16:creationId xmlns:a16="http://schemas.microsoft.com/office/drawing/2014/main" id="{102E48BA-90DE-BC8C-49BF-92F195B2017B}"/>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00;p58">
              <a:extLst>
                <a:ext uri="{FF2B5EF4-FFF2-40B4-BE49-F238E27FC236}">
                  <a16:creationId xmlns:a16="http://schemas.microsoft.com/office/drawing/2014/main" id="{781FDDE1-A60F-BC32-F8DE-9778BDA789BB}"/>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01;p58">
              <a:extLst>
                <a:ext uri="{FF2B5EF4-FFF2-40B4-BE49-F238E27FC236}">
                  <a16:creationId xmlns:a16="http://schemas.microsoft.com/office/drawing/2014/main" id="{9A7AE011-1ADD-9618-FE35-B0448DAC05AD}"/>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4">
            <a:extLst>
              <a:ext uri="{FF2B5EF4-FFF2-40B4-BE49-F238E27FC236}">
                <a16:creationId xmlns:a16="http://schemas.microsoft.com/office/drawing/2014/main" id="{5CF02F64-15EF-D3E5-5F25-91DB451655CF}"/>
              </a:ext>
            </a:extLst>
          </p:cNvPr>
          <p:cNvSpPr txBox="1">
            <a:spLocks/>
          </p:cNvSpPr>
          <p:nvPr/>
        </p:nvSpPr>
        <p:spPr>
          <a:xfrm>
            <a:off x="1332078" y="1698047"/>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view and edit their profile information, including name, contact details, and car details.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upload a profile picture.</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view their activity history within the app (e.g., past car sales, carpool participation).</a:t>
            </a:r>
          </a:p>
        </p:txBody>
      </p:sp>
      <p:sp>
        <p:nvSpPr>
          <p:cNvPr id="10" name="Google Shape;352;p39">
            <a:extLst>
              <a:ext uri="{FF2B5EF4-FFF2-40B4-BE49-F238E27FC236}">
                <a16:creationId xmlns:a16="http://schemas.microsoft.com/office/drawing/2014/main" id="{29549641-0953-0C78-3ECF-AC7738670EAB}"/>
              </a:ext>
            </a:extLst>
          </p:cNvPr>
          <p:cNvSpPr txBox="1"/>
          <p:nvPr/>
        </p:nvSpPr>
        <p:spPr>
          <a:xfrm>
            <a:off x="1257737" y="124954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Profile Tab</a:t>
            </a:r>
            <a:endParaRPr sz="1600" b="1" dirty="0">
              <a:solidFill>
                <a:schemeClr val="dk1"/>
              </a:solidFill>
              <a:latin typeface="Michroma"/>
              <a:ea typeface="Michroma"/>
              <a:cs typeface="Michroma"/>
              <a:sym typeface="Michroma"/>
            </a:endParaRPr>
          </a:p>
        </p:txBody>
      </p:sp>
      <p:grpSp>
        <p:nvGrpSpPr>
          <p:cNvPr id="11" name="Google Shape;11620;p64">
            <a:extLst>
              <a:ext uri="{FF2B5EF4-FFF2-40B4-BE49-F238E27FC236}">
                <a16:creationId xmlns:a16="http://schemas.microsoft.com/office/drawing/2014/main" id="{87FF8A4C-9178-AC2A-8A0D-0B4053DF294B}"/>
              </a:ext>
            </a:extLst>
          </p:cNvPr>
          <p:cNvGrpSpPr/>
          <p:nvPr/>
        </p:nvGrpSpPr>
        <p:grpSpPr>
          <a:xfrm>
            <a:off x="710783" y="1305477"/>
            <a:ext cx="369164" cy="323297"/>
            <a:chOff x="3678830" y="3370933"/>
            <a:chExt cx="369164" cy="323297"/>
          </a:xfrm>
          <a:solidFill>
            <a:schemeClr val="accent1"/>
          </a:solidFill>
        </p:grpSpPr>
        <p:sp>
          <p:nvSpPr>
            <p:cNvPr id="12" name="Google Shape;11621;p64">
              <a:extLst>
                <a:ext uri="{FF2B5EF4-FFF2-40B4-BE49-F238E27FC236}">
                  <a16:creationId xmlns:a16="http://schemas.microsoft.com/office/drawing/2014/main" id="{06DF7DED-7FF9-65EE-756E-9723D0FE93DC}"/>
                </a:ext>
              </a:extLst>
            </p:cNvPr>
            <p:cNvSpPr/>
            <p:nvPr/>
          </p:nvSpPr>
          <p:spPr>
            <a:xfrm>
              <a:off x="3678830" y="3370933"/>
              <a:ext cx="369164" cy="323297"/>
            </a:xfrm>
            <a:custGeom>
              <a:avLst/>
              <a:gdLst/>
              <a:ahLst/>
              <a:cxnLst/>
              <a:rect l="l" t="t" r="r" b="b"/>
              <a:pathLst>
                <a:path w="11598" h="10157" extrusionOk="0">
                  <a:moveTo>
                    <a:pt x="6514" y="357"/>
                  </a:moveTo>
                  <a:lnTo>
                    <a:pt x="6180" y="3274"/>
                  </a:lnTo>
                  <a:cubicBezTo>
                    <a:pt x="6180" y="3274"/>
                    <a:pt x="6180" y="3286"/>
                    <a:pt x="6168" y="3286"/>
                  </a:cubicBezTo>
                  <a:lnTo>
                    <a:pt x="5406" y="3286"/>
                  </a:lnTo>
                  <a:cubicBezTo>
                    <a:pt x="5406" y="3286"/>
                    <a:pt x="5394" y="3286"/>
                    <a:pt x="5394" y="3274"/>
                  </a:cubicBezTo>
                  <a:lnTo>
                    <a:pt x="5061" y="357"/>
                  </a:lnTo>
                  <a:close/>
                  <a:moveTo>
                    <a:pt x="11026" y="2893"/>
                  </a:moveTo>
                  <a:cubicBezTo>
                    <a:pt x="11133" y="2893"/>
                    <a:pt x="11228" y="2977"/>
                    <a:pt x="11228" y="3084"/>
                  </a:cubicBezTo>
                  <a:lnTo>
                    <a:pt x="11228" y="9620"/>
                  </a:lnTo>
                  <a:lnTo>
                    <a:pt x="11240" y="9620"/>
                  </a:lnTo>
                  <a:cubicBezTo>
                    <a:pt x="11240" y="9716"/>
                    <a:pt x="11157" y="9811"/>
                    <a:pt x="11050" y="9811"/>
                  </a:cubicBezTo>
                  <a:lnTo>
                    <a:pt x="525" y="9811"/>
                  </a:lnTo>
                  <a:cubicBezTo>
                    <a:pt x="418" y="9811"/>
                    <a:pt x="334" y="9716"/>
                    <a:pt x="334" y="9620"/>
                  </a:cubicBezTo>
                  <a:lnTo>
                    <a:pt x="334" y="3084"/>
                  </a:lnTo>
                  <a:cubicBezTo>
                    <a:pt x="334" y="2977"/>
                    <a:pt x="418" y="2893"/>
                    <a:pt x="525" y="2893"/>
                  </a:cubicBezTo>
                  <a:lnTo>
                    <a:pt x="5025" y="2893"/>
                  </a:lnTo>
                  <a:lnTo>
                    <a:pt x="5061" y="3310"/>
                  </a:lnTo>
                  <a:cubicBezTo>
                    <a:pt x="5085" y="3489"/>
                    <a:pt x="5228" y="3620"/>
                    <a:pt x="5406" y="3620"/>
                  </a:cubicBezTo>
                  <a:lnTo>
                    <a:pt x="6168" y="3620"/>
                  </a:lnTo>
                  <a:cubicBezTo>
                    <a:pt x="6347" y="3620"/>
                    <a:pt x="6490" y="3489"/>
                    <a:pt x="6502" y="3310"/>
                  </a:cubicBezTo>
                  <a:lnTo>
                    <a:pt x="6549" y="2893"/>
                  </a:lnTo>
                  <a:close/>
                  <a:moveTo>
                    <a:pt x="4882" y="0"/>
                  </a:moveTo>
                  <a:cubicBezTo>
                    <a:pt x="4847" y="0"/>
                    <a:pt x="4799" y="12"/>
                    <a:pt x="4763" y="60"/>
                  </a:cubicBezTo>
                  <a:cubicBezTo>
                    <a:pt x="4740" y="95"/>
                    <a:pt x="4728" y="155"/>
                    <a:pt x="4728" y="191"/>
                  </a:cubicBezTo>
                  <a:lnTo>
                    <a:pt x="4990" y="2548"/>
                  </a:lnTo>
                  <a:lnTo>
                    <a:pt x="537" y="2548"/>
                  </a:lnTo>
                  <a:cubicBezTo>
                    <a:pt x="239" y="2548"/>
                    <a:pt x="1" y="2786"/>
                    <a:pt x="1" y="3084"/>
                  </a:cubicBezTo>
                  <a:lnTo>
                    <a:pt x="1" y="9620"/>
                  </a:lnTo>
                  <a:cubicBezTo>
                    <a:pt x="1" y="9918"/>
                    <a:pt x="239" y="10156"/>
                    <a:pt x="537" y="10156"/>
                  </a:cubicBezTo>
                  <a:lnTo>
                    <a:pt x="11062" y="10156"/>
                  </a:lnTo>
                  <a:cubicBezTo>
                    <a:pt x="11359" y="10156"/>
                    <a:pt x="11598" y="9918"/>
                    <a:pt x="11598" y="9620"/>
                  </a:cubicBezTo>
                  <a:lnTo>
                    <a:pt x="11598" y="3084"/>
                  </a:lnTo>
                  <a:cubicBezTo>
                    <a:pt x="11586" y="2786"/>
                    <a:pt x="11348" y="2548"/>
                    <a:pt x="11050" y="2548"/>
                  </a:cubicBezTo>
                  <a:lnTo>
                    <a:pt x="6597" y="2548"/>
                  </a:lnTo>
                  <a:lnTo>
                    <a:pt x="6871" y="191"/>
                  </a:lnTo>
                  <a:cubicBezTo>
                    <a:pt x="6871" y="155"/>
                    <a:pt x="6847" y="107"/>
                    <a:pt x="6823" y="60"/>
                  </a:cubicBezTo>
                  <a:cubicBezTo>
                    <a:pt x="6787" y="36"/>
                    <a:pt x="6752" y="0"/>
                    <a:pt x="6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22;p64">
              <a:extLst>
                <a:ext uri="{FF2B5EF4-FFF2-40B4-BE49-F238E27FC236}">
                  <a16:creationId xmlns:a16="http://schemas.microsoft.com/office/drawing/2014/main" id="{31640261-82C0-1F14-889A-28EA2D1B956C}"/>
                </a:ext>
              </a:extLst>
            </p:cNvPr>
            <p:cNvSpPr/>
            <p:nvPr/>
          </p:nvSpPr>
          <p:spPr>
            <a:xfrm>
              <a:off x="3713716" y="3498253"/>
              <a:ext cx="126206" cy="161092"/>
            </a:xfrm>
            <a:custGeom>
              <a:avLst/>
              <a:gdLst/>
              <a:ahLst/>
              <a:cxnLst/>
              <a:rect l="l" t="t" r="r" b="b"/>
              <a:pathLst>
                <a:path w="3965" h="5061" extrusionOk="0">
                  <a:moveTo>
                    <a:pt x="2155" y="1251"/>
                  </a:moveTo>
                  <a:cubicBezTo>
                    <a:pt x="2358" y="1251"/>
                    <a:pt x="2524" y="1418"/>
                    <a:pt x="2524" y="1632"/>
                  </a:cubicBezTo>
                  <a:lnTo>
                    <a:pt x="2524" y="1989"/>
                  </a:lnTo>
                  <a:cubicBezTo>
                    <a:pt x="2536" y="2299"/>
                    <a:pt x="2286" y="2537"/>
                    <a:pt x="1977" y="2537"/>
                  </a:cubicBezTo>
                  <a:cubicBezTo>
                    <a:pt x="1667" y="2537"/>
                    <a:pt x="1429" y="2287"/>
                    <a:pt x="1429" y="1989"/>
                  </a:cubicBezTo>
                  <a:lnTo>
                    <a:pt x="1429" y="1632"/>
                  </a:lnTo>
                  <a:cubicBezTo>
                    <a:pt x="1429" y="1418"/>
                    <a:pt x="1584" y="1251"/>
                    <a:pt x="1798" y="1251"/>
                  </a:cubicBezTo>
                  <a:close/>
                  <a:moveTo>
                    <a:pt x="2167" y="2846"/>
                  </a:moveTo>
                  <a:lnTo>
                    <a:pt x="2167" y="2953"/>
                  </a:lnTo>
                  <a:cubicBezTo>
                    <a:pt x="2167" y="3025"/>
                    <a:pt x="2179" y="3084"/>
                    <a:pt x="2227" y="3132"/>
                  </a:cubicBezTo>
                  <a:lnTo>
                    <a:pt x="1989" y="3370"/>
                  </a:lnTo>
                  <a:lnTo>
                    <a:pt x="1977" y="3370"/>
                  </a:lnTo>
                  <a:lnTo>
                    <a:pt x="1739" y="3132"/>
                  </a:lnTo>
                  <a:cubicBezTo>
                    <a:pt x="1762" y="3073"/>
                    <a:pt x="1774" y="3013"/>
                    <a:pt x="1774" y="2953"/>
                  </a:cubicBezTo>
                  <a:lnTo>
                    <a:pt x="1774" y="2846"/>
                  </a:lnTo>
                  <a:cubicBezTo>
                    <a:pt x="1834" y="2858"/>
                    <a:pt x="1917" y="2858"/>
                    <a:pt x="1977" y="2858"/>
                  </a:cubicBezTo>
                  <a:cubicBezTo>
                    <a:pt x="2036" y="2858"/>
                    <a:pt x="2108" y="2846"/>
                    <a:pt x="2167" y="2846"/>
                  </a:cubicBezTo>
                  <a:close/>
                  <a:moveTo>
                    <a:pt x="2512" y="3334"/>
                  </a:moveTo>
                  <a:lnTo>
                    <a:pt x="2810" y="3489"/>
                  </a:lnTo>
                  <a:cubicBezTo>
                    <a:pt x="2870" y="3513"/>
                    <a:pt x="2917" y="3596"/>
                    <a:pt x="2917" y="3668"/>
                  </a:cubicBezTo>
                  <a:lnTo>
                    <a:pt x="2917" y="4727"/>
                  </a:lnTo>
                  <a:lnTo>
                    <a:pt x="1072" y="4727"/>
                  </a:lnTo>
                  <a:lnTo>
                    <a:pt x="1072" y="3668"/>
                  </a:lnTo>
                  <a:cubicBezTo>
                    <a:pt x="1072" y="3596"/>
                    <a:pt x="1108" y="3537"/>
                    <a:pt x="1167" y="3489"/>
                  </a:cubicBezTo>
                  <a:lnTo>
                    <a:pt x="1465" y="3334"/>
                  </a:lnTo>
                  <a:lnTo>
                    <a:pt x="1739" y="3608"/>
                  </a:lnTo>
                  <a:cubicBezTo>
                    <a:pt x="1810" y="3680"/>
                    <a:pt x="1905" y="3704"/>
                    <a:pt x="1989" y="3704"/>
                  </a:cubicBezTo>
                  <a:cubicBezTo>
                    <a:pt x="2084" y="3704"/>
                    <a:pt x="2167" y="3680"/>
                    <a:pt x="2239" y="3608"/>
                  </a:cubicBezTo>
                  <a:lnTo>
                    <a:pt x="2512" y="3334"/>
                  </a:lnTo>
                  <a:close/>
                  <a:moveTo>
                    <a:pt x="3608" y="334"/>
                  </a:moveTo>
                  <a:cubicBezTo>
                    <a:pt x="3608" y="334"/>
                    <a:pt x="3632" y="334"/>
                    <a:pt x="3632" y="346"/>
                  </a:cubicBezTo>
                  <a:lnTo>
                    <a:pt x="3632" y="4704"/>
                  </a:lnTo>
                  <a:lnTo>
                    <a:pt x="3239" y="4727"/>
                  </a:lnTo>
                  <a:lnTo>
                    <a:pt x="3239" y="3668"/>
                  </a:lnTo>
                  <a:cubicBezTo>
                    <a:pt x="3239" y="3454"/>
                    <a:pt x="3120" y="3275"/>
                    <a:pt x="2941" y="3192"/>
                  </a:cubicBezTo>
                  <a:lnTo>
                    <a:pt x="2512" y="2977"/>
                  </a:lnTo>
                  <a:lnTo>
                    <a:pt x="2512" y="2965"/>
                  </a:lnTo>
                  <a:lnTo>
                    <a:pt x="2512" y="2715"/>
                  </a:lnTo>
                  <a:cubicBezTo>
                    <a:pt x="2739" y="2549"/>
                    <a:pt x="2870" y="2275"/>
                    <a:pt x="2870" y="2001"/>
                  </a:cubicBezTo>
                  <a:lnTo>
                    <a:pt x="2870" y="1644"/>
                  </a:lnTo>
                  <a:cubicBezTo>
                    <a:pt x="2870" y="1251"/>
                    <a:pt x="2536" y="929"/>
                    <a:pt x="2155" y="929"/>
                  </a:cubicBezTo>
                  <a:lnTo>
                    <a:pt x="1798" y="929"/>
                  </a:lnTo>
                  <a:cubicBezTo>
                    <a:pt x="1405" y="929"/>
                    <a:pt x="1084" y="1251"/>
                    <a:pt x="1084" y="1644"/>
                  </a:cubicBezTo>
                  <a:lnTo>
                    <a:pt x="1084" y="2001"/>
                  </a:lnTo>
                  <a:cubicBezTo>
                    <a:pt x="1084" y="2299"/>
                    <a:pt x="1227" y="2549"/>
                    <a:pt x="1441" y="2715"/>
                  </a:cubicBezTo>
                  <a:lnTo>
                    <a:pt x="1441" y="2965"/>
                  </a:lnTo>
                  <a:lnTo>
                    <a:pt x="1441" y="2977"/>
                  </a:lnTo>
                  <a:lnTo>
                    <a:pt x="1012" y="3192"/>
                  </a:lnTo>
                  <a:cubicBezTo>
                    <a:pt x="834" y="3275"/>
                    <a:pt x="715" y="3454"/>
                    <a:pt x="715" y="3668"/>
                  </a:cubicBezTo>
                  <a:lnTo>
                    <a:pt x="715" y="4727"/>
                  </a:lnTo>
                  <a:lnTo>
                    <a:pt x="357" y="4727"/>
                  </a:lnTo>
                  <a:cubicBezTo>
                    <a:pt x="357" y="4727"/>
                    <a:pt x="334" y="4727"/>
                    <a:pt x="334" y="4704"/>
                  </a:cubicBezTo>
                  <a:lnTo>
                    <a:pt x="334" y="346"/>
                  </a:lnTo>
                  <a:cubicBezTo>
                    <a:pt x="334" y="346"/>
                    <a:pt x="334" y="334"/>
                    <a:pt x="357" y="334"/>
                  </a:cubicBezTo>
                  <a:close/>
                  <a:moveTo>
                    <a:pt x="357" y="1"/>
                  </a:moveTo>
                  <a:cubicBezTo>
                    <a:pt x="155" y="1"/>
                    <a:pt x="0" y="167"/>
                    <a:pt x="0" y="358"/>
                  </a:cubicBezTo>
                  <a:lnTo>
                    <a:pt x="0" y="4704"/>
                  </a:lnTo>
                  <a:cubicBezTo>
                    <a:pt x="0" y="4906"/>
                    <a:pt x="155" y="5061"/>
                    <a:pt x="357" y="5061"/>
                  </a:cubicBezTo>
                  <a:lnTo>
                    <a:pt x="3608" y="5061"/>
                  </a:lnTo>
                  <a:cubicBezTo>
                    <a:pt x="3810" y="5061"/>
                    <a:pt x="3965" y="4906"/>
                    <a:pt x="3965" y="4704"/>
                  </a:cubicBezTo>
                  <a:lnTo>
                    <a:pt x="3965" y="346"/>
                  </a:lnTo>
                  <a:cubicBezTo>
                    <a:pt x="3965" y="155"/>
                    <a:pt x="3810" y="1"/>
                    <a:pt x="3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23;p64">
              <a:extLst>
                <a:ext uri="{FF2B5EF4-FFF2-40B4-BE49-F238E27FC236}">
                  <a16:creationId xmlns:a16="http://schemas.microsoft.com/office/drawing/2014/main" id="{06F726DE-B638-5841-E33E-BC3D0FE040BC}"/>
                </a:ext>
              </a:extLst>
            </p:cNvPr>
            <p:cNvSpPr/>
            <p:nvPr/>
          </p:nvSpPr>
          <p:spPr>
            <a:xfrm>
              <a:off x="3863795" y="3498253"/>
              <a:ext cx="149728" cy="34154"/>
            </a:xfrm>
            <a:custGeom>
              <a:avLst/>
              <a:gdLst/>
              <a:ahLst/>
              <a:cxnLst/>
              <a:rect l="l" t="t" r="r" b="b"/>
              <a:pathLst>
                <a:path w="4704" h="1073" extrusionOk="0">
                  <a:moveTo>
                    <a:pt x="4334" y="334"/>
                  </a:moveTo>
                  <a:cubicBezTo>
                    <a:pt x="4334" y="334"/>
                    <a:pt x="4346" y="334"/>
                    <a:pt x="4346" y="346"/>
                  </a:cubicBezTo>
                  <a:lnTo>
                    <a:pt x="4346" y="715"/>
                  </a:lnTo>
                  <a:lnTo>
                    <a:pt x="345" y="739"/>
                  </a:lnTo>
                  <a:cubicBezTo>
                    <a:pt x="345" y="739"/>
                    <a:pt x="322" y="739"/>
                    <a:pt x="322" y="715"/>
                  </a:cubicBezTo>
                  <a:lnTo>
                    <a:pt x="322" y="346"/>
                  </a:lnTo>
                  <a:cubicBezTo>
                    <a:pt x="322" y="346"/>
                    <a:pt x="322" y="334"/>
                    <a:pt x="345" y="334"/>
                  </a:cubicBezTo>
                  <a:close/>
                  <a:moveTo>
                    <a:pt x="357" y="1"/>
                  </a:moveTo>
                  <a:cubicBezTo>
                    <a:pt x="167" y="1"/>
                    <a:pt x="0" y="167"/>
                    <a:pt x="0" y="358"/>
                  </a:cubicBezTo>
                  <a:lnTo>
                    <a:pt x="0" y="715"/>
                  </a:lnTo>
                  <a:cubicBezTo>
                    <a:pt x="0" y="917"/>
                    <a:pt x="167" y="1072"/>
                    <a:pt x="357" y="1072"/>
                  </a:cubicBezTo>
                  <a:lnTo>
                    <a:pt x="4346" y="1072"/>
                  </a:lnTo>
                  <a:cubicBezTo>
                    <a:pt x="4536" y="1072"/>
                    <a:pt x="4703" y="917"/>
                    <a:pt x="4703" y="715"/>
                  </a:cubicBezTo>
                  <a:lnTo>
                    <a:pt x="4703" y="346"/>
                  </a:lnTo>
                  <a:cubicBezTo>
                    <a:pt x="4691" y="155"/>
                    <a:pt x="4536" y="1"/>
                    <a:pt x="43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24;p64">
              <a:extLst>
                <a:ext uri="{FF2B5EF4-FFF2-40B4-BE49-F238E27FC236}">
                  <a16:creationId xmlns:a16="http://schemas.microsoft.com/office/drawing/2014/main" id="{25DB216F-B832-768B-76F5-22BBB7499A91}"/>
                </a:ext>
              </a:extLst>
            </p:cNvPr>
            <p:cNvSpPr/>
            <p:nvPr/>
          </p:nvSpPr>
          <p:spPr>
            <a:xfrm>
              <a:off x="3863413" y="3544502"/>
              <a:ext cx="114843" cy="33740"/>
            </a:xfrm>
            <a:custGeom>
              <a:avLst/>
              <a:gdLst/>
              <a:ahLst/>
              <a:cxnLst/>
              <a:rect l="l" t="t" r="r" b="b"/>
              <a:pathLst>
                <a:path w="3608" h="1060" extrusionOk="0">
                  <a:moveTo>
                    <a:pt x="3251" y="334"/>
                  </a:moveTo>
                  <a:cubicBezTo>
                    <a:pt x="3251" y="334"/>
                    <a:pt x="3274" y="334"/>
                    <a:pt x="3274" y="357"/>
                  </a:cubicBezTo>
                  <a:lnTo>
                    <a:pt x="3274" y="715"/>
                  </a:lnTo>
                  <a:lnTo>
                    <a:pt x="357" y="727"/>
                  </a:lnTo>
                  <a:cubicBezTo>
                    <a:pt x="357" y="727"/>
                    <a:pt x="334" y="727"/>
                    <a:pt x="334" y="715"/>
                  </a:cubicBezTo>
                  <a:lnTo>
                    <a:pt x="334" y="357"/>
                  </a:lnTo>
                  <a:cubicBezTo>
                    <a:pt x="334" y="357"/>
                    <a:pt x="334" y="334"/>
                    <a:pt x="357" y="334"/>
                  </a:cubicBezTo>
                  <a:close/>
                  <a:moveTo>
                    <a:pt x="357" y="0"/>
                  </a:moveTo>
                  <a:cubicBezTo>
                    <a:pt x="155" y="0"/>
                    <a:pt x="0" y="155"/>
                    <a:pt x="0" y="357"/>
                  </a:cubicBezTo>
                  <a:lnTo>
                    <a:pt x="0" y="715"/>
                  </a:lnTo>
                  <a:cubicBezTo>
                    <a:pt x="0" y="905"/>
                    <a:pt x="155" y="1060"/>
                    <a:pt x="357" y="1060"/>
                  </a:cubicBezTo>
                  <a:lnTo>
                    <a:pt x="3251" y="1060"/>
                  </a:lnTo>
                  <a:cubicBezTo>
                    <a:pt x="3453" y="1060"/>
                    <a:pt x="3608" y="905"/>
                    <a:pt x="3608" y="715"/>
                  </a:cubicBezTo>
                  <a:lnTo>
                    <a:pt x="3608" y="357"/>
                  </a:lnTo>
                  <a:cubicBezTo>
                    <a:pt x="3608" y="155"/>
                    <a:pt x="3453" y="0"/>
                    <a:pt x="3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25;p64">
              <a:extLst>
                <a:ext uri="{FF2B5EF4-FFF2-40B4-BE49-F238E27FC236}">
                  <a16:creationId xmlns:a16="http://schemas.microsoft.com/office/drawing/2014/main" id="{8A285DF0-5B0F-A54F-A5F3-46C9A85FB34F}"/>
                </a:ext>
              </a:extLst>
            </p:cNvPr>
            <p:cNvSpPr/>
            <p:nvPr/>
          </p:nvSpPr>
          <p:spPr>
            <a:xfrm>
              <a:off x="3863795" y="3590719"/>
              <a:ext cx="68625" cy="10663"/>
            </a:xfrm>
            <a:custGeom>
              <a:avLst/>
              <a:gdLst/>
              <a:ahLst/>
              <a:cxnLst/>
              <a:rect l="l" t="t" r="r" b="b"/>
              <a:pathLst>
                <a:path w="2156" h="335" extrusionOk="0">
                  <a:moveTo>
                    <a:pt x="167" y="1"/>
                  </a:moveTo>
                  <a:cubicBezTo>
                    <a:pt x="72" y="1"/>
                    <a:pt x="0" y="72"/>
                    <a:pt x="0" y="168"/>
                  </a:cubicBezTo>
                  <a:cubicBezTo>
                    <a:pt x="0" y="251"/>
                    <a:pt x="72" y="334"/>
                    <a:pt x="167" y="334"/>
                  </a:cubicBezTo>
                  <a:lnTo>
                    <a:pt x="1977" y="334"/>
                  </a:lnTo>
                  <a:cubicBezTo>
                    <a:pt x="2072" y="334"/>
                    <a:pt x="2143" y="251"/>
                    <a:pt x="2143" y="168"/>
                  </a:cubicBezTo>
                  <a:cubicBezTo>
                    <a:pt x="2155" y="72"/>
                    <a:pt x="2072" y="1"/>
                    <a:pt x="1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26;p64">
              <a:extLst>
                <a:ext uri="{FF2B5EF4-FFF2-40B4-BE49-F238E27FC236}">
                  <a16:creationId xmlns:a16="http://schemas.microsoft.com/office/drawing/2014/main" id="{D8C63F4E-5A9B-DE12-415E-D884C23B4CD0}"/>
                </a:ext>
              </a:extLst>
            </p:cNvPr>
            <p:cNvSpPr/>
            <p:nvPr/>
          </p:nvSpPr>
          <p:spPr>
            <a:xfrm>
              <a:off x="3944897" y="3590719"/>
              <a:ext cx="33358" cy="10663"/>
            </a:xfrm>
            <a:custGeom>
              <a:avLst/>
              <a:gdLst/>
              <a:ahLst/>
              <a:cxnLst/>
              <a:rect l="l" t="t" r="r" b="b"/>
              <a:pathLst>
                <a:path w="1048" h="335" extrusionOk="0">
                  <a:moveTo>
                    <a:pt x="155" y="1"/>
                  </a:moveTo>
                  <a:cubicBezTo>
                    <a:pt x="71" y="1"/>
                    <a:pt x="0" y="72"/>
                    <a:pt x="0" y="168"/>
                  </a:cubicBezTo>
                  <a:cubicBezTo>
                    <a:pt x="0" y="251"/>
                    <a:pt x="71" y="334"/>
                    <a:pt x="155" y="334"/>
                  </a:cubicBezTo>
                  <a:lnTo>
                    <a:pt x="893" y="334"/>
                  </a:lnTo>
                  <a:cubicBezTo>
                    <a:pt x="976" y="334"/>
                    <a:pt x="1048" y="251"/>
                    <a:pt x="1048" y="168"/>
                  </a:cubicBezTo>
                  <a:cubicBezTo>
                    <a:pt x="1048" y="72"/>
                    <a:pt x="976" y="1"/>
                    <a:pt x="8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27;p64">
              <a:extLst>
                <a:ext uri="{FF2B5EF4-FFF2-40B4-BE49-F238E27FC236}">
                  <a16:creationId xmlns:a16="http://schemas.microsoft.com/office/drawing/2014/main" id="{4024EF48-8030-036D-4A41-3032DEE0593E}"/>
                </a:ext>
              </a:extLst>
            </p:cNvPr>
            <p:cNvSpPr/>
            <p:nvPr/>
          </p:nvSpPr>
          <p:spPr>
            <a:xfrm>
              <a:off x="3864176" y="3625223"/>
              <a:ext cx="21995" cy="10631"/>
            </a:xfrm>
            <a:custGeom>
              <a:avLst/>
              <a:gdLst/>
              <a:ahLst/>
              <a:cxnLst/>
              <a:rect l="l" t="t" r="r" b="b"/>
              <a:pathLst>
                <a:path w="691" h="334" extrusionOk="0">
                  <a:moveTo>
                    <a:pt x="167" y="0"/>
                  </a:moveTo>
                  <a:cubicBezTo>
                    <a:pt x="71" y="0"/>
                    <a:pt x="0" y="84"/>
                    <a:pt x="0" y="167"/>
                  </a:cubicBezTo>
                  <a:cubicBezTo>
                    <a:pt x="0" y="262"/>
                    <a:pt x="71" y="334"/>
                    <a:pt x="167" y="334"/>
                  </a:cubicBezTo>
                  <a:lnTo>
                    <a:pt x="524" y="334"/>
                  </a:lnTo>
                  <a:cubicBezTo>
                    <a:pt x="607" y="334"/>
                    <a:pt x="691" y="262"/>
                    <a:pt x="691" y="167"/>
                  </a:cubicBezTo>
                  <a:cubicBezTo>
                    <a:pt x="691" y="84"/>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28;p64">
              <a:extLst>
                <a:ext uri="{FF2B5EF4-FFF2-40B4-BE49-F238E27FC236}">
                  <a16:creationId xmlns:a16="http://schemas.microsoft.com/office/drawing/2014/main" id="{C82E4B44-DD30-CF88-0F3B-AC4CE1FE5F70}"/>
                </a:ext>
              </a:extLst>
            </p:cNvPr>
            <p:cNvSpPr/>
            <p:nvPr/>
          </p:nvSpPr>
          <p:spPr>
            <a:xfrm>
              <a:off x="3898648" y="3625223"/>
              <a:ext cx="56498" cy="10631"/>
            </a:xfrm>
            <a:custGeom>
              <a:avLst/>
              <a:gdLst/>
              <a:ahLst/>
              <a:cxnLst/>
              <a:rect l="l" t="t" r="r" b="b"/>
              <a:pathLst>
                <a:path w="1775" h="334" extrusionOk="0">
                  <a:moveTo>
                    <a:pt x="167" y="0"/>
                  </a:moveTo>
                  <a:cubicBezTo>
                    <a:pt x="84" y="0"/>
                    <a:pt x="0" y="84"/>
                    <a:pt x="0" y="167"/>
                  </a:cubicBezTo>
                  <a:cubicBezTo>
                    <a:pt x="0" y="262"/>
                    <a:pt x="84" y="334"/>
                    <a:pt x="167" y="334"/>
                  </a:cubicBezTo>
                  <a:lnTo>
                    <a:pt x="1608" y="334"/>
                  </a:lnTo>
                  <a:cubicBezTo>
                    <a:pt x="1703" y="334"/>
                    <a:pt x="1775" y="262"/>
                    <a:pt x="1775" y="167"/>
                  </a:cubicBezTo>
                  <a:cubicBezTo>
                    <a:pt x="1775" y="84"/>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29;p64">
              <a:extLst>
                <a:ext uri="{FF2B5EF4-FFF2-40B4-BE49-F238E27FC236}">
                  <a16:creationId xmlns:a16="http://schemas.microsoft.com/office/drawing/2014/main" id="{96DC296F-B7CB-BBDC-74D8-C4230A496967}"/>
                </a:ext>
              </a:extLst>
            </p:cNvPr>
            <p:cNvSpPr/>
            <p:nvPr/>
          </p:nvSpPr>
          <p:spPr>
            <a:xfrm>
              <a:off x="3864176" y="3648713"/>
              <a:ext cx="21995" cy="10249"/>
            </a:xfrm>
            <a:custGeom>
              <a:avLst/>
              <a:gdLst/>
              <a:ahLst/>
              <a:cxnLst/>
              <a:rect l="l" t="t" r="r" b="b"/>
              <a:pathLst>
                <a:path w="691" h="322" extrusionOk="0">
                  <a:moveTo>
                    <a:pt x="167" y="0"/>
                  </a:moveTo>
                  <a:cubicBezTo>
                    <a:pt x="71" y="0"/>
                    <a:pt x="0" y="72"/>
                    <a:pt x="0" y="155"/>
                  </a:cubicBezTo>
                  <a:cubicBezTo>
                    <a:pt x="0" y="251"/>
                    <a:pt x="71" y="322"/>
                    <a:pt x="167" y="322"/>
                  </a:cubicBezTo>
                  <a:lnTo>
                    <a:pt x="524" y="322"/>
                  </a:lnTo>
                  <a:cubicBezTo>
                    <a:pt x="607" y="322"/>
                    <a:pt x="691" y="251"/>
                    <a:pt x="691" y="155"/>
                  </a:cubicBezTo>
                  <a:cubicBezTo>
                    <a:pt x="691" y="72"/>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30;p64">
              <a:extLst>
                <a:ext uri="{FF2B5EF4-FFF2-40B4-BE49-F238E27FC236}">
                  <a16:creationId xmlns:a16="http://schemas.microsoft.com/office/drawing/2014/main" id="{C87A560B-30A4-647C-EAAB-007C212D8B8C}"/>
                </a:ext>
              </a:extLst>
            </p:cNvPr>
            <p:cNvSpPr/>
            <p:nvPr/>
          </p:nvSpPr>
          <p:spPr>
            <a:xfrm>
              <a:off x="3898648" y="3648713"/>
              <a:ext cx="56498" cy="10249"/>
            </a:xfrm>
            <a:custGeom>
              <a:avLst/>
              <a:gdLst/>
              <a:ahLst/>
              <a:cxnLst/>
              <a:rect l="l" t="t" r="r" b="b"/>
              <a:pathLst>
                <a:path w="1775" h="322" extrusionOk="0">
                  <a:moveTo>
                    <a:pt x="167" y="0"/>
                  </a:moveTo>
                  <a:cubicBezTo>
                    <a:pt x="84" y="0"/>
                    <a:pt x="0" y="72"/>
                    <a:pt x="0" y="155"/>
                  </a:cubicBezTo>
                  <a:cubicBezTo>
                    <a:pt x="0" y="251"/>
                    <a:pt x="84" y="322"/>
                    <a:pt x="167" y="322"/>
                  </a:cubicBezTo>
                  <a:lnTo>
                    <a:pt x="1608" y="322"/>
                  </a:lnTo>
                  <a:cubicBezTo>
                    <a:pt x="1703" y="322"/>
                    <a:pt x="1775" y="251"/>
                    <a:pt x="1775" y="155"/>
                  </a:cubicBezTo>
                  <a:cubicBezTo>
                    <a:pt x="1775" y="72"/>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31;p64">
              <a:extLst>
                <a:ext uri="{FF2B5EF4-FFF2-40B4-BE49-F238E27FC236}">
                  <a16:creationId xmlns:a16="http://schemas.microsoft.com/office/drawing/2014/main" id="{126BCAEE-B8F0-147C-5BE7-4558D93F822B}"/>
                </a:ext>
              </a:extLst>
            </p:cNvPr>
            <p:cNvSpPr/>
            <p:nvPr/>
          </p:nvSpPr>
          <p:spPr>
            <a:xfrm>
              <a:off x="3858097" y="3452036"/>
              <a:ext cx="11013" cy="10249"/>
            </a:xfrm>
            <a:custGeom>
              <a:avLst/>
              <a:gdLst/>
              <a:ahLst/>
              <a:cxnLst/>
              <a:rect l="l" t="t" r="r" b="b"/>
              <a:pathLst>
                <a:path w="346" h="322" extrusionOk="0">
                  <a:moveTo>
                    <a:pt x="167" y="0"/>
                  </a:moveTo>
                  <a:cubicBezTo>
                    <a:pt x="72" y="0"/>
                    <a:pt x="1" y="72"/>
                    <a:pt x="1" y="167"/>
                  </a:cubicBezTo>
                  <a:cubicBezTo>
                    <a:pt x="1" y="250"/>
                    <a:pt x="72" y="322"/>
                    <a:pt x="167" y="322"/>
                  </a:cubicBezTo>
                  <a:cubicBezTo>
                    <a:pt x="251" y="322"/>
                    <a:pt x="322" y="250"/>
                    <a:pt x="322" y="167"/>
                  </a:cubicBezTo>
                  <a:cubicBezTo>
                    <a:pt x="346"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E8EBA9C2-4F24-6842-EC1D-78D2EC4DB9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88"/>
          <a:stretch/>
        </p:blipFill>
        <p:spPr bwMode="auto">
          <a:xfrm>
            <a:off x="7179515" y="1190527"/>
            <a:ext cx="1407579" cy="268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1312877"/>
            <a:ext cx="175710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Car Marketplace</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581267"/>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post in the forum, destination, </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filter for posts based on keywords and category.</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comment on other posts.</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7" y="313276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Forum</a:t>
            </a:r>
            <a:endParaRPr sz="1600" b="1" dirty="0">
              <a:solidFill>
                <a:schemeClr val="dk1"/>
              </a:solidFill>
              <a:latin typeface="Michroma"/>
              <a:ea typeface="Michroma"/>
              <a:cs typeface="Michroma"/>
              <a:sym typeface="Michroma"/>
            </a:endParaRPr>
          </a:p>
        </p:txBody>
      </p:sp>
      <p:sp>
        <p:nvSpPr>
          <p:cNvPr id="46" name="Google Shape;363;p39">
            <a:extLst>
              <a:ext uri="{FF2B5EF4-FFF2-40B4-BE49-F238E27FC236}">
                <a16:creationId xmlns:a16="http://schemas.microsoft.com/office/drawing/2014/main" id="{FFF83B2E-E4F5-C00D-BC56-7D1271F73B1A}"/>
              </a:ext>
            </a:extLst>
          </p:cNvPr>
          <p:cNvSpPr/>
          <p:nvPr/>
        </p:nvSpPr>
        <p:spPr>
          <a:xfrm>
            <a:off x="7182473" y="119714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364;p39">
            <a:extLst>
              <a:ext uri="{FF2B5EF4-FFF2-40B4-BE49-F238E27FC236}">
                <a16:creationId xmlns:a16="http://schemas.microsoft.com/office/drawing/2014/main" id="{ED373C49-F33E-14FF-0442-B848D6D3365B}"/>
              </a:ext>
            </a:extLst>
          </p:cNvPr>
          <p:cNvGrpSpPr/>
          <p:nvPr/>
        </p:nvGrpSpPr>
        <p:grpSpPr>
          <a:xfrm>
            <a:off x="7110436" y="1042777"/>
            <a:ext cx="1551654" cy="3149588"/>
            <a:chOff x="5186401" y="494525"/>
            <a:chExt cx="1834973" cy="3724678"/>
          </a:xfrm>
        </p:grpSpPr>
        <p:sp>
          <p:nvSpPr>
            <p:cNvPr id="48" name="Google Shape;365;p39">
              <a:extLst>
                <a:ext uri="{FF2B5EF4-FFF2-40B4-BE49-F238E27FC236}">
                  <a16:creationId xmlns:a16="http://schemas.microsoft.com/office/drawing/2014/main" id="{A6BA8B2B-5BDE-F260-D7AF-9AC831AEB88A}"/>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39">
              <a:extLst>
                <a:ext uri="{FF2B5EF4-FFF2-40B4-BE49-F238E27FC236}">
                  <a16:creationId xmlns:a16="http://schemas.microsoft.com/office/drawing/2014/main" id="{3AFB4552-40BF-4311-9639-57CB662EEC8F}"/>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Google Shape;367;p39">
            <a:extLst>
              <a:ext uri="{FF2B5EF4-FFF2-40B4-BE49-F238E27FC236}">
                <a16:creationId xmlns:a16="http://schemas.microsoft.com/office/drawing/2014/main" id="{C26DB847-C250-5727-5F48-169E786FEE38}"/>
              </a:ext>
            </a:extLst>
          </p:cNvPr>
          <p:cNvPicPr preferRelativeResize="0"/>
          <p:nvPr/>
        </p:nvPicPr>
        <p:blipFill rotWithShape="1">
          <a:blip r:embed="rId3">
            <a:alphaModFix/>
          </a:blip>
          <a:srcRect l="30347" r="30347"/>
          <a:stretch/>
        </p:blipFill>
        <p:spPr>
          <a:xfrm>
            <a:off x="7182458" y="1197146"/>
            <a:ext cx="1407611" cy="2685915"/>
          </a:xfrm>
          <a:prstGeom prst="rect">
            <a:avLst/>
          </a:prstGeom>
          <a:noFill/>
          <a:ln w="9525" cap="flat" cmpd="sng">
            <a:solidFill>
              <a:schemeClr val="accent1"/>
            </a:solidFill>
            <a:prstDash val="solid"/>
            <a:round/>
            <a:headEnd type="none" w="sm" len="sm"/>
            <a:tailEnd type="none" w="sm" len="sm"/>
          </a:ln>
        </p:spPr>
      </p:pic>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1761354"/>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list their cars for sale, providing details such as make, model, year, price, and condition.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search for cars listed for sale based on various criteria (make, model, price range, etc.).</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contact sellers through the application for inquiries or purchase negotiations.</a:t>
            </a:r>
          </a:p>
        </p:txBody>
      </p:sp>
      <p:grpSp>
        <p:nvGrpSpPr>
          <p:cNvPr id="349" name="Google Shape;9339;p60">
            <a:extLst>
              <a:ext uri="{FF2B5EF4-FFF2-40B4-BE49-F238E27FC236}">
                <a16:creationId xmlns:a16="http://schemas.microsoft.com/office/drawing/2014/main" id="{DA354341-B5B5-14CC-EBDF-920535E8E460}"/>
              </a:ext>
            </a:extLst>
          </p:cNvPr>
          <p:cNvGrpSpPr/>
          <p:nvPr/>
        </p:nvGrpSpPr>
        <p:grpSpPr>
          <a:xfrm>
            <a:off x="716712" y="1354278"/>
            <a:ext cx="399435" cy="365698"/>
            <a:chOff x="1731523" y="2422616"/>
            <a:chExt cx="399435" cy="365698"/>
          </a:xfrm>
          <a:solidFill>
            <a:schemeClr val="accent1"/>
          </a:solidFill>
        </p:grpSpPr>
        <p:sp>
          <p:nvSpPr>
            <p:cNvPr id="368" name="Google Shape;9340;p60">
              <a:extLst>
                <a:ext uri="{FF2B5EF4-FFF2-40B4-BE49-F238E27FC236}">
                  <a16:creationId xmlns:a16="http://schemas.microsoft.com/office/drawing/2014/main" id="{36311EB9-71EA-1F0D-6471-DD1284580130}"/>
                </a:ext>
              </a:extLst>
            </p:cNvPr>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9341;p60">
              <a:extLst>
                <a:ext uri="{FF2B5EF4-FFF2-40B4-BE49-F238E27FC236}">
                  <a16:creationId xmlns:a16="http://schemas.microsoft.com/office/drawing/2014/main" id="{59B0EC50-1843-AD35-9353-EB8D22390033}"/>
                </a:ext>
              </a:extLst>
            </p:cNvPr>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9342;p60">
              <a:extLst>
                <a:ext uri="{FF2B5EF4-FFF2-40B4-BE49-F238E27FC236}">
                  <a16:creationId xmlns:a16="http://schemas.microsoft.com/office/drawing/2014/main" id="{113D2F85-3001-9282-E1E0-9DC9F8548EBF}"/>
                </a:ext>
              </a:extLst>
            </p:cNvPr>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400;p39">
            <a:extLst>
              <a:ext uri="{FF2B5EF4-FFF2-40B4-BE49-F238E27FC236}">
                <a16:creationId xmlns:a16="http://schemas.microsoft.com/office/drawing/2014/main" id="{B166D096-4C48-DD8B-838A-58ECACD25783}"/>
              </a:ext>
            </a:extLst>
          </p:cNvPr>
          <p:cNvSpPr/>
          <p:nvPr/>
        </p:nvSpPr>
        <p:spPr>
          <a:xfrm>
            <a:off x="736156" y="3206616"/>
            <a:ext cx="360545" cy="300802"/>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23644929-2BC7-F523-8D92-A405F7CD1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2442" y="1196986"/>
            <a:ext cx="1407579" cy="268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187839"/>
      </p:ext>
    </p:extLst>
  </p:cSld>
  <p:clrMapOvr>
    <a:masterClrMapping/>
  </p:clrMapOvr>
</p:sld>
</file>

<file path=ppt/theme/theme1.xml><?xml version="1.0" encoding="utf-8"?>
<a:theme xmlns:a="http://schemas.openxmlformats.org/drawingml/2006/main" name="AI Capability Control Pitch Deck by Slidesgo">
  <a:themeElements>
    <a:clrScheme name="Simple Light">
      <a:dk1>
        <a:srgbClr val="FFFFFF"/>
      </a:dk1>
      <a:lt1>
        <a:srgbClr val="1D0349"/>
      </a:lt1>
      <a:dk2>
        <a:srgbClr val="5D0CDA"/>
      </a:dk2>
      <a:lt2>
        <a:srgbClr val="783AD5"/>
      </a:lt2>
      <a:accent1>
        <a:srgbClr val="B690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1683</Words>
  <Application>Microsoft Office PowerPoint</Application>
  <PresentationFormat>On-screen Show (16:9)</PresentationFormat>
  <Paragraphs>257</Paragraphs>
  <Slides>33</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Michroma</vt:lpstr>
      <vt:lpstr>Nunito Light</vt:lpstr>
      <vt:lpstr>Open Sans</vt:lpstr>
      <vt:lpstr>Open Sans Light</vt:lpstr>
      <vt:lpstr>PT Sans</vt:lpstr>
      <vt:lpstr>Raleway</vt:lpstr>
      <vt:lpstr>AI Capability Control Pitch Deck by Slidesgo</vt:lpstr>
      <vt:lpstr>TeleCar</vt:lpstr>
      <vt:lpstr>Table Of Contents</vt:lpstr>
      <vt:lpstr>Introduction</vt:lpstr>
      <vt:lpstr>Introduction</vt:lpstr>
      <vt:lpstr>Requirements</vt:lpstr>
      <vt:lpstr>Functional Requirements</vt:lpstr>
      <vt:lpstr>Functional Requirements</vt:lpstr>
      <vt:lpstr>Functional Requirements</vt:lpstr>
      <vt:lpstr>Functional Requirements</vt:lpstr>
      <vt:lpstr>Non-Functional Requirements</vt:lpstr>
      <vt:lpstr>Non-Functional Requirements</vt:lpstr>
      <vt:lpstr>Non-Functional Requirements</vt:lpstr>
      <vt:lpstr>Non-Functional Requirements</vt:lpstr>
      <vt:lpstr>Non-Functional Requirements</vt:lpstr>
      <vt:lpstr>Goals &amp; Metrics</vt:lpstr>
      <vt:lpstr>Goals &amp; Objectives</vt:lpstr>
      <vt:lpstr>Long-Term Goals</vt:lpstr>
      <vt:lpstr>Metrics</vt:lpstr>
      <vt:lpstr>Literature Review</vt:lpstr>
      <vt:lpstr>Literature Review</vt:lpstr>
      <vt:lpstr>Competitor Research</vt:lpstr>
      <vt:lpstr>CarChat</vt:lpstr>
      <vt:lpstr>AutoConnect!</vt:lpstr>
      <vt:lpstr>Carcom</vt:lpstr>
      <vt:lpstr>Detailed Design &amp; Architecture </vt:lpstr>
      <vt:lpstr>Requirements</vt:lpstr>
      <vt:lpstr>Technologies</vt:lpstr>
      <vt:lpstr>PowerPoint Presentation</vt:lpstr>
      <vt:lpstr>Components</vt:lpstr>
      <vt:lpstr>Common Utilities &amp; Libraries</vt:lpstr>
      <vt:lpstr>System Architecture Diagram </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TeleCar</dc:title>
  <cp:lastModifiedBy>Gal Ogdan</cp:lastModifiedBy>
  <cp:revision>58</cp:revision>
  <dcterms:modified xsi:type="dcterms:W3CDTF">2024-06-20T14:51:47Z</dcterms:modified>
</cp:coreProperties>
</file>