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notesSlide2.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jpeg" ContentType="image/jpe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24.jpeg" ContentType="image/jpeg"/>
  <Override PartName="/ppt/media/image18.png" ContentType="image/png"/>
  <Override PartName="/ppt/media/image19.png" ContentType="image/png"/>
  <Override PartName="/ppt/media/image20.png" ContentType="image/png"/>
  <Override PartName="/ppt/media/image21.jpeg" ContentType="image/jpeg"/>
  <Override PartName="/ppt/media/image22.png" ContentType="image/png"/>
  <Override PartName="/ppt/media/image23.png" ContentType="image/png"/>
  <Override PartName="/ppt/media/image25.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tr-TR" sz="1400" spc="-1" strike="noStrike">
                <a:solidFill>
                  <a:srgbClr val="000000"/>
                </a:solidFill>
                <a:latin typeface="Arial"/>
              </a:rPr>
              <a:t>Slaytı taşımak için tıklayın</a:t>
            </a:r>
            <a:endParaRPr b="0" lang="tr-TR" sz="1400" spc="-1" strike="noStrike">
              <a:solidFill>
                <a:srgbClr val="000000"/>
              </a:solidFill>
              <a:latin typeface="Arial"/>
            </a:endParaRPr>
          </a:p>
        </p:txBody>
      </p:sp>
      <p:sp>
        <p:nvSpPr>
          <p:cNvPr id="28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tr-TR" sz="2000" spc="-1" strike="noStrike">
                <a:latin typeface="Arial"/>
              </a:rPr>
              <a:t>Notların biçimini düzenlemek için tıklayın</a:t>
            </a:r>
            <a:endParaRPr b="0" lang="tr-TR" sz="2000" spc="-1" strike="noStrike">
              <a:latin typeface="Arial"/>
            </a:endParaRPr>
          </a:p>
        </p:txBody>
      </p:sp>
      <p:sp>
        <p:nvSpPr>
          <p:cNvPr id="28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tr-TR" sz="1400" spc="-1" strike="noStrike">
                <a:latin typeface="Times New Roman"/>
              </a:rPr>
              <a:t>&lt;header&gt;</a:t>
            </a:r>
            <a:endParaRPr b="0" lang="tr-TR" sz="1400" spc="-1" strike="noStrike">
              <a:latin typeface="Times New Roman"/>
            </a:endParaRPr>
          </a:p>
        </p:txBody>
      </p:sp>
      <p:sp>
        <p:nvSpPr>
          <p:cNvPr id="288"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tr-TR" sz="1400" spc="-1" strike="noStrike">
                <a:latin typeface="Times New Roman"/>
              </a:defRPr>
            </a:lvl1pPr>
          </a:lstStyle>
          <a:p>
            <a:pPr algn="r">
              <a:buNone/>
            </a:pPr>
            <a:r>
              <a:rPr b="0" lang="tr-TR" sz="1400" spc="-1" strike="noStrike">
                <a:latin typeface="Times New Roman"/>
              </a:rPr>
              <a:t>&lt;date/time&gt;</a:t>
            </a:r>
            <a:endParaRPr b="0" lang="tr-TR" sz="1400" spc="-1" strike="noStrike">
              <a:latin typeface="Times New Roman"/>
            </a:endParaRPr>
          </a:p>
        </p:txBody>
      </p:sp>
      <p:sp>
        <p:nvSpPr>
          <p:cNvPr id="289"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tr-TR" sz="1400" spc="-1" strike="noStrike">
                <a:latin typeface="Times New Roman"/>
              </a:defRPr>
            </a:lvl1pPr>
          </a:lstStyle>
          <a:p>
            <a:r>
              <a:rPr b="0" lang="tr-TR" sz="1400" spc="-1" strike="noStrike">
                <a:latin typeface="Times New Roman"/>
              </a:rPr>
              <a:t>&lt;footer&gt;</a:t>
            </a:r>
            <a:endParaRPr b="0" lang="tr-TR" sz="1400" spc="-1" strike="noStrike">
              <a:latin typeface="Times New Roman"/>
            </a:endParaRPr>
          </a:p>
        </p:txBody>
      </p:sp>
      <p:sp>
        <p:nvSpPr>
          <p:cNvPr id="290"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tr-TR" sz="1400" spc="-1" strike="noStrike">
                <a:latin typeface="Times New Roman"/>
              </a:defRPr>
            </a:lvl1pPr>
          </a:lstStyle>
          <a:p>
            <a:pPr algn="r">
              <a:buNone/>
            </a:pPr>
            <a:fld id="{7B0D2138-D32E-4089-A2C0-6B4540E627BA}" type="slidenum">
              <a:rPr b="0" lang="tr-TR" sz="1400" spc="-1" strike="noStrike">
                <a:latin typeface="Times New Roman"/>
              </a:rPr>
              <a:t>&lt;number&gt;</a:t>
            </a:fld>
            <a:endParaRPr b="0" lang="tr-T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1720" cy="3081600"/>
          </a:xfrm>
          <a:prstGeom prst="rect">
            <a:avLst/>
          </a:prstGeom>
          <a:ln w="0">
            <a:noFill/>
          </a:ln>
        </p:spPr>
      </p:sp>
      <p:sp>
        <p:nvSpPr>
          <p:cNvPr id="319" name="PlaceHolder 2"/>
          <p:cNvSpPr>
            <a:spLocks noGrp="1"/>
          </p:cNvSpPr>
          <p:nvPr>
            <p:ph type="body"/>
          </p:nvPr>
        </p:nvSpPr>
        <p:spPr>
          <a:xfrm>
            <a:off x="685800" y="4400640"/>
            <a:ext cx="5481000" cy="3594960"/>
          </a:xfrm>
          <a:prstGeom prst="rect">
            <a:avLst/>
          </a:prstGeom>
          <a:noFill/>
          <a:ln w="0">
            <a:noFill/>
          </a:ln>
        </p:spPr>
        <p:txBody>
          <a:bodyPr lIns="0" rIns="0" tIns="0" bIns="0" anchor="t">
            <a:noAutofit/>
          </a:bodyPr>
          <a:p>
            <a:endParaRPr b="0" lang="tr-TR" sz="2000" spc="-1" strike="noStrike">
              <a:latin typeface="Arial"/>
            </a:endParaRPr>
          </a:p>
        </p:txBody>
      </p:sp>
      <p:sp>
        <p:nvSpPr>
          <p:cNvPr id="320" name="Google Shape;375;p1:notes"/>
          <p:cNvSpPr/>
          <p:nvPr/>
        </p:nvSpPr>
        <p:spPr>
          <a:xfrm>
            <a:off x="0" y="0"/>
            <a:ext cx="6852600" cy="45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
        <p:nvSpPr>
          <p:cNvPr id="321" name="Google Shape;376;p1:notes"/>
          <p:cNvSpPr/>
          <p:nvPr/>
        </p:nvSpPr>
        <p:spPr>
          <a:xfrm>
            <a:off x="0" y="8685360"/>
            <a:ext cx="6852600" cy="453240"/>
          </a:xfrm>
          <a:prstGeom prst="rect">
            <a:avLst/>
          </a:prstGeom>
          <a:noFill/>
          <a:ln w="0">
            <a:noFill/>
          </a:ln>
        </p:spPr>
        <p:style>
          <a:lnRef idx="0"/>
          <a:fillRef idx="0"/>
          <a:effectRef idx="0"/>
          <a:fontRef idx="minor"/>
        </p:style>
        <p:txBody>
          <a:bodyPr lIns="90000" rIns="90000" tIns="45000" bIns="45000" anchor="b">
            <a:no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
        <p:nvSpPr>
          <p:cNvPr id="322" name="Google Shape;377;p1:notes"/>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tabLst>
                <a:tab algn="l" pos="0"/>
              </a:tabLst>
            </a:pPr>
            <a:fld id="{F63D5882-B985-4F28-839F-C73A7FDE80E1}" type="slidenum">
              <a:rPr b="0" lang="tr-TR" sz="1200" spc="-1" strike="noStrike">
                <a:solidFill>
                  <a:srgbClr val="000000"/>
                </a:solidFill>
                <a:latin typeface="Arial"/>
                <a:ea typeface="Arial"/>
              </a:rPr>
              <a:t>&lt;number&gt;</a:t>
            </a:fld>
            <a:endParaRPr b="0" lang="tr-TR"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685800" y="1143000"/>
            <a:ext cx="5481720" cy="3081600"/>
          </a:xfrm>
          <a:prstGeom prst="rect">
            <a:avLst/>
          </a:prstGeom>
          <a:ln w="0">
            <a:noFill/>
          </a:ln>
        </p:spPr>
      </p:sp>
      <p:sp>
        <p:nvSpPr>
          <p:cNvPr id="324" name="PlaceHolder 2"/>
          <p:cNvSpPr>
            <a:spLocks noGrp="1"/>
          </p:cNvSpPr>
          <p:nvPr>
            <p:ph type="body"/>
          </p:nvPr>
        </p:nvSpPr>
        <p:spPr>
          <a:xfrm>
            <a:off x="685800" y="4400640"/>
            <a:ext cx="5481000" cy="3594960"/>
          </a:xfrm>
          <a:prstGeom prst="rect">
            <a:avLst/>
          </a:prstGeom>
          <a:noFill/>
          <a:ln w="0">
            <a:noFill/>
          </a:ln>
        </p:spPr>
        <p:txBody>
          <a:bodyPr lIns="0" rIns="0" tIns="0" bIns="0" anchor="t">
            <a:noAutofit/>
          </a:bodyPr>
          <a:p>
            <a:endParaRPr b="0" lang="tr-TR" sz="2000" spc="-1" strike="noStrike">
              <a:latin typeface="Arial"/>
            </a:endParaRPr>
          </a:p>
        </p:txBody>
      </p:sp>
      <p:sp>
        <p:nvSpPr>
          <p:cNvPr id="325" name="Google Shape;386;p2:notes"/>
          <p:cNvSpPr/>
          <p:nvPr/>
        </p:nvSpPr>
        <p:spPr>
          <a:xfrm>
            <a:off x="0" y="0"/>
            <a:ext cx="6852600" cy="45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
        <p:nvSpPr>
          <p:cNvPr id="326" name="Google Shape;387;p2:notes"/>
          <p:cNvSpPr/>
          <p:nvPr/>
        </p:nvSpPr>
        <p:spPr>
          <a:xfrm>
            <a:off x="0" y="8685360"/>
            <a:ext cx="6852600" cy="453240"/>
          </a:xfrm>
          <a:prstGeom prst="rect">
            <a:avLst/>
          </a:prstGeom>
          <a:noFill/>
          <a:ln w="0">
            <a:noFill/>
          </a:ln>
        </p:spPr>
        <p:style>
          <a:lnRef idx="0"/>
          <a:fillRef idx="0"/>
          <a:effectRef idx="0"/>
          <a:fontRef idx="minor"/>
        </p:style>
        <p:txBody>
          <a:bodyPr lIns="90000" rIns="90000" tIns="45000" bIns="45000" anchor="b">
            <a:no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
        <p:nvSpPr>
          <p:cNvPr id="327" name="Google Shape;388;p2:notes"/>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tabLst>
                <a:tab algn="l" pos="0"/>
              </a:tabLst>
            </a:pPr>
            <a:fld id="{A2AC0FDA-590B-4D6F-A579-D818CC363EFC}" type="slidenum">
              <a:rPr b="0" lang="tr-TR" sz="1200" spc="-1" strike="noStrike">
                <a:solidFill>
                  <a:srgbClr val="000000"/>
                </a:solidFill>
                <a:latin typeface="Arial"/>
                <a:ea typeface="Arial"/>
              </a:rPr>
              <a:t>&lt;number&gt;</a:t>
            </a:fld>
            <a:endParaRPr b="0" lang="tr-TR"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2440" cy="3081960"/>
          </a:xfrm>
          <a:prstGeom prst="rect">
            <a:avLst/>
          </a:prstGeom>
          <a:ln w="0">
            <a:noFill/>
          </a:ln>
        </p:spPr>
      </p:sp>
      <p:sp>
        <p:nvSpPr>
          <p:cNvPr id="329" name="PlaceHolder 2"/>
          <p:cNvSpPr>
            <a:spLocks noGrp="1"/>
          </p:cNvSpPr>
          <p:nvPr>
            <p:ph type="body"/>
          </p:nvPr>
        </p:nvSpPr>
        <p:spPr>
          <a:xfrm>
            <a:off x="685800" y="4400640"/>
            <a:ext cx="5481000" cy="3594960"/>
          </a:xfrm>
          <a:prstGeom prst="rect">
            <a:avLst/>
          </a:prstGeom>
          <a:noFill/>
          <a:ln w="0">
            <a:noFill/>
          </a:ln>
        </p:spPr>
        <p:txBody>
          <a:bodyPr lIns="0" rIns="0" tIns="0" bIns="0" anchor="t">
            <a:noAutofit/>
          </a:bodyPr>
          <a:p>
            <a:endParaRPr b="0" lang="tr-TR" sz="2000" spc="-1" strike="noStrike">
              <a:latin typeface="Arial"/>
            </a:endParaRPr>
          </a:p>
        </p:txBody>
      </p:sp>
      <p:sp>
        <p:nvSpPr>
          <p:cNvPr id="330" name="Google Shape;424;p6:notes"/>
          <p:cNvSpPr/>
          <p:nvPr/>
        </p:nvSpPr>
        <p:spPr>
          <a:xfrm>
            <a:off x="0" y="0"/>
            <a:ext cx="6852600" cy="45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
        <p:nvSpPr>
          <p:cNvPr id="331" name="Google Shape;425;p6:notes"/>
          <p:cNvSpPr/>
          <p:nvPr/>
        </p:nvSpPr>
        <p:spPr>
          <a:xfrm>
            <a:off x="0" y="8685360"/>
            <a:ext cx="6852600" cy="453240"/>
          </a:xfrm>
          <a:prstGeom prst="rect">
            <a:avLst/>
          </a:prstGeom>
          <a:noFill/>
          <a:ln w="0">
            <a:noFill/>
          </a:ln>
        </p:spPr>
        <p:style>
          <a:lnRef idx="0"/>
          <a:fillRef idx="0"/>
          <a:effectRef idx="0"/>
          <a:fontRef idx="minor"/>
        </p:style>
        <p:txBody>
          <a:bodyPr lIns="90000" rIns="90000" tIns="45000" bIns="45000" anchor="b">
            <a:no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
        <p:nvSpPr>
          <p:cNvPr id="332" name="Google Shape;426;p6:notes"/>
          <p:cNvSpPr/>
          <p:nvPr/>
        </p:nvSpPr>
        <p:spPr>
          <a:xfrm>
            <a:off x="3884760" y="8685360"/>
            <a:ext cx="2966400" cy="453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tabLst>
                <a:tab algn="l" pos="0"/>
              </a:tabLst>
            </a:pPr>
            <a:fld id="{2A2DA377-D0A2-4B2F-A293-4E5A2FBB3111}" type="slidenum">
              <a:rPr b="0" lang="tr-TR" sz="1200" spc="-1" strike="noStrike">
                <a:solidFill>
                  <a:srgbClr val="000000"/>
                </a:solidFill>
                <a:latin typeface="Arial"/>
                <a:ea typeface="Arial"/>
              </a:rPr>
              <a:t>&lt;number&gt;</a:t>
            </a:fld>
            <a:endParaRPr b="0" lang="tr-T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7"/>
          <p:cNvSpPr/>
          <p:nvPr/>
        </p:nvSpPr>
        <p:spPr>
          <a:xfrm>
            <a:off x="11323080" y="6585840"/>
            <a:ext cx="92628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tabLst>
                <a:tab algn="l" pos="0"/>
              </a:tabLst>
            </a:pPr>
            <a:fld id="{F84D1BBC-2911-44CC-B99A-6CEDC81FC30A}" type="slidenum">
              <a:rPr b="0" lang="tr-TR" sz="900" spc="-1" strike="noStrike">
                <a:solidFill>
                  <a:srgbClr val="afabab"/>
                </a:solidFill>
                <a:latin typeface="Arial"/>
                <a:ea typeface="Arial"/>
              </a:rPr>
              <a:t>&lt;number&gt;</a:t>
            </a:fld>
            <a:r>
              <a:rPr b="0" lang="tr-TR" sz="900" spc="-1" strike="noStrike">
                <a:solidFill>
                  <a:srgbClr val="afabab"/>
                </a:solidFill>
                <a:latin typeface="Arial"/>
                <a:ea typeface="Arial"/>
              </a:rPr>
              <a:t> / 32</a:t>
            </a:r>
            <a:endParaRPr b="0" lang="tr-TR" sz="900" spc="-1" strike="noStrike">
              <a:latin typeface="Arial"/>
            </a:endParaRPr>
          </a:p>
        </p:txBody>
      </p:sp>
      <p:pic>
        <p:nvPicPr>
          <p:cNvPr id="1" name="Google Shape;11;p7" descr=""/>
          <p:cNvPicPr/>
          <p:nvPr/>
        </p:nvPicPr>
        <p:blipFill>
          <a:blip r:embed="rId2"/>
          <a:stretch/>
        </p:blipFill>
        <p:spPr>
          <a:xfrm>
            <a:off x="507960" y="0"/>
            <a:ext cx="11688120" cy="5666400"/>
          </a:xfrm>
          <a:prstGeom prst="rect">
            <a:avLst/>
          </a:prstGeom>
          <a:ln w="0">
            <a:noFill/>
          </a:ln>
        </p:spPr>
      </p:pic>
      <p:sp>
        <p:nvSpPr>
          <p:cNvPr id="2" name="Google Shape;12;p7"/>
          <p:cNvSpPr/>
          <p:nvPr/>
        </p:nvSpPr>
        <p:spPr>
          <a:xfrm>
            <a:off x="10461960" y="6320160"/>
            <a:ext cx="1724760" cy="532440"/>
          </a:xfrm>
          <a:prstGeom prst="rect">
            <a:avLst/>
          </a:prstGeom>
          <a:solidFill>
            <a:srgbClr val="ffffff"/>
          </a:solidFill>
          <a:ln w="0">
            <a:noFill/>
          </a:ln>
        </p:spPr>
        <p:style>
          <a:lnRef idx="0"/>
          <a:fillRef idx="0"/>
          <a:effectRef idx="0"/>
          <a:fontRef idx="minor"/>
        </p:style>
      </p:sp>
      <p:sp>
        <p:nvSpPr>
          <p:cNvPr id="3" name="Google Shape;13;p7"/>
          <p:cNvSpPr/>
          <p:nvPr/>
        </p:nvSpPr>
        <p:spPr>
          <a:xfrm>
            <a:off x="0" y="5892840"/>
            <a:ext cx="12186720" cy="959760"/>
          </a:xfrm>
          <a:prstGeom prst="rect">
            <a:avLst/>
          </a:prstGeom>
          <a:noFill/>
          <a:ln w="0">
            <a:noFill/>
          </a:ln>
        </p:spPr>
        <p:style>
          <a:lnRef idx="0"/>
          <a:fillRef idx="0"/>
          <a:effectRef idx="0"/>
          <a:fontRef idx="minor"/>
        </p:style>
      </p:sp>
      <p:pic>
        <p:nvPicPr>
          <p:cNvPr id="4" name="Google Shape;14;p7" descr=""/>
          <p:cNvPicPr/>
          <p:nvPr/>
        </p:nvPicPr>
        <p:blipFill>
          <a:blip r:embed="rId3"/>
          <a:srcRect l="0" t="0" r="81883" b="0"/>
          <a:stretch/>
        </p:blipFill>
        <p:spPr>
          <a:xfrm>
            <a:off x="74880" y="6337440"/>
            <a:ext cx="453960" cy="515160"/>
          </a:xfrm>
          <a:prstGeom prst="rect">
            <a:avLst/>
          </a:prstGeom>
          <a:ln w="0">
            <a:noFill/>
          </a:ln>
        </p:spPr>
      </p:pic>
      <p:sp>
        <p:nvSpPr>
          <p:cNvPr id="5" name="Google Shape;15;p7"/>
          <p:cNvSpPr/>
          <p:nvPr/>
        </p:nvSpPr>
        <p:spPr>
          <a:xfrm>
            <a:off x="475200" y="6401520"/>
            <a:ext cx="21247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i="1" lang="tr-TR" sz="800" spc="-1" strike="noStrike">
                <a:solidFill>
                  <a:srgbClr val="000000"/>
                </a:solidFill>
                <a:latin typeface="Arial"/>
                <a:ea typeface="Arial"/>
              </a:rPr>
              <a:t>HAVELSAN, is an establishment of Turkish Armed Forces Foundation. </a:t>
            </a:r>
            <a:endParaRPr b="0" lang="tr-TR" sz="800" spc="-1" strike="noStrike">
              <a:latin typeface="Arial"/>
            </a:endParaRPr>
          </a:p>
        </p:txBody>
      </p:sp>
      <p:sp>
        <p:nvSpPr>
          <p:cNvPr id="6" name="Google Shape;16;p7"/>
          <p:cNvSpPr/>
          <p:nvPr/>
        </p:nvSpPr>
        <p:spPr>
          <a:xfrm rot="21448800">
            <a:off x="4741200" y="22680"/>
            <a:ext cx="2419200" cy="5641920"/>
          </a:xfrm>
          <a:prstGeom prst="parallelogram">
            <a:avLst>
              <a:gd name="adj" fmla="val 91709"/>
            </a:avLst>
          </a:prstGeom>
          <a:blipFill rotWithShape="0">
            <a:blip r:embed="rId4"/>
            <a:srcRect/>
            <a:stretch/>
          </a:blipFill>
          <a:ln w="0">
            <a:noFill/>
          </a:ln>
        </p:spPr>
        <p:style>
          <a:lnRef idx="0"/>
          <a:fillRef idx="0"/>
          <a:effectRef idx="0"/>
          <a:fontRef idx="minor"/>
        </p:style>
      </p:sp>
      <p:sp>
        <p:nvSpPr>
          <p:cNvPr id="7" name="Google Shape;17;p7"/>
          <p:cNvSpPr/>
          <p:nvPr/>
        </p:nvSpPr>
        <p:spPr>
          <a:xfrm rot="21448800">
            <a:off x="2715840" y="23400"/>
            <a:ext cx="2394000" cy="5645880"/>
          </a:xfrm>
          <a:prstGeom prst="parallelogram">
            <a:avLst>
              <a:gd name="adj" fmla="val 91709"/>
            </a:avLst>
          </a:prstGeom>
          <a:blipFill rotWithShape="0">
            <a:blip r:embed="rId5"/>
            <a:srcRect/>
            <a:stretch/>
          </a:blipFill>
          <a:ln w="0">
            <a:noFill/>
          </a:ln>
        </p:spPr>
        <p:style>
          <a:lnRef idx="0"/>
          <a:fillRef idx="0"/>
          <a:effectRef idx="0"/>
          <a:fontRef idx="minor"/>
        </p:style>
      </p:sp>
      <p:sp>
        <p:nvSpPr>
          <p:cNvPr id="8" name="Google Shape;18;p7"/>
          <p:cNvSpPr/>
          <p:nvPr/>
        </p:nvSpPr>
        <p:spPr>
          <a:xfrm rot="21448800">
            <a:off x="6927480" y="9360"/>
            <a:ext cx="2419200" cy="5641920"/>
          </a:xfrm>
          <a:prstGeom prst="parallelogram">
            <a:avLst>
              <a:gd name="adj" fmla="val 91709"/>
            </a:avLst>
          </a:prstGeom>
          <a:blipFill rotWithShape="0">
            <a:blip r:embed="rId6"/>
            <a:srcRect/>
            <a:stretch/>
          </a:blipFill>
          <a:ln w="0">
            <a:noFill/>
          </a:ln>
        </p:spPr>
        <p:style>
          <a:lnRef idx="0"/>
          <a:fillRef idx="0"/>
          <a:effectRef idx="0"/>
          <a:fontRef idx="minor"/>
        </p:style>
      </p:sp>
      <p:sp>
        <p:nvSpPr>
          <p:cNvPr id="9" name="Google Shape;19;p7"/>
          <p:cNvSpPr/>
          <p:nvPr/>
        </p:nvSpPr>
        <p:spPr>
          <a:xfrm rot="21448800">
            <a:off x="9089280" y="-12240"/>
            <a:ext cx="2419200" cy="5641920"/>
          </a:xfrm>
          <a:prstGeom prst="parallelogram">
            <a:avLst>
              <a:gd name="adj" fmla="val 91709"/>
            </a:avLst>
          </a:prstGeom>
          <a:blipFill rotWithShape="0">
            <a:blip r:embed="rId7"/>
            <a:srcRect/>
            <a:stretch/>
          </a:blipFill>
          <a:ln w="0">
            <a:noFill/>
          </a:ln>
        </p:spPr>
        <p:style>
          <a:lnRef idx="0"/>
          <a:fillRef idx="0"/>
          <a:effectRef idx="0"/>
          <a:fontRef idx="minor"/>
        </p:style>
      </p:sp>
      <p:sp>
        <p:nvSpPr>
          <p:cNvPr id="10" name="Google Shape;20;p7"/>
          <p:cNvSpPr/>
          <p:nvPr/>
        </p:nvSpPr>
        <p:spPr>
          <a:xfrm>
            <a:off x="0" y="6669720"/>
            <a:ext cx="12196080" cy="196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tr-TR" sz="700" spc="-1" strike="noStrike">
                <a:solidFill>
                  <a:srgbClr val="000000"/>
                </a:solidFill>
                <a:latin typeface="Arial"/>
                <a:ea typeface="Arial"/>
              </a:rPr>
              <a:t>Bu belgenin içeriği HAVELSAN'ın fikri mülkiyetindedir. HAVELSAN'ın izni olmadan bu belgenin tamamını veya bir kısmını bir başkasına kopyalamak ve vermek yasaktır.</a:t>
            </a:r>
            <a:endParaRPr b="0" lang="tr-TR" sz="700" spc="-1" strike="noStrike">
              <a:latin typeface="Arial"/>
            </a:endParaRPr>
          </a:p>
        </p:txBody>
      </p:sp>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1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9" name="Google Shape;72;p9"/>
          <p:cNvSpPr/>
          <p:nvPr/>
        </p:nvSpPr>
        <p:spPr>
          <a:xfrm>
            <a:off x="11327760" y="6585840"/>
            <a:ext cx="91692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tabLst>
                <a:tab algn="l" pos="0"/>
              </a:tabLst>
            </a:pPr>
            <a:fld id="{87534F05-44DA-4E10-8788-8077B7EC3F01}" type="slidenum">
              <a:rPr b="0" lang="tr-TR" sz="900" spc="-1" strike="noStrike">
                <a:solidFill>
                  <a:srgbClr val="afabab"/>
                </a:solidFill>
                <a:latin typeface="Arial"/>
                <a:ea typeface="Arial"/>
              </a:rPr>
              <a:t>&lt;number&gt;</a:t>
            </a:fld>
            <a:r>
              <a:rPr b="0" lang="tr-TR" sz="900" spc="-1" strike="noStrike">
                <a:solidFill>
                  <a:srgbClr val="afabab"/>
                </a:solidFill>
                <a:latin typeface="Arial"/>
                <a:ea typeface="Arial"/>
              </a:rPr>
              <a:t> / 11</a:t>
            </a:r>
            <a:endParaRPr b="0" lang="tr-TR" sz="900" spc="-1" strike="noStrike">
              <a:latin typeface="Arial"/>
            </a:endParaRPr>
          </a:p>
        </p:txBody>
      </p:sp>
      <p:pic>
        <p:nvPicPr>
          <p:cNvPr id="50" name="Google Shape;73;p9" descr=""/>
          <p:cNvPicPr/>
          <p:nvPr/>
        </p:nvPicPr>
        <p:blipFill>
          <a:blip r:embed="rId3"/>
          <a:stretch/>
        </p:blipFill>
        <p:spPr>
          <a:xfrm>
            <a:off x="233640" y="567720"/>
            <a:ext cx="3819960" cy="1254600"/>
          </a:xfrm>
          <a:prstGeom prst="rect">
            <a:avLst/>
          </a:prstGeom>
          <a:ln w="0">
            <a:noFill/>
          </a:ln>
        </p:spPr>
      </p:pic>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5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Google Shape;125;p11"/>
          <p:cNvSpPr/>
          <p:nvPr/>
        </p:nvSpPr>
        <p:spPr>
          <a:xfrm>
            <a:off x="11327760" y="6585840"/>
            <a:ext cx="91692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tabLst>
                <a:tab algn="l" pos="0"/>
              </a:tabLst>
            </a:pPr>
            <a:fld id="{7F33C655-ABFA-4B50-9957-D338F3439994}" type="slidenum">
              <a:rPr b="0" lang="tr-TR" sz="900" spc="-1" strike="noStrike">
                <a:solidFill>
                  <a:srgbClr val="afabab"/>
                </a:solidFill>
                <a:latin typeface="Arial"/>
                <a:ea typeface="Arial"/>
              </a:rPr>
              <a:t>&lt;number&gt;</a:t>
            </a:fld>
            <a:r>
              <a:rPr b="0" lang="tr-TR" sz="900" spc="-1" strike="noStrike">
                <a:solidFill>
                  <a:srgbClr val="afabab"/>
                </a:solidFill>
                <a:latin typeface="Arial"/>
                <a:ea typeface="Arial"/>
              </a:rPr>
              <a:t> / 11</a:t>
            </a:r>
            <a:endParaRPr b="0" lang="tr-TR" sz="900" spc="-1" strike="noStrike">
              <a:latin typeface="Arial"/>
            </a:endParaRPr>
          </a:p>
        </p:txBody>
      </p:sp>
      <p:pic>
        <p:nvPicPr>
          <p:cNvPr id="90" name="Google Shape;126;p11" descr=""/>
          <p:cNvPicPr/>
          <p:nvPr/>
        </p:nvPicPr>
        <p:blipFill>
          <a:blip r:embed="rId2"/>
          <a:stretch/>
        </p:blipFill>
        <p:spPr>
          <a:xfrm>
            <a:off x="-18000" y="-720"/>
            <a:ext cx="3341520" cy="6853320"/>
          </a:xfrm>
          <a:prstGeom prst="rect">
            <a:avLst/>
          </a:prstGeom>
          <a:ln w="0">
            <a:noFill/>
          </a:ln>
        </p:spPr>
      </p:pic>
      <p:sp>
        <p:nvSpPr>
          <p:cNvPr id="91" name="Google Shape;127;p11"/>
          <p:cNvSpPr/>
          <p:nvPr/>
        </p:nvSpPr>
        <p:spPr>
          <a:xfrm>
            <a:off x="-18360" y="0"/>
            <a:ext cx="3591360" cy="577080"/>
          </a:xfrm>
          <a:prstGeom prst="rect">
            <a:avLst/>
          </a:prstGeom>
          <a:solidFill>
            <a:srgbClr val="ffffff"/>
          </a:solidFill>
          <a:ln w="0">
            <a:noFill/>
          </a:ln>
        </p:spPr>
        <p:style>
          <a:lnRef idx="0"/>
          <a:fillRef idx="0"/>
          <a:effectRef idx="0"/>
          <a:fontRef idx="minor"/>
        </p:style>
      </p:sp>
      <p:grpSp>
        <p:nvGrpSpPr>
          <p:cNvPr id="92" name="Google Shape;128;p11"/>
          <p:cNvGrpSpPr/>
          <p:nvPr/>
        </p:nvGrpSpPr>
        <p:grpSpPr>
          <a:xfrm>
            <a:off x="0" y="199440"/>
            <a:ext cx="12175560" cy="341280"/>
            <a:chOff x="0" y="199440"/>
            <a:chExt cx="12175560" cy="341280"/>
          </a:xfrm>
        </p:grpSpPr>
        <p:pic>
          <p:nvPicPr>
            <p:cNvPr id="93" name="Google Shape;129;p11" descr=""/>
            <p:cNvPicPr/>
            <p:nvPr/>
          </p:nvPicPr>
          <p:blipFill>
            <a:blip r:embed="rId3"/>
            <a:stretch/>
          </p:blipFill>
          <p:spPr>
            <a:xfrm>
              <a:off x="11281320" y="199440"/>
              <a:ext cx="894240" cy="341280"/>
            </a:xfrm>
            <a:prstGeom prst="rect">
              <a:avLst/>
            </a:prstGeom>
            <a:ln w="0">
              <a:noFill/>
            </a:ln>
          </p:spPr>
        </p:pic>
        <p:pic>
          <p:nvPicPr>
            <p:cNvPr id="94" name="Google Shape;130;p11" descr=""/>
            <p:cNvPicPr/>
            <p:nvPr/>
          </p:nvPicPr>
          <p:blipFill>
            <a:blip r:embed="rId4"/>
            <a:srcRect l="13722" t="0" r="58059" b="0"/>
            <a:stretch/>
          </p:blipFill>
          <p:spPr>
            <a:xfrm>
              <a:off x="0" y="199440"/>
              <a:ext cx="11642040" cy="341280"/>
            </a:xfrm>
            <a:prstGeom prst="rect">
              <a:avLst/>
            </a:prstGeom>
            <a:ln w="0">
              <a:noFill/>
            </a:ln>
          </p:spPr>
        </p:pic>
      </p:grpSp>
      <p:pic>
        <p:nvPicPr>
          <p:cNvPr id="95" name="Google Shape;131;p11" descr=""/>
          <p:cNvPicPr/>
          <p:nvPr/>
        </p:nvPicPr>
        <p:blipFill>
          <a:blip r:embed="rId5"/>
          <a:stretch/>
        </p:blipFill>
        <p:spPr>
          <a:xfrm>
            <a:off x="-18000" y="6361200"/>
            <a:ext cx="1524600" cy="498600"/>
          </a:xfrm>
          <a:prstGeom prst="rect">
            <a:avLst/>
          </a:prstGeom>
          <a:ln w="0">
            <a:noFill/>
          </a:ln>
        </p:spPr>
      </p:pic>
      <p:grpSp>
        <p:nvGrpSpPr>
          <p:cNvPr id="96" name="Google Shape;132;p11"/>
          <p:cNvGrpSpPr/>
          <p:nvPr/>
        </p:nvGrpSpPr>
        <p:grpSpPr>
          <a:xfrm>
            <a:off x="62280" y="829800"/>
            <a:ext cx="397800" cy="312120"/>
            <a:chOff x="62280" y="829800"/>
            <a:chExt cx="397800" cy="312120"/>
          </a:xfrm>
        </p:grpSpPr>
        <p:sp>
          <p:nvSpPr>
            <p:cNvPr id="97" name="Google Shape;133;p11"/>
            <p:cNvSpPr/>
            <p:nvPr/>
          </p:nvSpPr>
          <p:spPr>
            <a:xfrm>
              <a:off x="62280" y="871560"/>
              <a:ext cx="36360" cy="231120"/>
            </a:xfrm>
            <a:prstGeom prst="rect">
              <a:avLst/>
            </a:prstGeom>
            <a:solidFill>
              <a:srgbClr val="ffffff"/>
            </a:solidFill>
            <a:ln w="0">
              <a:noFill/>
            </a:ln>
          </p:spPr>
          <p:style>
            <a:lnRef idx="0"/>
            <a:fillRef idx="0"/>
            <a:effectRef idx="0"/>
            <a:fontRef idx="minor"/>
          </p:style>
        </p:sp>
        <p:sp>
          <p:nvSpPr>
            <p:cNvPr id="98" name="Google Shape;134;p11"/>
            <p:cNvSpPr/>
            <p:nvPr/>
          </p:nvSpPr>
          <p:spPr>
            <a:xfrm>
              <a:off x="133560" y="871560"/>
              <a:ext cx="36360" cy="231120"/>
            </a:xfrm>
            <a:prstGeom prst="rect">
              <a:avLst/>
            </a:prstGeom>
            <a:solidFill>
              <a:srgbClr val="ffffff"/>
            </a:solidFill>
            <a:ln w="0">
              <a:noFill/>
            </a:ln>
          </p:spPr>
          <p:style>
            <a:lnRef idx="0"/>
            <a:fillRef idx="0"/>
            <a:effectRef idx="0"/>
            <a:fontRef idx="minor"/>
          </p:style>
        </p:sp>
        <p:sp>
          <p:nvSpPr>
            <p:cNvPr id="99" name="Google Shape;135;p11"/>
            <p:cNvSpPr/>
            <p:nvPr/>
          </p:nvSpPr>
          <p:spPr>
            <a:xfrm>
              <a:off x="202680" y="871560"/>
              <a:ext cx="36360" cy="231120"/>
            </a:xfrm>
            <a:prstGeom prst="rect">
              <a:avLst/>
            </a:prstGeom>
            <a:solidFill>
              <a:srgbClr val="ffffff"/>
            </a:solidFill>
            <a:ln w="0">
              <a:noFill/>
            </a:ln>
          </p:spPr>
          <p:style>
            <a:lnRef idx="0"/>
            <a:fillRef idx="0"/>
            <a:effectRef idx="0"/>
            <a:fontRef idx="minor"/>
          </p:style>
        </p:sp>
        <p:sp>
          <p:nvSpPr>
            <p:cNvPr id="100" name="Google Shape;136;p11"/>
            <p:cNvSpPr/>
            <p:nvPr/>
          </p:nvSpPr>
          <p:spPr>
            <a:xfrm>
              <a:off x="262440" y="871560"/>
              <a:ext cx="36360" cy="231120"/>
            </a:xfrm>
            <a:prstGeom prst="rect">
              <a:avLst/>
            </a:prstGeom>
            <a:solidFill>
              <a:srgbClr val="ffffff"/>
            </a:solidFill>
            <a:ln w="0">
              <a:noFill/>
            </a:ln>
          </p:spPr>
          <p:style>
            <a:lnRef idx="0"/>
            <a:fillRef idx="0"/>
            <a:effectRef idx="0"/>
            <a:fontRef idx="minor"/>
          </p:style>
        </p:sp>
        <p:sp>
          <p:nvSpPr>
            <p:cNvPr id="101" name="Google Shape;137;p11"/>
            <p:cNvSpPr/>
            <p:nvPr/>
          </p:nvSpPr>
          <p:spPr>
            <a:xfrm>
              <a:off x="324360" y="871560"/>
              <a:ext cx="36360" cy="231120"/>
            </a:xfrm>
            <a:prstGeom prst="rect">
              <a:avLst/>
            </a:prstGeom>
            <a:solidFill>
              <a:srgbClr val="ffffff"/>
            </a:solidFill>
            <a:ln w="0">
              <a:noFill/>
            </a:ln>
          </p:spPr>
          <p:style>
            <a:lnRef idx="0"/>
            <a:fillRef idx="0"/>
            <a:effectRef idx="0"/>
            <a:fontRef idx="minor"/>
          </p:style>
        </p:sp>
        <p:sp>
          <p:nvSpPr>
            <p:cNvPr id="102" name="Google Shape;138;p11"/>
            <p:cNvSpPr/>
            <p:nvPr/>
          </p:nvSpPr>
          <p:spPr>
            <a:xfrm rot="5400000">
              <a:off x="262440" y="944280"/>
              <a:ext cx="312120" cy="82800"/>
            </a:xfrm>
            <a:prstGeom prst="triangle">
              <a:avLst>
                <a:gd name="adj" fmla="val 50000"/>
              </a:avLst>
            </a:prstGeom>
            <a:solidFill>
              <a:srgbClr val="ffffff"/>
            </a:solidFill>
            <a:ln w="0">
              <a:noFill/>
            </a:ln>
          </p:spPr>
          <p:style>
            <a:lnRef idx="0"/>
            <a:fillRef idx="0"/>
            <a:effectRef idx="0"/>
            <a:fontRef idx="minor"/>
          </p:style>
        </p:sp>
      </p:grpSp>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Google Shape;190;p13"/>
          <p:cNvSpPr/>
          <p:nvPr/>
        </p:nvSpPr>
        <p:spPr>
          <a:xfrm>
            <a:off x="11327760" y="6585840"/>
            <a:ext cx="91692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tabLst>
                <a:tab algn="l" pos="0"/>
              </a:tabLst>
            </a:pPr>
            <a:fld id="{7FE2166E-1934-4B64-BA6C-D504EB91E2D2}" type="slidenum">
              <a:rPr b="0" lang="tr-TR" sz="900" spc="-1" strike="noStrike">
                <a:solidFill>
                  <a:srgbClr val="afabab"/>
                </a:solidFill>
                <a:latin typeface="Arial"/>
                <a:ea typeface="Arial"/>
              </a:rPr>
              <a:t>&lt;number&gt;</a:t>
            </a:fld>
            <a:r>
              <a:rPr b="0" lang="tr-TR" sz="900" spc="-1" strike="noStrike">
                <a:solidFill>
                  <a:srgbClr val="afabab"/>
                </a:solidFill>
                <a:latin typeface="Arial"/>
                <a:ea typeface="Arial"/>
              </a:rPr>
              <a:t> / 11</a:t>
            </a:r>
            <a:endParaRPr b="0" lang="tr-TR" sz="900" spc="-1" strike="noStrike">
              <a:latin typeface="Arial"/>
            </a:endParaRPr>
          </a:p>
        </p:txBody>
      </p:sp>
      <p:pic>
        <p:nvPicPr>
          <p:cNvPr id="142" name="Google Shape;191;p13" descr=""/>
          <p:cNvPicPr/>
          <p:nvPr/>
        </p:nvPicPr>
        <p:blipFill>
          <a:blip r:embed="rId2"/>
          <a:stretch/>
        </p:blipFill>
        <p:spPr>
          <a:xfrm>
            <a:off x="-18000" y="-720"/>
            <a:ext cx="3341520" cy="6853320"/>
          </a:xfrm>
          <a:prstGeom prst="rect">
            <a:avLst/>
          </a:prstGeom>
          <a:ln w="0">
            <a:noFill/>
          </a:ln>
        </p:spPr>
      </p:pic>
      <p:sp>
        <p:nvSpPr>
          <p:cNvPr id="143" name="Google Shape;192;p13"/>
          <p:cNvSpPr/>
          <p:nvPr/>
        </p:nvSpPr>
        <p:spPr>
          <a:xfrm>
            <a:off x="-18360" y="0"/>
            <a:ext cx="3591360" cy="577080"/>
          </a:xfrm>
          <a:prstGeom prst="rect">
            <a:avLst/>
          </a:prstGeom>
          <a:solidFill>
            <a:srgbClr val="ffffff"/>
          </a:solidFill>
          <a:ln w="0">
            <a:noFill/>
          </a:ln>
        </p:spPr>
        <p:style>
          <a:lnRef idx="0"/>
          <a:fillRef idx="0"/>
          <a:effectRef idx="0"/>
          <a:fontRef idx="minor"/>
        </p:style>
      </p:sp>
      <p:grpSp>
        <p:nvGrpSpPr>
          <p:cNvPr id="144" name="Google Shape;193;p13"/>
          <p:cNvGrpSpPr/>
          <p:nvPr/>
        </p:nvGrpSpPr>
        <p:grpSpPr>
          <a:xfrm>
            <a:off x="0" y="199440"/>
            <a:ext cx="12175560" cy="341280"/>
            <a:chOff x="0" y="199440"/>
            <a:chExt cx="12175560" cy="341280"/>
          </a:xfrm>
        </p:grpSpPr>
        <p:pic>
          <p:nvPicPr>
            <p:cNvPr id="145" name="Google Shape;194;p13" descr=""/>
            <p:cNvPicPr/>
            <p:nvPr/>
          </p:nvPicPr>
          <p:blipFill>
            <a:blip r:embed="rId3"/>
            <a:stretch/>
          </p:blipFill>
          <p:spPr>
            <a:xfrm>
              <a:off x="11281320" y="199440"/>
              <a:ext cx="894240" cy="341280"/>
            </a:xfrm>
            <a:prstGeom prst="rect">
              <a:avLst/>
            </a:prstGeom>
            <a:ln w="0">
              <a:noFill/>
            </a:ln>
          </p:spPr>
        </p:pic>
        <p:pic>
          <p:nvPicPr>
            <p:cNvPr id="146" name="Google Shape;195;p13" descr=""/>
            <p:cNvPicPr/>
            <p:nvPr/>
          </p:nvPicPr>
          <p:blipFill>
            <a:blip r:embed="rId4"/>
            <a:srcRect l="13722" t="0" r="58059" b="0"/>
            <a:stretch/>
          </p:blipFill>
          <p:spPr>
            <a:xfrm>
              <a:off x="0" y="199440"/>
              <a:ext cx="11642040" cy="341280"/>
            </a:xfrm>
            <a:prstGeom prst="rect">
              <a:avLst/>
            </a:prstGeom>
            <a:ln w="0">
              <a:noFill/>
            </a:ln>
          </p:spPr>
        </p:pic>
      </p:grpSp>
      <p:pic>
        <p:nvPicPr>
          <p:cNvPr id="147" name="Google Shape;196;p13" descr=""/>
          <p:cNvPicPr/>
          <p:nvPr/>
        </p:nvPicPr>
        <p:blipFill>
          <a:blip r:embed="rId5"/>
          <a:stretch/>
        </p:blipFill>
        <p:spPr>
          <a:xfrm>
            <a:off x="-18000" y="6361200"/>
            <a:ext cx="1524600" cy="498600"/>
          </a:xfrm>
          <a:prstGeom prst="rect">
            <a:avLst/>
          </a:prstGeom>
          <a:ln w="0">
            <a:noFill/>
          </a:ln>
        </p:spPr>
      </p:pic>
      <p:grpSp>
        <p:nvGrpSpPr>
          <p:cNvPr id="148" name="Google Shape;197;p13"/>
          <p:cNvGrpSpPr/>
          <p:nvPr/>
        </p:nvGrpSpPr>
        <p:grpSpPr>
          <a:xfrm>
            <a:off x="62280" y="829800"/>
            <a:ext cx="397800" cy="312120"/>
            <a:chOff x="62280" y="829800"/>
            <a:chExt cx="397800" cy="312120"/>
          </a:xfrm>
        </p:grpSpPr>
        <p:sp>
          <p:nvSpPr>
            <p:cNvPr id="149" name="Google Shape;198;p13"/>
            <p:cNvSpPr/>
            <p:nvPr/>
          </p:nvSpPr>
          <p:spPr>
            <a:xfrm>
              <a:off x="62280" y="871560"/>
              <a:ext cx="36360" cy="231120"/>
            </a:xfrm>
            <a:prstGeom prst="rect">
              <a:avLst/>
            </a:prstGeom>
            <a:solidFill>
              <a:srgbClr val="ffffff"/>
            </a:solidFill>
            <a:ln w="0">
              <a:noFill/>
            </a:ln>
          </p:spPr>
          <p:style>
            <a:lnRef idx="0"/>
            <a:fillRef idx="0"/>
            <a:effectRef idx="0"/>
            <a:fontRef idx="minor"/>
          </p:style>
        </p:sp>
        <p:sp>
          <p:nvSpPr>
            <p:cNvPr id="150" name="Google Shape;199;p13"/>
            <p:cNvSpPr/>
            <p:nvPr/>
          </p:nvSpPr>
          <p:spPr>
            <a:xfrm>
              <a:off x="133560" y="871560"/>
              <a:ext cx="36360" cy="231120"/>
            </a:xfrm>
            <a:prstGeom prst="rect">
              <a:avLst/>
            </a:prstGeom>
            <a:solidFill>
              <a:srgbClr val="ffffff"/>
            </a:solidFill>
            <a:ln w="0">
              <a:noFill/>
            </a:ln>
          </p:spPr>
          <p:style>
            <a:lnRef idx="0"/>
            <a:fillRef idx="0"/>
            <a:effectRef idx="0"/>
            <a:fontRef idx="minor"/>
          </p:style>
        </p:sp>
        <p:sp>
          <p:nvSpPr>
            <p:cNvPr id="151" name="Google Shape;200;p13"/>
            <p:cNvSpPr/>
            <p:nvPr/>
          </p:nvSpPr>
          <p:spPr>
            <a:xfrm>
              <a:off x="202680" y="871560"/>
              <a:ext cx="36360" cy="231120"/>
            </a:xfrm>
            <a:prstGeom prst="rect">
              <a:avLst/>
            </a:prstGeom>
            <a:solidFill>
              <a:srgbClr val="ffffff"/>
            </a:solidFill>
            <a:ln w="0">
              <a:noFill/>
            </a:ln>
          </p:spPr>
          <p:style>
            <a:lnRef idx="0"/>
            <a:fillRef idx="0"/>
            <a:effectRef idx="0"/>
            <a:fontRef idx="minor"/>
          </p:style>
        </p:sp>
        <p:sp>
          <p:nvSpPr>
            <p:cNvPr id="152" name="Google Shape;201;p13"/>
            <p:cNvSpPr/>
            <p:nvPr/>
          </p:nvSpPr>
          <p:spPr>
            <a:xfrm>
              <a:off x="262440" y="871560"/>
              <a:ext cx="36360" cy="231120"/>
            </a:xfrm>
            <a:prstGeom prst="rect">
              <a:avLst/>
            </a:prstGeom>
            <a:solidFill>
              <a:srgbClr val="ffffff"/>
            </a:solidFill>
            <a:ln w="0">
              <a:noFill/>
            </a:ln>
          </p:spPr>
          <p:style>
            <a:lnRef idx="0"/>
            <a:fillRef idx="0"/>
            <a:effectRef idx="0"/>
            <a:fontRef idx="minor"/>
          </p:style>
        </p:sp>
        <p:sp>
          <p:nvSpPr>
            <p:cNvPr id="153" name="Google Shape;202;p13"/>
            <p:cNvSpPr/>
            <p:nvPr/>
          </p:nvSpPr>
          <p:spPr>
            <a:xfrm>
              <a:off x="324360" y="871560"/>
              <a:ext cx="36360" cy="231120"/>
            </a:xfrm>
            <a:prstGeom prst="rect">
              <a:avLst/>
            </a:prstGeom>
            <a:solidFill>
              <a:srgbClr val="ffffff"/>
            </a:solidFill>
            <a:ln w="0">
              <a:noFill/>
            </a:ln>
          </p:spPr>
          <p:style>
            <a:lnRef idx="0"/>
            <a:fillRef idx="0"/>
            <a:effectRef idx="0"/>
            <a:fontRef idx="minor"/>
          </p:style>
        </p:sp>
        <p:sp>
          <p:nvSpPr>
            <p:cNvPr id="154" name="Google Shape;203;p13"/>
            <p:cNvSpPr/>
            <p:nvPr/>
          </p:nvSpPr>
          <p:spPr>
            <a:xfrm rot="5400000">
              <a:off x="262440" y="944280"/>
              <a:ext cx="312120" cy="82800"/>
            </a:xfrm>
            <a:prstGeom prst="triangle">
              <a:avLst>
                <a:gd name="adj" fmla="val 50000"/>
              </a:avLst>
            </a:prstGeom>
            <a:solidFill>
              <a:srgbClr val="ffffff"/>
            </a:solidFill>
            <a:ln w="0">
              <a:noFill/>
            </a:ln>
          </p:spPr>
          <p:style>
            <a:lnRef idx="0"/>
            <a:fillRef idx="0"/>
            <a:effectRef idx="0"/>
            <a:fontRef idx="minor"/>
          </p:style>
        </p:sp>
      </p:grpSp>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15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Google Shape;255;p15"/>
          <p:cNvSpPr/>
          <p:nvPr/>
        </p:nvSpPr>
        <p:spPr>
          <a:xfrm>
            <a:off x="11327760" y="6585840"/>
            <a:ext cx="91692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tabLst>
                <a:tab algn="l" pos="0"/>
              </a:tabLst>
            </a:pPr>
            <a:fld id="{E32F828A-FFB9-43F7-B41D-D9A001EA1F1A}" type="slidenum">
              <a:rPr b="0" lang="tr-TR" sz="900" spc="-1" strike="noStrike">
                <a:solidFill>
                  <a:srgbClr val="afabab"/>
                </a:solidFill>
                <a:latin typeface="Arial"/>
                <a:ea typeface="Arial"/>
              </a:rPr>
              <a:t>&lt;number&gt;</a:t>
            </a:fld>
            <a:r>
              <a:rPr b="0" lang="tr-TR" sz="900" spc="-1" strike="noStrike">
                <a:solidFill>
                  <a:srgbClr val="afabab"/>
                </a:solidFill>
                <a:latin typeface="Arial"/>
                <a:ea typeface="Arial"/>
              </a:rPr>
              <a:t> / 11</a:t>
            </a:r>
            <a:endParaRPr b="0" lang="tr-TR" sz="900" spc="-1" strike="noStrike">
              <a:latin typeface="Arial"/>
            </a:endParaRPr>
          </a:p>
        </p:txBody>
      </p:sp>
      <p:pic>
        <p:nvPicPr>
          <p:cNvPr id="194" name="Google Shape;256;p15" descr=""/>
          <p:cNvPicPr/>
          <p:nvPr/>
        </p:nvPicPr>
        <p:blipFill>
          <a:blip r:embed="rId2"/>
          <a:stretch/>
        </p:blipFill>
        <p:spPr>
          <a:xfrm>
            <a:off x="-18000" y="-720"/>
            <a:ext cx="3341520" cy="6853320"/>
          </a:xfrm>
          <a:prstGeom prst="rect">
            <a:avLst/>
          </a:prstGeom>
          <a:ln w="0">
            <a:noFill/>
          </a:ln>
        </p:spPr>
      </p:pic>
      <p:sp>
        <p:nvSpPr>
          <p:cNvPr id="195" name="Google Shape;257;p15"/>
          <p:cNvSpPr/>
          <p:nvPr/>
        </p:nvSpPr>
        <p:spPr>
          <a:xfrm>
            <a:off x="-18360" y="0"/>
            <a:ext cx="3591360" cy="577080"/>
          </a:xfrm>
          <a:prstGeom prst="rect">
            <a:avLst/>
          </a:prstGeom>
          <a:solidFill>
            <a:srgbClr val="ffffff"/>
          </a:solidFill>
          <a:ln w="0">
            <a:noFill/>
          </a:ln>
        </p:spPr>
        <p:style>
          <a:lnRef idx="0"/>
          <a:fillRef idx="0"/>
          <a:effectRef idx="0"/>
          <a:fontRef idx="minor"/>
        </p:style>
      </p:sp>
      <p:grpSp>
        <p:nvGrpSpPr>
          <p:cNvPr id="196" name="Google Shape;258;p15"/>
          <p:cNvGrpSpPr/>
          <p:nvPr/>
        </p:nvGrpSpPr>
        <p:grpSpPr>
          <a:xfrm>
            <a:off x="0" y="199440"/>
            <a:ext cx="12175560" cy="341280"/>
            <a:chOff x="0" y="199440"/>
            <a:chExt cx="12175560" cy="341280"/>
          </a:xfrm>
        </p:grpSpPr>
        <p:pic>
          <p:nvPicPr>
            <p:cNvPr id="197" name="Google Shape;259;p15" descr=""/>
            <p:cNvPicPr/>
            <p:nvPr/>
          </p:nvPicPr>
          <p:blipFill>
            <a:blip r:embed="rId3"/>
            <a:stretch/>
          </p:blipFill>
          <p:spPr>
            <a:xfrm>
              <a:off x="11281320" y="199440"/>
              <a:ext cx="894240" cy="341280"/>
            </a:xfrm>
            <a:prstGeom prst="rect">
              <a:avLst/>
            </a:prstGeom>
            <a:ln w="0">
              <a:noFill/>
            </a:ln>
          </p:spPr>
        </p:pic>
        <p:pic>
          <p:nvPicPr>
            <p:cNvPr id="198" name="Google Shape;260;p15" descr=""/>
            <p:cNvPicPr/>
            <p:nvPr/>
          </p:nvPicPr>
          <p:blipFill>
            <a:blip r:embed="rId4"/>
            <a:srcRect l="13722" t="0" r="58059" b="0"/>
            <a:stretch/>
          </p:blipFill>
          <p:spPr>
            <a:xfrm>
              <a:off x="0" y="199440"/>
              <a:ext cx="11642040" cy="341280"/>
            </a:xfrm>
            <a:prstGeom prst="rect">
              <a:avLst/>
            </a:prstGeom>
            <a:ln w="0">
              <a:noFill/>
            </a:ln>
          </p:spPr>
        </p:pic>
      </p:grpSp>
      <p:pic>
        <p:nvPicPr>
          <p:cNvPr id="199" name="Google Shape;261;p15" descr=""/>
          <p:cNvPicPr/>
          <p:nvPr/>
        </p:nvPicPr>
        <p:blipFill>
          <a:blip r:embed="rId5"/>
          <a:stretch/>
        </p:blipFill>
        <p:spPr>
          <a:xfrm>
            <a:off x="-18000" y="6361200"/>
            <a:ext cx="1524600" cy="498600"/>
          </a:xfrm>
          <a:prstGeom prst="rect">
            <a:avLst/>
          </a:prstGeom>
          <a:ln w="0">
            <a:noFill/>
          </a:ln>
        </p:spPr>
      </p:pic>
      <p:grpSp>
        <p:nvGrpSpPr>
          <p:cNvPr id="200" name="Google Shape;262;p15"/>
          <p:cNvGrpSpPr/>
          <p:nvPr/>
        </p:nvGrpSpPr>
        <p:grpSpPr>
          <a:xfrm>
            <a:off x="62280" y="829800"/>
            <a:ext cx="397800" cy="312120"/>
            <a:chOff x="62280" y="829800"/>
            <a:chExt cx="397800" cy="312120"/>
          </a:xfrm>
        </p:grpSpPr>
        <p:sp>
          <p:nvSpPr>
            <p:cNvPr id="201" name="Google Shape;263;p15"/>
            <p:cNvSpPr/>
            <p:nvPr/>
          </p:nvSpPr>
          <p:spPr>
            <a:xfrm>
              <a:off x="62280" y="871560"/>
              <a:ext cx="36360" cy="231120"/>
            </a:xfrm>
            <a:prstGeom prst="rect">
              <a:avLst/>
            </a:prstGeom>
            <a:solidFill>
              <a:srgbClr val="ffffff"/>
            </a:solidFill>
            <a:ln w="0">
              <a:noFill/>
            </a:ln>
          </p:spPr>
          <p:style>
            <a:lnRef idx="0"/>
            <a:fillRef idx="0"/>
            <a:effectRef idx="0"/>
            <a:fontRef idx="minor"/>
          </p:style>
        </p:sp>
        <p:sp>
          <p:nvSpPr>
            <p:cNvPr id="202" name="Google Shape;264;p15"/>
            <p:cNvSpPr/>
            <p:nvPr/>
          </p:nvSpPr>
          <p:spPr>
            <a:xfrm>
              <a:off x="133560" y="871560"/>
              <a:ext cx="36360" cy="231120"/>
            </a:xfrm>
            <a:prstGeom prst="rect">
              <a:avLst/>
            </a:prstGeom>
            <a:solidFill>
              <a:srgbClr val="ffffff"/>
            </a:solidFill>
            <a:ln w="0">
              <a:noFill/>
            </a:ln>
          </p:spPr>
          <p:style>
            <a:lnRef idx="0"/>
            <a:fillRef idx="0"/>
            <a:effectRef idx="0"/>
            <a:fontRef idx="minor"/>
          </p:style>
        </p:sp>
        <p:sp>
          <p:nvSpPr>
            <p:cNvPr id="203" name="Google Shape;265;p15"/>
            <p:cNvSpPr/>
            <p:nvPr/>
          </p:nvSpPr>
          <p:spPr>
            <a:xfrm>
              <a:off x="202680" y="871560"/>
              <a:ext cx="36360" cy="231120"/>
            </a:xfrm>
            <a:prstGeom prst="rect">
              <a:avLst/>
            </a:prstGeom>
            <a:solidFill>
              <a:srgbClr val="ffffff"/>
            </a:solidFill>
            <a:ln w="0">
              <a:noFill/>
            </a:ln>
          </p:spPr>
          <p:style>
            <a:lnRef idx="0"/>
            <a:fillRef idx="0"/>
            <a:effectRef idx="0"/>
            <a:fontRef idx="minor"/>
          </p:style>
        </p:sp>
        <p:sp>
          <p:nvSpPr>
            <p:cNvPr id="204" name="Google Shape;266;p15"/>
            <p:cNvSpPr/>
            <p:nvPr/>
          </p:nvSpPr>
          <p:spPr>
            <a:xfrm>
              <a:off x="262440" y="871560"/>
              <a:ext cx="36360" cy="231120"/>
            </a:xfrm>
            <a:prstGeom prst="rect">
              <a:avLst/>
            </a:prstGeom>
            <a:solidFill>
              <a:srgbClr val="ffffff"/>
            </a:solidFill>
            <a:ln w="0">
              <a:noFill/>
            </a:ln>
          </p:spPr>
          <p:style>
            <a:lnRef idx="0"/>
            <a:fillRef idx="0"/>
            <a:effectRef idx="0"/>
            <a:fontRef idx="minor"/>
          </p:style>
        </p:sp>
        <p:sp>
          <p:nvSpPr>
            <p:cNvPr id="205" name="Google Shape;267;p15"/>
            <p:cNvSpPr/>
            <p:nvPr/>
          </p:nvSpPr>
          <p:spPr>
            <a:xfrm>
              <a:off x="324360" y="871560"/>
              <a:ext cx="36360" cy="231120"/>
            </a:xfrm>
            <a:prstGeom prst="rect">
              <a:avLst/>
            </a:prstGeom>
            <a:solidFill>
              <a:srgbClr val="ffffff"/>
            </a:solidFill>
            <a:ln w="0">
              <a:noFill/>
            </a:ln>
          </p:spPr>
          <p:style>
            <a:lnRef idx="0"/>
            <a:fillRef idx="0"/>
            <a:effectRef idx="0"/>
            <a:fontRef idx="minor"/>
          </p:style>
        </p:sp>
        <p:sp>
          <p:nvSpPr>
            <p:cNvPr id="206" name="Google Shape;268;p15"/>
            <p:cNvSpPr/>
            <p:nvPr/>
          </p:nvSpPr>
          <p:spPr>
            <a:xfrm rot="5400000">
              <a:off x="262440" y="944280"/>
              <a:ext cx="312120" cy="82800"/>
            </a:xfrm>
            <a:prstGeom prst="triangle">
              <a:avLst>
                <a:gd name="adj" fmla="val 50000"/>
              </a:avLst>
            </a:prstGeom>
            <a:solidFill>
              <a:srgbClr val="ffffff"/>
            </a:solidFill>
            <a:ln w="0">
              <a:noFill/>
            </a:ln>
          </p:spPr>
          <p:style>
            <a:lnRef idx="0"/>
            <a:fillRef idx="0"/>
            <a:effectRef idx="0"/>
            <a:fontRef idx="minor"/>
          </p:style>
        </p:sp>
      </p:grpSp>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20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45" name="Google Shape;320;p17"/>
          <p:cNvSpPr/>
          <p:nvPr/>
        </p:nvSpPr>
        <p:spPr>
          <a:xfrm>
            <a:off x="11327760" y="6585840"/>
            <a:ext cx="91692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tabLst>
                <a:tab algn="l" pos="0"/>
              </a:tabLst>
            </a:pPr>
            <a:fld id="{9FFE611A-9C8F-4990-AEFA-AF9DABBA48BB}" type="slidenum">
              <a:rPr b="0" lang="tr-TR" sz="900" spc="-1" strike="noStrike">
                <a:solidFill>
                  <a:srgbClr val="afabab"/>
                </a:solidFill>
                <a:latin typeface="Arial"/>
                <a:ea typeface="Arial"/>
              </a:rPr>
              <a:t>&lt;number&gt;</a:t>
            </a:fld>
            <a:r>
              <a:rPr b="0" lang="tr-TR" sz="900" spc="-1" strike="noStrike">
                <a:solidFill>
                  <a:srgbClr val="afabab"/>
                </a:solidFill>
                <a:latin typeface="Arial"/>
                <a:ea typeface="Arial"/>
              </a:rPr>
              <a:t> / 11</a:t>
            </a:r>
            <a:endParaRPr b="0" lang="tr-TR" sz="900" spc="-1" strike="noStrike">
              <a:latin typeface="Arial"/>
            </a:endParaRPr>
          </a:p>
        </p:txBody>
      </p:sp>
      <p:pic>
        <p:nvPicPr>
          <p:cNvPr id="246" name="Google Shape;321;p17" descr=""/>
          <p:cNvPicPr/>
          <p:nvPr/>
        </p:nvPicPr>
        <p:blipFill>
          <a:blip r:embed="rId3"/>
          <a:stretch/>
        </p:blipFill>
        <p:spPr>
          <a:xfrm>
            <a:off x="233640" y="567720"/>
            <a:ext cx="3819960" cy="1254600"/>
          </a:xfrm>
          <a:prstGeom prst="rect">
            <a:avLst/>
          </a:prstGeom>
          <a:ln w="0">
            <a:noFill/>
          </a:ln>
        </p:spPr>
      </p:pic>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24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Google Shape;379;p1"/>
          <p:cNvSpPr/>
          <p:nvPr/>
        </p:nvSpPr>
        <p:spPr>
          <a:xfrm>
            <a:off x="507960" y="1460880"/>
            <a:ext cx="3230280" cy="1518840"/>
          </a:xfrm>
          <a:prstGeom prst="rect">
            <a:avLst/>
          </a:prstGeom>
          <a:noFill/>
          <a:ln w="0">
            <a:noFill/>
          </a:ln>
        </p:spPr>
        <p:style>
          <a:lnRef idx="0"/>
          <a:fillRef idx="0"/>
          <a:effectRef idx="0"/>
          <a:fontRef idx="minor"/>
        </p:style>
        <p:txBody>
          <a:bodyPr lIns="90000" rIns="90000" tIns="45000" bIns="45000" anchor="t">
            <a:noAutofit/>
          </a:bodyPr>
          <a:p>
            <a:pPr marL="432000" indent="-320040">
              <a:lnSpc>
                <a:spcPct val="100000"/>
              </a:lnSpc>
              <a:buClr>
                <a:srgbClr val="000000"/>
              </a:buClr>
              <a:buFont typeface="Noto Sans Symbols"/>
              <a:buChar char="●"/>
            </a:pPr>
            <a:r>
              <a:rPr b="0" lang="tr-TR" sz="2800" spc="-1" strike="noStrike">
                <a:solidFill>
                  <a:srgbClr val="000000"/>
                </a:solidFill>
                <a:latin typeface="Calibri"/>
                <a:ea typeface="Calibri"/>
              </a:rPr>
              <a:t>Liman MYS Fikir Yarışması</a:t>
            </a:r>
            <a:endParaRPr b="0" lang="tr-TR" sz="2800" spc="-1" strike="noStrike">
              <a:latin typeface="Arial"/>
            </a:endParaRPr>
          </a:p>
          <a:p>
            <a:pPr lvl="1" marL="432000" indent="-216000">
              <a:lnSpc>
                <a:spcPct val="100000"/>
              </a:lnSpc>
              <a:spcBef>
                <a:spcPts val="1417"/>
              </a:spcBef>
              <a:buClr>
                <a:srgbClr val="000000"/>
              </a:buClr>
              <a:buFont typeface="Noto Sans Symbols"/>
              <a:buChar char="●"/>
            </a:pPr>
            <a:r>
              <a:rPr b="0" lang="tr-TR" sz="2200" spc="-1" strike="noStrike">
                <a:solidFill>
                  <a:srgbClr val="000000"/>
                </a:solidFill>
                <a:latin typeface="Calibri"/>
                <a:ea typeface="Calibri"/>
              </a:rPr>
              <a:t>TeleLiman </a:t>
            </a:r>
            <a:endParaRPr b="0" lang="tr-TR" sz="2200" spc="-1" strike="noStrike">
              <a:latin typeface="Arial"/>
            </a:endParaRPr>
          </a:p>
        </p:txBody>
      </p:sp>
      <p:sp>
        <p:nvSpPr>
          <p:cNvPr id="292" name="Google Shape;380;p1"/>
          <p:cNvSpPr/>
          <p:nvPr/>
        </p:nvSpPr>
        <p:spPr>
          <a:xfrm>
            <a:off x="838080" y="5819760"/>
            <a:ext cx="10510200" cy="42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tr-TR" sz="1800" spc="-1" strike="noStrike">
                <a:solidFill>
                  <a:srgbClr val="000000"/>
                </a:solidFill>
                <a:latin typeface="Calibri"/>
                <a:ea typeface="Calibri"/>
              </a:rPr>
              <a:t>– </a:t>
            </a:r>
            <a:r>
              <a:rPr b="0" lang="tr-TR" sz="1800" spc="-1" strike="noStrike">
                <a:solidFill>
                  <a:srgbClr val="000000"/>
                </a:solidFill>
                <a:latin typeface="Calibri"/>
                <a:ea typeface="Calibri"/>
              </a:rPr>
              <a:t>Deniz Bektaş – Muhammed Batuhan Aydın</a:t>
            </a:r>
            <a:endParaRPr b="0" lang="tr-TR" sz="1800" spc="-1" strike="noStrike">
              <a:latin typeface="Arial"/>
            </a:endParaRPr>
          </a:p>
        </p:txBody>
      </p:sp>
      <p:sp>
        <p:nvSpPr>
          <p:cNvPr id="293" name="Google Shape;381;p1"/>
          <p:cNvSpPr/>
          <p:nvPr/>
        </p:nvSpPr>
        <p:spPr>
          <a:xfrm>
            <a:off x="3577680" y="6327000"/>
            <a:ext cx="5031360" cy="308520"/>
          </a:xfrm>
          <a:prstGeom prst="rect">
            <a:avLst/>
          </a:prstGeom>
          <a:noFill/>
          <a:ln w="0">
            <a:noFill/>
          </a:ln>
        </p:spPr>
        <p:style>
          <a:lnRef idx="0"/>
          <a:fillRef idx="0"/>
          <a:effectRef idx="0"/>
          <a:fontRef idx="minor"/>
        </p:style>
      </p:sp>
      <p:sp>
        <p:nvSpPr>
          <p:cNvPr id="294" name="Google Shape;382;p1"/>
          <p:cNvSpPr/>
          <p:nvPr/>
        </p:nvSpPr>
        <p:spPr>
          <a:xfrm>
            <a:off x="11046960" y="6442560"/>
            <a:ext cx="87588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900" spc="-1" strike="noStrike">
                <a:solidFill>
                  <a:srgbClr val="bfbfbf"/>
                </a:solidFill>
                <a:latin typeface="Arial"/>
                <a:ea typeface="Arial"/>
              </a:rPr>
              <a:t>TASNİF DIŞI</a:t>
            </a:r>
            <a:r>
              <a:rPr b="0" lang="tr-TR" sz="1200" spc="-1" strike="noStrike">
                <a:solidFill>
                  <a:srgbClr val="000000"/>
                </a:solidFill>
                <a:latin typeface="Times New Roman"/>
                <a:ea typeface="Times New Roman"/>
              </a:rPr>
              <a:t> </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Google Shape;390;p2"/>
          <p:cNvSpPr/>
          <p:nvPr/>
        </p:nvSpPr>
        <p:spPr>
          <a:xfrm>
            <a:off x="541440" y="2039400"/>
            <a:ext cx="5917680" cy="92736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tr-TR" sz="2800" spc="-1" strike="noStrike">
                <a:solidFill>
                  <a:srgbClr val="ffffff"/>
                </a:solidFill>
                <a:latin typeface="Arial"/>
                <a:ea typeface="Arial"/>
              </a:rPr>
              <a:t>Liman MYS Fikir Yarışması</a:t>
            </a:r>
            <a:endParaRPr b="0" lang="tr-TR" sz="2800" spc="-1" strike="noStrike">
              <a:latin typeface="Arial"/>
            </a:endParaRPr>
          </a:p>
          <a:p>
            <a:pPr>
              <a:lnSpc>
                <a:spcPct val="90000"/>
              </a:lnSpc>
              <a:buNone/>
              <a:tabLst>
                <a:tab algn="l" pos="0"/>
              </a:tabLst>
            </a:pPr>
            <a:endParaRPr b="0" lang="tr-TR" sz="2800" spc="-1" strike="noStrike">
              <a:latin typeface="Arial"/>
            </a:endParaRPr>
          </a:p>
          <a:p>
            <a:pPr>
              <a:lnSpc>
                <a:spcPct val="90000"/>
              </a:lnSpc>
              <a:buNone/>
              <a:tabLst>
                <a:tab algn="l" pos="0"/>
              </a:tabLst>
            </a:pPr>
            <a:r>
              <a:rPr b="1" lang="tr-TR" sz="2100" spc="-1" strike="noStrike">
                <a:solidFill>
                  <a:srgbClr val="ffffff"/>
                </a:solidFill>
                <a:latin typeface="Arial"/>
                <a:ea typeface="Arial"/>
              </a:rPr>
              <a:t>TeleLiman</a:t>
            </a:r>
            <a:endParaRPr b="0" lang="tr-TR" sz="2100" spc="-1" strike="noStrike">
              <a:latin typeface="Arial"/>
            </a:endParaRPr>
          </a:p>
        </p:txBody>
      </p:sp>
      <p:sp>
        <p:nvSpPr>
          <p:cNvPr id="296" name="Google Shape;391;p2"/>
          <p:cNvSpPr/>
          <p:nvPr/>
        </p:nvSpPr>
        <p:spPr>
          <a:xfrm>
            <a:off x="10915560" y="6442560"/>
            <a:ext cx="1136160" cy="546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Google Shape;396;p3"/>
          <p:cNvSpPr/>
          <p:nvPr/>
        </p:nvSpPr>
        <p:spPr>
          <a:xfrm>
            <a:off x="532440" y="830880"/>
            <a:ext cx="2012040" cy="11124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tabLst>
                <a:tab algn="l" pos="0"/>
              </a:tabLst>
            </a:pPr>
            <a:r>
              <a:rPr b="0" i="1" lang="tr-TR" sz="1800" spc="-1" strike="noStrike">
                <a:solidFill>
                  <a:srgbClr val="deebf7"/>
                </a:solidFill>
                <a:latin typeface="Arial"/>
                <a:ea typeface="Arial"/>
              </a:rPr>
              <a:t>TeleLiman Nedir?</a:t>
            </a:r>
            <a:endParaRPr b="0" lang="tr-TR" sz="1800" spc="-1" strike="noStrike">
              <a:latin typeface="Arial"/>
            </a:endParaRPr>
          </a:p>
        </p:txBody>
      </p:sp>
      <p:sp>
        <p:nvSpPr>
          <p:cNvPr id="298" name="Google Shape;397;p3"/>
          <p:cNvSpPr/>
          <p:nvPr/>
        </p:nvSpPr>
        <p:spPr>
          <a:xfrm>
            <a:off x="0" y="80640"/>
            <a:ext cx="12187080" cy="4968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tabLst>
                <a:tab algn="l" pos="0"/>
              </a:tabLst>
            </a:pPr>
            <a:r>
              <a:rPr b="0" lang="tr-TR" sz="2000" spc="-1" strike="noStrike">
                <a:solidFill>
                  <a:srgbClr val="123d6e"/>
                </a:solidFill>
                <a:latin typeface="Arial"/>
                <a:ea typeface="Arial"/>
              </a:rPr>
              <a:t>Liman MYS Fikir Yarışması - TeleLiman</a:t>
            </a:r>
            <a:endParaRPr b="0" lang="tr-TR" sz="2000" spc="-1" strike="noStrike">
              <a:latin typeface="Arial"/>
            </a:endParaRPr>
          </a:p>
        </p:txBody>
      </p:sp>
      <p:sp>
        <p:nvSpPr>
          <p:cNvPr id="299" name="Google Shape;398;p3"/>
          <p:cNvSpPr/>
          <p:nvPr/>
        </p:nvSpPr>
        <p:spPr>
          <a:xfrm>
            <a:off x="3237120" y="898200"/>
            <a:ext cx="8646120" cy="2428920"/>
          </a:xfrm>
          <a:prstGeom prst="rect">
            <a:avLst/>
          </a:prstGeom>
          <a:noFill/>
          <a:ln w="0">
            <a:noFill/>
          </a:ln>
        </p:spPr>
        <p:style>
          <a:lnRef idx="0"/>
          <a:fillRef idx="0"/>
          <a:effectRef idx="0"/>
          <a:fontRef idx="minor"/>
        </p:style>
        <p:txBody>
          <a:bodyPr lIns="90000" rIns="90000" tIns="45000" bIns="45000" anchor="t">
            <a:noAutofit/>
          </a:bodyPr>
          <a:p>
            <a:pPr marL="216000" indent="-258840" algn="just">
              <a:lnSpc>
                <a:spcPct val="115000"/>
              </a:lnSpc>
              <a:buClr>
                <a:srgbClr val="000000"/>
              </a:buClr>
              <a:buFont typeface="Arial"/>
              <a:buChar char="•"/>
            </a:pPr>
            <a:r>
              <a:rPr b="1" lang="tr-TR" sz="2200" spc="-1" strike="noStrike">
                <a:solidFill>
                  <a:srgbClr val="000000"/>
                </a:solidFill>
                <a:latin typeface="Arial"/>
                <a:ea typeface="Arial"/>
              </a:rPr>
              <a:t>TeleLiman</a:t>
            </a:r>
            <a:endParaRPr b="0" lang="tr-TR" sz="2200" spc="-1" strike="noStrike">
              <a:latin typeface="Arial"/>
            </a:endParaRPr>
          </a:p>
          <a:p>
            <a:pPr lvl="1" marL="432000" indent="-246240" algn="just">
              <a:lnSpc>
                <a:spcPct val="115000"/>
              </a:lnSpc>
              <a:spcBef>
                <a:spcPts val="1001"/>
              </a:spcBef>
              <a:buClr>
                <a:srgbClr val="000000"/>
              </a:buClr>
              <a:buFont typeface="Arial"/>
              <a:buChar char="•"/>
            </a:pPr>
            <a:r>
              <a:rPr b="0" lang="tr-TR" sz="2000" spc="-1" strike="noStrike">
                <a:solidFill>
                  <a:srgbClr val="000000"/>
                </a:solidFill>
                <a:latin typeface="Arial"/>
                <a:ea typeface="Arial"/>
              </a:rPr>
              <a:t>Uygulama Liman MYS kullanıcılarının telefon üzerinden hızlı bir şekilde daha öncesinde yapılandırılmış serverlarına hızlı ve basit bir erişim sağlayan PHP ve Python ile yazılmış bir eklentidir.. Telegram bot api üzerinden erişim sağlar.</a:t>
            </a:r>
            <a:endParaRPr b="0" lang="tr-TR" sz="2000" spc="-1" strike="noStrike">
              <a:latin typeface="Arial"/>
            </a:endParaRPr>
          </a:p>
          <a:p>
            <a:pPr lvl="1" marL="432000" indent="-246240" algn="just">
              <a:lnSpc>
                <a:spcPct val="115000"/>
              </a:lnSpc>
              <a:spcBef>
                <a:spcPts val="1001"/>
              </a:spcBef>
              <a:buClr>
                <a:srgbClr val="000000"/>
              </a:buClr>
              <a:buFont typeface="Arial"/>
              <a:buChar char="•"/>
            </a:pPr>
            <a:r>
              <a:rPr b="0" lang="tr-TR" sz="2000" spc="-1" strike="noStrike">
                <a:solidFill>
                  <a:srgbClr val="000000"/>
                </a:solidFill>
                <a:latin typeface="Arial"/>
                <a:ea typeface="Arial"/>
              </a:rPr>
              <a:t>DevOps süreçlerinde sunuculara hızlı müdahale için kullanılabilir. Örneğin herhangi bir servisin çökmesi durumunda o servisten sorumlu olan kişi telegram üzerinden servisi hızlıca yeniden başlatabilir.</a:t>
            </a:r>
            <a:endParaRPr b="0" lang="tr-TR" sz="2000" spc="-1" strike="noStrike">
              <a:latin typeface="Arial"/>
            </a:endParaRPr>
          </a:p>
        </p:txBody>
      </p:sp>
      <p:sp>
        <p:nvSpPr>
          <p:cNvPr id="300" name="Google Shape;399;p3"/>
          <p:cNvSpPr/>
          <p:nvPr/>
        </p:nvSpPr>
        <p:spPr>
          <a:xfrm>
            <a:off x="11046960" y="6442560"/>
            <a:ext cx="87588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900" spc="-1" strike="noStrike">
                <a:solidFill>
                  <a:srgbClr val="bfbfbf"/>
                </a:solidFill>
                <a:latin typeface="Arial"/>
                <a:ea typeface="Arial"/>
              </a:rPr>
              <a:t>TASNİF DIŞI</a:t>
            </a:r>
            <a:r>
              <a:rPr b="0" lang="tr-TR" sz="1200" spc="-1" strike="noStrike">
                <a:solidFill>
                  <a:srgbClr val="000000"/>
                </a:solidFill>
                <a:latin typeface="Times New Roman"/>
                <a:ea typeface="Times New Roman"/>
              </a:rPr>
              <a:t> </a:t>
            </a:r>
            <a:endParaRPr b="0" lang="tr-TR" sz="1200" spc="-1" strike="noStrike">
              <a:latin typeface="Arial"/>
            </a:endParaRPr>
          </a:p>
        </p:txBody>
      </p:sp>
      <p:pic>
        <p:nvPicPr>
          <p:cNvPr id="301" name="Google Shape;400;p3" descr=""/>
          <p:cNvPicPr/>
          <p:nvPr/>
        </p:nvPicPr>
        <p:blipFill>
          <a:blip r:embed="rId1"/>
          <a:stretch/>
        </p:blipFill>
        <p:spPr>
          <a:xfrm>
            <a:off x="3237120" y="4145040"/>
            <a:ext cx="2569320" cy="2569320"/>
          </a:xfrm>
          <a:prstGeom prst="rect">
            <a:avLst/>
          </a:prstGeom>
          <a:ln w="0">
            <a:noFill/>
          </a:ln>
        </p:spPr>
      </p:pic>
      <p:sp>
        <p:nvSpPr>
          <p:cNvPr id="302" name="Google Shape;401;p3"/>
          <p:cNvSpPr/>
          <p:nvPr/>
        </p:nvSpPr>
        <p:spPr>
          <a:xfrm>
            <a:off x="5578200" y="4501440"/>
            <a:ext cx="2202480" cy="6094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tr-TR" sz="1400" spc="-1" strike="noStrike">
                <a:solidFill>
                  <a:srgbClr val="000000"/>
                </a:solidFill>
                <a:latin typeface="Arial"/>
                <a:ea typeface="Arial"/>
              </a:rPr>
              <a:t>Dokümantasyon Sitesi</a:t>
            </a:r>
            <a:endParaRPr b="0" lang="tr-TR" sz="1400" spc="-1" strike="noStrike">
              <a:latin typeface="Arial"/>
            </a:endParaRPr>
          </a:p>
          <a:p>
            <a:pPr>
              <a:lnSpc>
                <a:spcPct val="100000"/>
              </a:lnSpc>
              <a:buNone/>
              <a:tabLst>
                <a:tab algn="l" pos="0"/>
              </a:tabLst>
            </a:pPr>
            <a:r>
              <a:rPr b="0" lang="tr-TR" sz="1400" spc="-1" strike="noStrike">
                <a:solidFill>
                  <a:srgbClr val="000000"/>
                </a:solidFill>
                <a:latin typeface="Arial"/>
                <a:ea typeface="Arial"/>
              </a:rPr>
              <a:t>https://teleliman.github.io</a:t>
            </a:r>
            <a:endParaRPr b="0" lang="tr-TR"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Google Shape;406;p4"/>
          <p:cNvSpPr/>
          <p:nvPr/>
        </p:nvSpPr>
        <p:spPr>
          <a:xfrm>
            <a:off x="532440" y="830880"/>
            <a:ext cx="2012040" cy="11124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tabLst>
                <a:tab algn="l" pos="0"/>
              </a:tabLst>
            </a:pPr>
            <a:r>
              <a:rPr b="0" i="1" lang="tr-TR" sz="1800" spc="-1" strike="noStrike">
                <a:solidFill>
                  <a:srgbClr val="deebf7"/>
                </a:solidFill>
                <a:latin typeface="Arial"/>
                <a:ea typeface="Arial"/>
              </a:rPr>
              <a:t>Nasıl Kullanılır?</a:t>
            </a:r>
            <a:endParaRPr b="0" lang="tr-TR" sz="1800" spc="-1" strike="noStrike">
              <a:latin typeface="Arial"/>
            </a:endParaRPr>
          </a:p>
          <a:p>
            <a:pPr>
              <a:lnSpc>
                <a:spcPct val="90000"/>
              </a:lnSpc>
              <a:spcBef>
                <a:spcPts val="1001"/>
              </a:spcBef>
              <a:buNone/>
              <a:tabLst>
                <a:tab algn="l" pos="0"/>
              </a:tabLst>
            </a:pPr>
            <a:r>
              <a:rPr b="0" i="1" lang="tr-TR" sz="1400" spc="-1" strike="noStrike">
                <a:solidFill>
                  <a:srgbClr val="deebf7"/>
                </a:solidFill>
                <a:latin typeface="Arial"/>
                <a:ea typeface="Arial"/>
              </a:rPr>
              <a:t>Fonksiyonlar</a:t>
            </a:r>
            <a:endParaRPr b="0" lang="tr-TR" sz="1400" spc="-1" strike="noStrike">
              <a:latin typeface="Arial"/>
            </a:endParaRPr>
          </a:p>
        </p:txBody>
      </p:sp>
      <p:sp>
        <p:nvSpPr>
          <p:cNvPr id="304" name="Google Shape;407;p4"/>
          <p:cNvSpPr/>
          <p:nvPr/>
        </p:nvSpPr>
        <p:spPr>
          <a:xfrm>
            <a:off x="0" y="80640"/>
            <a:ext cx="12187080" cy="4968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tabLst>
                <a:tab algn="l" pos="0"/>
              </a:tabLst>
            </a:pPr>
            <a:r>
              <a:rPr b="0" lang="tr-TR" sz="2000" spc="-1" strike="noStrike">
                <a:solidFill>
                  <a:srgbClr val="123d6e"/>
                </a:solidFill>
                <a:latin typeface="Arial"/>
                <a:ea typeface="Arial"/>
              </a:rPr>
              <a:t>Liman MYS Fikir Yarışması - TeleLiman</a:t>
            </a:r>
            <a:endParaRPr b="0" lang="tr-TR" sz="2000" spc="-1" strike="noStrike">
              <a:latin typeface="Arial"/>
            </a:endParaRPr>
          </a:p>
        </p:txBody>
      </p:sp>
      <p:sp>
        <p:nvSpPr>
          <p:cNvPr id="305" name="Google Shape;408;p4"/>
          <p:cNvSpPr/>
          <p:nvPr/>
        </p:nvSpPr>
        <p:spPr>
          <a:xfrm>
            <a:off x="3237120" y="898200"/>
            <a:ext cx="4998240" cy="5150520"/>
          </a:xfrm>
          <a:prstGeom prst="rect">
            <a:avLst/>
          </a:prstGeom>
          <a:noFill/>
          <a:ln w="0">
            <a:noFill/>
          </a:ln>
        </p:spPr>
        <p:style>
          <a:lnRef idx="0"/>
          <a:fillRef idx="0"/>
          <a:effectRef idx="0"/>
          <a:fontRef idx="minor"/>
        </p:style>
        <p:txBody>
          <a:bodyPr lIns="90000" rIns="90000" tIns="45000" bIns="45000" anchor="t">
            <a:noAutofit/>
          </a:bodyPr>
          <a:p>
            <a:pPr marL="216000" indent="-214560" algn="just">
              <a:lnSpc>
                <a:spcPct val="115000"/>
              </a:lnSpc>
              <a:buClr>
                <a:srgbClr val="000000"/>
              </a:buClr>
              <a:buFont typeface="Arial"/>
              <a:buChar char="•"/>
            </a:pPr>
            <a:r>
              <a:rPr b="1" lang="tr-TR" sz="1500" spc="-1" strike="noStrike">
                <a:solidFill>
                  <a:srgbClr val="000000"/>
                </a:solidFill>
                <a:latin typeface="Arial"/>
                <a:ea typeface="Arial"/>
              </a:rPr>
              <a:t>Nasıl Kullanılır?</a:t>
            </a:r>
            <a:endParaRPr b="0" lang="tr-TR" sz="1500" spc="-1" strike="noStrike">
              <a:latin typeface="Arial"/>
            </a:endParaRPr>
          </a:p>
          <a:p>
            <a:pPr algn="just">
              <a:lnSpc>
                <a:spcPct val="115000"/>
              </a:lnSpc>
              <a:spcBef>
                <a:spcPts val="1001"/>
              </a:spcBef>
              <a:buNone/>
              <a:tabLst>
                <a:tab algn="l" pos="0"/>
              </a:tabLst>
            </a:pPr>
            <a:r>
              <a:rPr b="0" lang="tr-TR" sz="1500" spc="-1" strike="noStrike">
                <a:solidFill>
                  <a:srgbClr val="000000"/>
                </a:solidFill>
                <a:latin typeface="Arial"/>
                <a:ea typeface="Arial"/>
              </a:rPr>
              <a:t>Telegram üzerinde oluşturulan bot sayesinde çok basit bir şekilde kullanılabilir.</a:t>
            </a:r>
            <a:endParaRPr b="0" lang="tr-TR" sz="15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/shutdown</a:t>
            </a:r>
            <a:r>
              <a:rPr b="0" lang="tr-TR" sz="1400" spc="-1" strike="noStrike">
                <a:solidFill>
                  <a:srgbClr val="000000"/>
                </a:solidFill>
                <a:latin typeface="Arial"/>
                <a:ea typeface="Arial"/>
              </a:rPr>
              <a:t>: İlgili sunucunun kapatılmasını sağlar.</a:t>
            </a:r>
            <a:r>
              <a:rPr b="0" lang="tr-TR" sz="1400" spc="-1" strike="noStrike">
                <a:solidFill>
                  <a:srgbClr val="000000"/>
                </a:solidFill>
                <a:latin typeface="Arial"/>
                <a:ea typeface="Arial"/>
              </a:rPr>
              <a:t>	</a:t>
            </a:r>
            <a:endParaRPr b="0" lang="tr-TR" sz="14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/reboot</a:t>
            </a:r>
            <a:r>
              <a:rPr b="0" lang="tr-TR" sz="1400" spc="-1" strike="noStrike">
                <a:solidFill>
                  <a:srgbClr val="000000"/>
                </a:solidFill>
                <a:latin typeface="Arial"/>
                <a:ea typeface="Arial"/>
              </a:rPr>
              <a:t>: İlgili sunucunun yeniden başlatılmasını sağlar.</a:t>
            </a:r>
            <a:endParaRPr b="0" lang="tr-TR" sz="14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/update</a:t>
            </a:r>
            <a:r>
              <a:rPr b="0" lang="tr-TR" sz="1400" spc="-1" strike="noStrike">
                <a:solidFill>
                  <a:srgbClr val="000000"/>
                </a:solidFill>
                <a:latin typeface="Arial"/>
                <a:ea typeface="Arial"/>
              </a:rPr>
              <a:t>: İlgili sunucunun güncellenmesini sağlar.</a:t>
            </a:r>
            <a:endParaRPr b="0" lang="tr-TR" sz="14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/startservice</a:t>
            </a:r>
            <a:r>
              <a:rPr b="0" lang="tr-TR" sz="1400" spc="-1" strike="noStrike">
                <a:solidFill>
                  <a:srgbClr val="000000"/>
                </a:solidFill>
                <a:latin typeface="Arial"/>
                <a:ea typeface="Arial"/>
              </a:rPr>
              <a:t>: İlgili sunucudaki bir servisinin başlatılmasını sağlar.</a:t>
            </a:r>
            <a:endParaRPr b="0" lang="tr-TR" sz="14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/stopservice</a:t>
            </a:r>
            <a:r>
              <a:rPr b="0" lang="tr-TR" sz="1400" spc="-1" strike="noStrike">
                <a:solidFill>
                  <a:srgbClr val="000000"/>
                </a:solidFill>
                <a:latin typeface="Arial"/>
                <a:ea typeface="Arial"/>
              </a:rPr>
              <a:t>: İlgili sunucudaki bir servisinin kapatılmasını sağlar.</a:t>
            </a:r>
            <a:endParaRPr b="0" lang="tr-TR" sz="14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/statusservice</a:t>
            </a:r>
            <a:r>
              <a:rPr b="0" lang="tr-TR" sz="1400" spc="-1" strike="noStrike">
                <a:solidFill>
                  <a:srgbClr val="000000"/>
                </a:solidFill>
                <a:latin typeface="Arial"/>
                <a:ea typeface="Arial"/>
              </a:rPr>
              <a:t>: İlgili sunucudaki bir servisinin durumunun sorgulanmasını sağlar.</a:t>
            </a:r>
            <a:endParaRPr b="0" lang="tr-TR" sz="1400" spc="-1" strike="noStrike">
              <a:latin typeface="Arial"/>
            </a:endParaRPr>
          </a:p>
          <a:p>
            <a:pPr>
              <a:lnSpc>
                <a:spcPct val="115000"/>
              </a:lnSpc>
              <a:spcBef>
                <a:spcPts val="1199"/>
              </a:spcBef>
              <a:buNone/>
              <a:tabLst>
                <a:tab algn="l" pos="0"/>
              </a:tabLst>
            </a:pPr>
            <a:r>
              <a:rPr b="1" lang="tr-TR" sz="1400" spc="-1" strike="noStrike">
                <a:solidFill>
                  <a:srgbClr val="000000"/>
                </a:solidFill>
                <a:latin typeface="Arial"/>
                <a:ea typeface="Arial"/>
              </a:rPr>
              <a:t>/uname</a:t>
            </a:r>
            <a:r>
              <a:rPr b="0" lang="tr-TR" sz="1400" spc="-1" strike="noStrike">
                <a:solidFill>
                  <a:srgbClr val="000000"/>
                </a:solidFill>
                <a:latin typeface="Arial"/>
                <a:ea typeface="Arial"/>
              </a:rPr>
              <a:t>: İlgili sunucunun uname fonksiyonun çalıştırılmasını sağlar.</a:t>
            </a:r>
            <a:endParaRPr b="0" lang="tr-TR" sz="1400" spc="-1" strike="noStrike">
              <a:latin typeface="Arial"/>
            </a:endParaRPr>
          </a:p>
          <a:p>
            <a:pPr algn="just">
              <a:lnSpc>
                <a:spcPct val="115000"/>
              </a:lnSpc>
              <a:spcBef>
                <a:spcPts val="1199"/>
              </a:spcBef>
              <a:buNone/>
              <a:tabLst>
                <a:tab algn="l" pos="0"/>
              </a:tabLst>
            </a:pPr>
            <a:r>
              <a:rPr b="0" lang="tr-TR" sz="1500" spc="-1" strike="noStrike">
                <a:solidFill>
                  <a:srgbClr val="000000"/>
                </a:solidFill>
                <a:latin typeface="Arial"/>
                <a:ea typeface="Arial"/>
              </a:rPr>
              <a:t>Yazılacak fonksiyonlar kurulan altyapı sayesinde çok basit bir şekilde çoğaltılabilir.</a:t>
            </a:r>
            <a:endParaRPr b="0" lang="tr-TR" sz="1500" spc="-1" strike="noStrike">
              <a:latin typeface="Arial"/>
            </a:endParaRPr>
          </a:p>
        </p:txBody>
      </p:sp>
      <p:sp>
        <p:nvSpPr>
          <p:cNvPr id="306" name="Google Shape;409;p4"/>
          <p:cNvSpPr/>
          <p:nvPr/>
        </p:nvSpPr>
        <p:spPr>
          <a:xfrm>
            <a:off x="11046960" y="6442560"/>
            <a:ext cx="87588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900" spc="-1" strike="noStrike">
                <a:solidFill>
                  <a:srgbClr val="bfbfbf"/>
                </a:solidFill>
                <a:latin typeface="Arial"/>
                <a:ea typeface="Arial"/>
              </a:rPr>
              <a:t>TASNİF DIŞI</a:t>
            </a:r>
            <a:r>
              <a:rPr b="0" lang="tr-TR" sz="1200" spc="-1" strike="noStrike">
                <a:solidFill>
                  <a:srgbClr val="000000"/>
                </a:solidFill>
                <a:latin typeface="Times New Roman"/>
                <a:ea typeface="Times New Roman"/>
              </a:rPr>
              <a:t> </a:t>
            </a:r>
            <a:endParaRPr b="0" lang="tr-TR" sz="1200" spc="-1" strike="noStrike">
              <a:latin typeface="Arial"/>
            </a:endParaRPr>
          </a:p>
        </p:txBody>
      </p:sp>
      <p:pic>
        <p:nvPicPr>
          <p:cNvPr id="307" name="Google Shape;410;p4" descr=""/>
          <p:cNvPicPr/>
          <p:nvPr/>
        </p:nvPicPr>
        <p:blipFill>
          <a:blip r:embed="rId1"/>
          <a:stretch/>
        </p:blipFill>
        <p:spPr>
          <a:xfrm>
            <a:off x="8388000" y="730080"/>
            <a:ext cx="3126960" cy="5559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Google Shape;415;p5"/>
          <p:cNvSpPr/>
          <p:nvPr/>
        </p:nvSpPr>
        <p:spPr>
          <a:xfrm>
            <a:off x="532440" y="830880"/>
            <a:ext cx="2012040" cy="111240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i="1" lang="tr-TR" sz="1800" spc="-1" strike="noStrike">
                <a:solidFill>
                  <a:srgbClr val="deebf7"/>
                </a:solidFill>
                <a:latin typeface="Arial"/>
                <a:ea typeface="Arial"/>
              </a:rPr>
              <a:t>Eklenebilecekler</a:t>
            </a:r>
            <a:endParaRPr b="0" lang="tr-TR" sz="1800" spc="-1" strike="noStrike">
              <a:latin typeface="Arial"/>
            </a:endParaRPr>
          </a:p>
        </p:txBody>
      </p:sp>
      <p:sp>
        <p:nvSpPr>
          <p:cNvPr id="309" name="Google Shape;416;p5"/>
          <p:cNvSpPr/>
          <p:nvPr/>
        </p:nvSpPr>
        <p:spPr>
          <a:xfrm>
            <a:off x="0" y="80640"/>
            <a:ext cx="12187080" cy="4968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tabLst>
                <a:tab algn="l" pos="0"/>
              </a:tabLst>
            </a:pPr>
            <a:r>
              <a:rPr b="0" lang="tr-TR" sz="2000" spc="-1" strike="noStrike">
                <a:solidFill>
                  <a:srgbClr val="123d6e"/>
                </a:solidFill>
                <a:latin typeface="Arial"/>
                <a:ea typeface="Arial"/>
              </a:rPr>
              <a:t>Liman MYS Fikir Yarışması - TeleLiman</a:t>
            </a:r>
            <a:endParaRPr b="0" lang="tr-TR" sz="2000" spc="-1" strike="noStrike">
              <a:latin typeface="Arial"/>
            </a:endParaRPr>
          </a:p>
        </p:txBody>
      </p:sp>
      <p:sp>
        <p:nvSpPr>
          <p:cNvPr id="310" name="Google Shape;417;p5"/>
          <p:cNvSpPr/>
          <p:nvPr/>
        </p:nvSpPr>
        <p:spPr>
          <a:xfrm>
            <a:off x="3237120" y="898200"/>
            <a:ext cx="8646120" cy="4457520"/>
          </a:xfrm>
          <a:prstGeom prst="rect">
            <a:avLst/>
          </a:prstGeom>
          <a:noFill/>
          <a:ln w="0">
            <a:noFill/>
          </a:ln>
        </p:spPr>
        <p:style>
          <a:lnRef idx="0"/>
          <a:fillRef idx="0"/>
          <a:effectRef idx="0"/>
          <a:fontRef idx="minor"/>
        </p:style>
        <p:txBody>
          <a:bodyPr lIns="90000" rIns="90000" tIns="45000" bIns="45000" anchor="t">
            <a:noAutofit/>
          </a:bodyPr>
          <a:p>
            <a:pPr marL="457200" indent="-326520">
              <a:lnSpc>
                <a:spcPct val="115000"/>
              </a:lnSpc>
              <a:spcBef>
                <a:spcPts val="2401"/>
              </a:spcBef>
              <a:buClr>
                <a:srgbClr val="000000"/>
              </a:buClr>
              <a:buFont typeface="Arial"/>
              <a:buChar char="•"/>
            </a:pPr>
            <a:r>
              <a:rPr b="1" lang="tr-TR" sz="2300" spc="-1" strike="noStrike">
                <a:solidFill>
                  <a:srgbClr val="000000"/>
                </a:solidFill>
                <a:latin typeface="Arial"/>
                <a:ea typeface="Arial"/>
              </a:rPr>
              <a:t>Gelecek Sürümlerde neler yapılabilir?</a:t>
            </a:r>
            <a:endParaRPr b="0" lang="tr-TR" sz="2300" spc="-1" strike="noStrike">
              <a:latin typeface="Arial"/>
            </a:endParaRPr>
          </a:p>
          <a:p>
            <a:pPr marL="457200" indent="-311040">
              <a:lnSpc>
                <a:spcPct val="115000"/>
              </a:lnSpc>
              <a:buClr>
                <a:srgbClr val="000000"/>
              </a:buClr>
              <a:buFont typeface="Arial"/>
              <a:buChar char="•"/>
            </a:pPr>
            <a:r>
              <a:rPr b="1" lang="tr-TR" sz="1300" spc="-1" strike="noStrike">
                <a:solidFill>
                  <a:srgbClr val="000000"/>
                </a:solidFill>
                <a:latin typeface="Arial"/>
                <a:ea typeface="Arial"/>
              </a:rPr>
              <a:t>İki adımlı kimlik doğrulama (2fa)</a:t>
            </a:r>
            <a:r>
              <a:rPr b="0" lang="tr-TR" sz="1300" spc="-1" strike="noStrike">
                <a:solidFill>
                  <a:srgbClr val="000000"/>
                </a:solidFill>
                <a:latin typeface="Arial"/>
                <a:ea typeface="Arial"/>
              </a:rPr>
              <a:t>: Uygulamayı ilk defa kurduğumuzda en çok ilgimizi çeken uygulama üzerinde herhangi bir authentication faktörünün bulunmamasıydı. Core'a müdahale edemediğimizden dolayı herhangi bir authentication eklemedik.</a:t>
            </a:r>
            <a:endParaRPr b="0" lang="tr-TR" sz="1300" spc="-1" strike="noStrike">
              <a:latin typeface="Arial"/>
            </a:endParaRPr>
          </a:p>
          <a:p>
            <a:pPr marL="457200" indent="-311040">
              <a:lnSpc>
                <a:spcPct val="115000"/>
              </a:lnSpc>
              <a:buClr>
                <a:srgbClr val="000000"/>
              </a:buClr>
              <a:buFont typeface="Arial"/>
              <a:buChar char="•"/>
            </a:pPr>
            <a:r>
              <a:rPr b="1" lang="tr-TR" sz="1300" spc="-1" strike="noStrike">
                <a:solidFill>
                  <a:srgbClr val="000000"/>
                </a:solidFill>
                <a:latin typeface="Arial"/>
                <a:ea typeface="Arial"/>
              </a:rPr>
              <a:t>Kullanıcı Engelleme</a:t>
            </a:r>
            <a:r>
              <a:rPr b="0" lang="tr-TR" sz="1300" spc="-1" strike="noStrike">
                <a:solidFill>
                  <a:srgbClr val="000000"/>
                </a:solidFill>
                <a:latin typeface="Arial"/>
                <a:ea typeface="Arial"/>
              </a:rPr>
              <a:t>: İçerde zararlı bir kullanıcı tespit edildiğinde otomatik olarak sistem tarafından banlanır.</a:t>
            </a:r>
            <a:endParaRPr b="0" lang="tr-TR" sz="1300" spc="-1" strike="noStrike">
              <a:latin typeface="Arial"/>
            </a:endParaRPr>
          </a:p>
          <a:p>
            <a:pPr marL="457200" indent="-311040">
              <a:lnSpc>
                <a:spcPct val="115000"/>
              </a:lnSpc>
              <a:buClr>
                <a:srgbClr val="000000"/>
              </a:buClr>
              <a:buFont typeface="Arial"/>
              <a:buChar char="•"/>
            </a:pPr>
            <a:r>
              <a:rPr b="1" lang="tr-TR" sz="1300" spc="-1" strike="noStrike">
                <a:solidFill>
                  <a:srgbClr val="000000"/>
                </a:solidFill>
                <a:latin typeface="Arial"/>
                <a:ea typeface="Arial"/>
              </a:rPr>
              <a:t>Liman MYS Sürüm Kontroli</a:t>
            </a:r>
            <a:r>
              <a:rPr b="0" lang="tr-TR" sz="1300" spc="-1" strike="noStrike">
                <a:solidFill>
                  <a:srgbClr val="000000"/>
                </a:solidFill>
                <a:latin typeface="Arial"/>
                <a:ea typeface="Arial"/>
              </a:rPr>
              <a:t>: Liman MYS üzerinde sürüm değişikliği olduğunda Telegram üzerinden sunucu yöneticisine izin verilebilir. Core müdehalesi yasak olduğundan ve uygulama bize böyle bir arayüz sunmadığından gerçekleştirilemedi.</a:t>
            </a:r>
            <a:endParaRPr b="0" lang="tr-TR" sz="1300" spc="-1" strike="noStrike">
              <a:latin typeface="Arial"/>
            </a:endParaRPr>
          </a:p>
          <a:p>
            <a:pPr marL="457200" indent="-311040">
              <a:lnSpc>
                <a:spcPct val="115000"/>
              </a:lnSpc>
              <a:buClr>
                <a:srgbClr val="000000"/>
              </a:buClr>
              <a:buFont typeface="Arial"/>
              <a:buChar char="•"/>
            </a:pPr>
            <a:r>
              <a:rPr b="1" lang="tr-TR" sz="1300" spc="-1" strike="noStrike">
                <a:solidFill>
                  <a:srgbClr val="000000"/>
                </a:solidFill>
                <a:latin typeface="Arial"/>
                <a:ea typeface="Arial"/>
              </a:rPr>
              <a:t>Tek Bot Çoklu Sunucu</a:t>
            </a:r>
            <a:r>
              <a:rPr b="0" lang="tr-TR" sz="1300" spc="-1" strike="noStrike">
                <a:solidFill>
                  <a:srgbClr val="000000"/>
                </a:solidFill>
                <a:latin typeface="Arial"/>
                <a:ea typeface="Arial"/>
              </a:rPr>
              <a:t>: Her sunucu için farklı bot oluşturmak yerine işlem yapılacak sunucu seçilerek işlem yaptırılabilinir.</a:t>
            </a:r>
            <a:endParaRPr b="0" lang="tr-TR" sz="1300" spc="-1" strike="noStrike">
              <a:latin typeface="Arial"/>
            </a:endParaRPr>
          </a:p>
          <a:p>
            <a:pPr marL="457200" indent="-311040">
              <a:lnSpc>
                <a:spcPct val="115000"/>
              </a:lnSpc>
              <a:buClr>
                <a:srgbClr val="000000"/>
              </a:buClr>
              <a:buFont typeface="Arial"/>
              <a:buChar char="•"/>
            </a:pPr>
            <a:r>
              <a:rPr b="1" lang="tr-TR" sz="1300" spc="-1" strike="noStrike">
                <a:solidFill>
                  <a:srgbClr val="000000"/>
                </a:solidFill>
                <a:latin typeface="Arial"/>
                <a:ea typeface="Arial"/>
              </a:rPr>
              <a:t>Whitelist İp Bloğuna Ekleme</a:t>
            </a:r>
            <a:r>
              <a:rPr b="0" lang="tr-TR" sz="1300" spc="-1" strike="noStrike">
                <a:solidFill>
                  <a:srgbClr val="000000"/>
                </a:solidFill>
                <a:latin typeface="Arial"/>
                <a:ea typeface="Arial"/>
              </a:rPr>
              <a:t>: İstenirse sisteme yanlızca belirli iplerden giriş sağlanabilir. Eğer yeni bir ip adresi eklenecekse bu işlem TeleLiman üzerinde yürütülebilir.</a:t>
            </a:r>
            <a:endParaRPr b="0" lang="tr-TR" sz="1300" spc="-1" strike="noStrike">
              <a:latin typeface="Arial"/>
            </a:endParaRPr>
          </a:p>
          <a:p>
            <a:pPr marL="457200" indent="-311040">
              <a:lnSpc>
                <a:spcPct val="115000"/>
              </a:lnSpc>
              <a:buClr>
                <a:srgbClr val="000000"/>
              </a:buClr>
              <a:buFont typeface="Arial"/>
              <a:buChar char="•"/>
            </a:pPr>
            <a:r>
              <a:rPr b="1" lang="tr-TR" sz="1300" spc="-1" strike="noStrike">
                <a:solidFill>
                  <a:srgbClr val="000000"/>
                </a:solidFill>
                <a:latin typeface="Arial"/>
                <a:ea typeface="Arial"/>
              </a:rPr>
              <a:t>Pardus Liman Edition</a:t>
            </a:r>
            <a:r>
              <a:rPr b="0" lang="tr-TR" sz="1300" spc="-1" strike="noStrike">
                <a:solidFill>
                  <a:srgbClr val="000000"/>
                </a:solidFill>
                <a:latin typeface="Arial"/>
                <a:ea typeface="Arial"/>
              </a:rPr>
              <a:t>: Liman kurulu sunucularda başka hiçbir işlem yapılmayacağı varsayıldığından limanın yüklü olarak geldiği bir .iso paketi hazırlanabilir.</a:t>
            </a:r>
            <a:endParaRPr b="0" lang="tr-TR" sz="1300" spc="-1" strike="noStrike">
              <a:latin typeface="Arial"/>
            </a:endParaRPr>
          </a:p>
          <a:p>
            <a:pPr>
              <a:lnSpc>
                <a:spcPct val="115000"/>
              </a:lnSpc>
              <a:spcBef>
                <a:spcPts val="2401"/>
              </a:spcBef>
              <a:buNone/>
              <a:tabLst>
                <a:tab algn="l" pos="0"/>
              </a:tabLst>
            </a:pPr>
            <a:endParaRPr b="0" lang="tr-TR" sz="2300" spc="-1" strike="noStrike">
              <a:latin typeface="Arial"/>
            </a:endParaRPr>
          </a:p>
          <a:p>
            <a:pPr algn="just">
              <a:lnSpc>
                <a:spcPct val="115000"/>
              </a:lnSpc>
              <a:spcBef>
                <a:spcPts val="1001"/>
              </a:spcBef>
              <a:buNone/>
              <a:tabLst>
                <a:tab algn="l" pos="0"/>
              </a:tabLst>
            </a:pPr>
            <a:endParaRPr b="0" lang="tr-TR" sz="1500" spc="-1" strike="noStrike">
              <a:latin typeface="Arial"/>
            </a:endParaRPr>
          </a:p>
        </p:txBody>
      </p:sp>
      <p:sp>
        <p:nvSpPr>
          <p:cNvPr id="311" name="Google Shape;418;p5"/>
          <p:cNvSpPr/>
          <p:nvPr/>
        </p:nvSpPr>
        <p:spPr>
          <a:xfrm>
            <a:off x="11046960" y="6442560"/>
            <a:ext cx="87588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900" spc="-1" strike="noStrike">
                <a:solidFill>
                  <a:srgbClr val="bfbfbf"/>
                </a:solidFill>
                <a:latin typeface="Arial"/>
                <a:ea typeface="Arial"/>
              </a:rPr>
              <a:t>TASNİF DIŞI</a:t>
            </a:r>
            <a:r>
              <a:rPr b="0" lang="tr-TR" sz="1200" spc="-1" strike="noStrike">
                <a:solidFill>
                  <a:srgbClr val="000000"/>
                </a:solidFill>
                <a:latin typeface="Times New Roman"/>
                <a:ea typeface="Times New Roman"/>
              </a:rPr>
              <a:t> </a:t>
            </a:r>
            <a:endParaRPr b="0" lang="tr-TR" sz="1200" spc="-1" strike="noStrike">
              <a:latin typeface="Arial"/>
            </a:endParaRPr>
          </a:p>
        </p:txBody>
      </p:sp>
      <p:pic>
        <p:nvPicPr>
          <p:cNvPr id="312" name="Google Shape;419;p5" descr=""/>
          <p:cNvPicPr/>
          <p:nvPr/>
        </p:nvPicPr>
        <p:blipFill>
          <a:blip r:embed="rId1"/>
          <a:stretch/>
        </p:blipFill>
        <p:spPr>
          <a:xfrm>
            <a:off x="3516480" y="4333320"/>
            <a:ext cx="2381040" cy="2381040"/>
          </a:xfrm>
          <a:prstGeom prst="rect">
            <a:avLst/>
          </a:prstGeom>
          <a:ln w="0">
            <a:noFill/>
          </a:ln>
        </p:spPr>
      </p:pic>
      <p:sp>
        <p:nvSpPr>
          <p:cNvPr id="313" name="Google Shape;420;p5"/>
          <p:cNvSpPr/>
          <p:nvPr/>
        </p:nvSpPr>
        <p:spPr>
          <a:xfrm>
            <a:off x="5633640" y="4740480"/>
            <a:ext cx="2445840" cy="821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tr-TR" sz="1400" spc="-1" strike="noStrike">
                <a:solidFill>
                  <a:srgbClr val="000000"/>
                </a:solidFill>
                <a:latin typeface="Arial"/>
                <a:ea typeface="Arial"/>
              </a:rPr>
              <a:t>Github Adresi</a:t>
            </a:r>
            <a:endParaRPr b="0" lang="tr-TR" sz="1400" spc="-1" strike="noStrike">
              <a:latin typeface="Arial"/>
            </a:endParaRPr>
          </a:p>
          <a:p>
            <a:pPr>
              <a:lnSpc>
                <a:spcPct val="100000"/>
              </a:lnSpc>
              <a:buNone/>
              <a:tabLst>
                <a:tab algn="l" pos="0"/>
              </a:tabLst>
            </a:pPr>
            <a:r>
              <a:rPr b="0" lang="tr-TR" sz="1400" spc="-1" strike="noStrike">
                <a:solidFill>
                  <a:srgbClr val="000000"/>
                </a:solidFill>
                <a:latin typeface="Arial"/>
                <a:ea typeface="Arial"/>
              </a:rPr>
              <a:t>https://github.com/TeleLiman</a:t>
            </a:r>
            <a:endParaRPr b="0" lang="tr-TR"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Google Shape;428;p6"/>
          <p:cNvSpPr/>
          <p:nvPr/>
        </p:nvSpPr>
        <p:spPr>
          <a:xfrm>
            <a:off x="1346040" y="3667320"/>
            <a:ext cx="5917680" cy="92736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tr-TR" sz="2800" spc="-1" strike="noStrike">
                <a:solidFill>
                  <a:srgbClr val="ffffff"/>
                </a:solidFill>
                <a:latin typeface="Arial"/>
                <a:ea typeface="Arial"/>
              </a:rPr>
              <a:t>Teşekkürler</a:t>
            </a:r>
            <a:endParaRPr b="0" lang="tr-TR" sz="2800" spc="-1" strike="noStrike">
              <a:latin typeface="Arial"/>
            </a:endParaRPr>
          </a:p>
        </p:txBody>
      </p:sp>
      <p:sp>
        <p:nvSpPr>
          <p:cNvPr id="315" name="Google Shape;429;p6"/>
          <p:cNvSpPr/>
          <p:nvPr/>
        </p:nvSpPr>
        <p:spPr>
          <a:xfrm>
            <a:off x="1346040" y="2194920"/>
            <a:ext cx="5917680" cy="92736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tr-TR" sz="2800" spc="-1" strike="noStrike">
                <a:solidFill>
                  <a:srgbClr val="ffffff"/>
                </a:solidFill>
                <a:latin typeface="Arial"/>
                <a:ea typeface="Arial"/>
              </a:rPr>
              <a:t>Soru ve Cevaplar</a:t>
            </a:r>
            <a:endParaRPr b="0" lang="tr-TR" sz="2800" spc="-1" strike="noStrike">
              <a:latin typeface="Arial"/>
            </a:endParaRPr>
          </a:p>
        </p:txBody>
      </p:sp>
      <p:sp>
        <p:nvSpPr>
          <p:cNvPr id="316" name="Google Shape;430;p6"/>
          <p:cNvSpPr/>
          <p:nvPr/>
        </p:nvSpPr>
        <p:spPr>
          <a:xfrm>
            <a:off x="1446480" y="4462920"/>
            <a:ext cx="4492800" cy="974160"/>
          </a:xfrm>
          <a:prstGeom prst="rect">
            <a:avLst/>
          </a:prstGeom>
          <a:noFill/>
          <a:ln w="0">
            <a:noFill/>
          </a:ln>
        </p:spPr>
        <p:style>
          <a:lnRef idx="0"/>
          <a:fillRef idx="0"/>
          <a:effectRef idx="0"/>
          <a:fontRef idx="minor"/>
        </p:style>
        <p:txBody>
          <a:bodyPr lIns="90000" rIns="90000" tIns="45000" bIns="45000" anchor="t">
            <a:normAutofit fontScale="61000"/>
          </a:bodyPr>
          <a:p>
            <a:pPr>
              <a:lnSpc>
                <a:spcPct val="90000"/>
              </a:lnSpc>
              <a:buNone/>
              <a:tabLst>
                <a:tab algn="l" pos="0"/>
              </a:tabLst>
            </a:pPr>
            <a:endParaRPr b="0" lang="tr-TR" sz="2800" spc="-1" strike="noStrike">
              <a:latin typeface="Arial"/>
            </a:endParaRPr>
          </a:p>
          <a:p>
            <a:pPr>
              <a:lnSpc>
                <a:spcPct val="90000"/>
              </a:lnSpc>
              <a:spcBef>
                <a:spcPts val="1001"/>
              </a:spcBef>
              <a:buNone/>
              <a:tabLst>
                <a:tab algn="l" pos="0"/>
              </a:tabLst>
            </a:pPr>
            <a:r>
              <a:rPr b="0" i="1" lang="tr-TR" sz="2800" spc="-1" strike="noStrike">
                <a:solidFill>
                  <a:srgbClr val="ffffff"/>
                </a:solidFill>
                <a:latin typeface="Arial"/>
                <a:ea typeface="Arial"/>
              </a:rPr>
              <a:t>Deniz Bektaş</a:t>
            </a:r>
            <a:endParaRPr b="0" lang="tr-TR" sz="2800" spc="-1" strike="noStrike">
              <a:latin typeface="Arial"/>
            </a:endParaRPr>
          </a:p>
          <a:p>
            <a:pPr>
              <a:lnSpc>
                <a:spcPct val="90000"/>
              </a:lnSpc>
              <a:spcBef>
                <a:spcPts val="1001"/>
              </a:spcBef>
              <a:buNone/>
              <a:tabLst>
                <a:tab algn="l" pos="0"/>
              </a:tabLst>
            </a:pPr>
            <a:r>
              <a:rPr b="0" i="1" lang="tr-TR" sz="2800" spc="-1" strike="noStrike">
                <a:solidFill>
                  <a:srgbClr val="ffffff"/>
                </a:solidFill>
                <a:latin typeface="Arial"/>
                <a:ea typeface="Arial"/>
              </a:rPr>
              <a:t>Muhammed Batuhan Aydın</a:t>
            </a:r>
            <a:endParaRPr b="0" lang="tr-TR" sz="2800" spc="-1" strike="noStrike">
              <a:latin typeface="Arial"/>
            </a:endParaRPr>
          </a:p>
        </p:txBody>
      </p:sp>
      <p:sp>
        <p:nvSpPr>
          <p:cNvPr id="317" name="Google Shape;431;p6"/>
          <p:cNvSpPr/>
          <p:nvPr/>
        </p:nvSpPr>
        <p:spPr>
          <a:xfrm>
            <a:off x="10915560" y="6442560"/>
            <a:ext cx="1136160" cy="546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900" spc="-1" strike="noStrike">
                <a:solidFill>
                  <a:srgbClr val="bfbfbf"/>
                </a:solidFill>
                <a:latin typeface="Arial"/>
                <a:ea typeface="Arial"/>
              </a:rPr>
              <a:t>HAVELSAN ÖZEL</a:t>
            </a:r>
            <a:endParaRPr b="0" lang="tr-TR" sz="900" spc="-1" strike="noStrike">
              <a:latin typeface="Arial"/>
            </a:endParaRPr>
          </a:p>
          <a:p>
            <a:pPr algn="r">
              <a:lnSpc>
                <a:spcPct val="100000"/>
              </a:lnSpc>
              <a:buNone/>
              <a:tabLst>
                <a:tab algn="l" pos="0"/>
              </a:tabLst>
            </a:pPr>
            <a:r>
              <a:rPr b="0" lang="tr-TR" sz="1200" spc="-1" strike="noStrike">
                <a:solidFill>
                  <a:srgbClr val="000000"/>
                </a:solidFill>
                <a:latin typeface="Times New Roman"/>
                <a:ea typeface="Times New Roman"/>
              </a:rPr>
              <a:t> </a:t>
            </a:r>
            <a:endParaRPr b="0" lang="tr-TR" sz="1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3" presetSubtype="16">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additive="repl">
                                        <p:cTn id="7" dur="500"/>
                                        <p:tgtEl>
                                          <p:spTgt spid="315"/>
                                        </p:tgtEl>
                                        <p:attrNameLst>
                                          <p:attrName>ppt_w</p:attrName>
                                        </p:attrNameLst>
                                      </p:cBhvr>
                                      <p:tavLst>
                                        <p:tav tm="0">
                                          <p:val>
                                            <p:strVal val="0"/>
                                          </p:val>
                                        </p:tav>
                                        <p:tav tm="100000">
                                          <p:val>
                                            <p:strVal val="#ppt_w"/>
                                          </p:val>
                                        </p:tav>
                                      </p:tavLst>
                                    </p:anim>
                                    <p:anim calcmode="lin" valueType="num">
                                      <p:cBhvr additive="repl">
                                        <p:cTn id="8" dur="500"/>
                                        <p:tgtEl>
                                          <p:spTgt spid="31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nodeType="afterEffect" fill="hold" presetClass="entr" presetID="1">
                                  <p:stCondLst>
                                    <p:cond delay="0"/>
                                  </p:stCondLst>
                                  <p:childTnLst>
                                    <p:set>
                                      <p:cBhvr>
                                        <p:cTn id="11"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2020-12-11T08:18:39Z</dcterms:created>
  <dc:creator>Musa SEMERCİ</dc:creator>
  <dc:description/>
  <dc:language>tr-TR</dc:language>
  <cp:lastModifiedBy/>
  <dcterms:modified xsi:type="dcterms:W3CDTF">2022-05-18T11:08:53Z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0x010100BFF3C28326A4604D97BD36E231A305A2</vt:lpwstr>
  </property>
  <property fmtid="{D5CDD505-2E9C-101B-9397-08002B2CF9AE}" pid="3" name="HiddenSlides">
    <vt:r8>0</vt:r8>
  </property>
  <property fmtid="{D5CDD505-2E9C-101B-9397-08002B2CF9AE}" pid="4" name="HyperlinksChanged">
    <vt:bool>0</vt:bool>
  </property>
  <property fmtid="{D5CDD505-2E9C-101B-9397-08002B2CF9AE}" pid="5" name="LinksUpToDate">
    <vt:bool>0</vt:bool>
  </property>
  <property fmtid="{D5CDD505-2E9C-101B-9397-08002B2CF9AE}" pid="6" name="MMClips">
    <vt:r8>0</vt:r8>
  </property>
  <property fmtid="{D5CDD505-2E9C-101B-9397-08002B2CF9AE}" pid="7" name="Notes">
    <vt:r8>3</vt:r8>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y fmtid="{D5CDD505-2E9C-101B-9397-08002B2CF9AE}" pid="12"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13" name="bjDocumentLabelXML-0">
    <vt:lpwstr>ames.com/2008/01/sie/internal/label"&gt;&lt;element uid="id_classification_generalbusiness" value="" /&gt;&lt;element uid="28101b78-9dca-49f0-9bb7-5ad98141e387" value="" /&gt;&lt;/sisl&gt;</vt:lpwstr>
  </property>
  <property fmtid="{D5CDD505-2E9C-101B-9397-08002B2CF9AE}" pid="14" name="bjDocumentSecurityLabel">
    <vt:lpwstr>HAVELSAN ÖZEL</vt:lpwstr>
  </property>
  <property fmtid="{D5CDD505-2E9C-101B-9397-08002B2CF9AE}" pid="15" name="bjSaver">
    <vt:lpwstr>ZDNtN9c/qWNnkIzd9OE8XO8QdTsyh/T5</vt:lpwstr>
  </property>
  <property fmtid="{D5CDD505-2E9C-101B-9397-08002B2CF9AE}" pid="16" name="docIndexRef">
    <vt:lpwstr>e43bdb9d-8e7e-418f-b371-8201d7e3a178</vt:lpwstr>
  </property>
</Properties>
</file>