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8A85-4C33-4602-9B40-6C2030E6DB6C}" type="datetimeFigureOut">
              <a:rPr lang="en-CA" smtClean="0"/>
              <a:t>2023-12-09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E5F-CE3C-4559-A7F7-93E9D05520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89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8A85-4C33-4602-9B40-6C2030E6DB6C}" type="datetimeFigureOut">
              <a:rPr lang="en-CA" smtClean="0"/>
              <a:t>2023-12-09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E5F-CE3C-4559-A7F7-93E9D05520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41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8A85-4C33-4602-9B40-6C2030E6DB6C}" type="datetimeFigureOut">
              <a:rPr lang="en-CA" smtClean="0"/>
              <a:t>2023-12-09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E5F-CE3C-4559-A7F7-93E9D05520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160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8A85-4C33-4602-9B40-6C2030E6DB6C}" type="datetimeFigureOut">
              <a:rPr lang="en-CA" smtClean="0"/>
              <a:t>2023-12-09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E5F-CE3C-4559-A7F7-93E9D05520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31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8A85-4C33-4602-9B40-6C2030E6DB6C}" type="datetimeFigureOut">
              <a:rPr lang="en-CA" smtClean="0"/>
              <a:t>2023-12-09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E5F-CE3C-4559-A7F7-93E9D05520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12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8A85-4C33-4602-9B40-6C2030E6DB6C}" type="datetimeFigureOut">
              <a:rPr lang="en-CA" smtClean="0"/>
              <a:t>2023-12-09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E5F-CE3C-4559-A7F7-93E9D05520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573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8A85-4C33-4602-9B40-6C2030E6DB6C}" type="datetimeFigureOut">
              <a:rPr lang="en-CA" smtClean="0"/>
              <a:t>2023-12-09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E5F-CE3C-4559-A7F7-93E9D05520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608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8A85-4C33-4602-9B40-6C2030E6DB6C}" type="datetimeFigureOut">
              <a:rPr lang="en-CA" smtClean="0"/>
              <a:t>2023-12-09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E5F-CE3C-4559-A7F7-93E9D05520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36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8A85-4C33-4602-9B40-6C2030E6DB6C}" type="datetimeFigureOut">
              <a:rPr lang="en-CA" smtClean="0"/>
              <a:t>2023-12-09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E5F-CE3C-4559-A7F7-93E9D05520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30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8A85-4C33-4602-9B40-6C2030E6DB6C}" type="datetimeFigureOut">
              <a:rPr lang="en-CA" smtClean="0"/>
              <a:t>2023-12-09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E5F-CE3C-4559-A7F7-93E9D05520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8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8A85-4C33-4602-9B40-6C2030E6DB6C}" type="datetimeFigureOut">
              <a:rPr lang="en-CA" smtClean="0"/>
              <a:t>2023-12-09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7E5F-CE3C-4559-A7F7-93E9D05520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20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88A85-4C33-4602-9B40-6C2030E6DB6C}" type="datetimeFigureOut">
              <a:rPr lang="en-CA" smtClean="0"/>
              <a:t>2023-12-09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A7E5F-CE3C-4559-A7F7-93E9D05520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3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505" y="283560"/>
            <a:ext cx="109474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What is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Stateful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and stateless Application?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Stateful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Application: The Application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which retain information about their previous interactions or state, allowing them to remember past data or user inputs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is called as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stateful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application. Examples – Database (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Mongodb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Oracledb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Cassendra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Jenkins, Web Browsers: Web browsers like Chrome, Firefox, Safari, etc., retain information about the browsing history, cookies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Stateless Application: The Application which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does not retain information about previous interactions or state, meaning they treat each request or interaction as independent and do not rely on past data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are called as Stateless application. Examples – Static websites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, Content Delivery Networks (CDNs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), Firewall, Load balancer</a:t>
            </a:r>
            <a:endParaRPr lang="en-CA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3505" y="2488648"/>
            <a:ext cx="5267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K8s Cluster Diagram for Stateless +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Stateful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Application</a:t>
            </a:r>
            <a:endParaRPr lang="en-CA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9807" y="2879551"/>
            <a:ext cx="7833611" cy="3604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2147454" y="3195782"/>
            <a:ext cx="1440873" cy="30572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node</a:t>
            </a:r>
            <a:endParaRPr lang="en-CA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8586" y="3195782"/>
            <a:ext cx="1440873" cy="30572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 node1</a:t>
            </a:r>
            <a:endParaRPr lang="en-CA" sz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03357" y="3195782"/>
            <a:ext cx="1440873" cy="30572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 </a:t>
            </a:r>
            <a:r>
              <a:rPr lang="en-US" sz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node2</a:t>
            </a:r>
            <a:endParaRPr lang="en-CA" sz="1200" dirty="0"/>
          </a:p>
        </p:txBody>
      </p:sp>
      <p:sp>
        <p:nvSpPr>
          <p:cNvPr id="8" name="Flowchart: Connector 7"/>
          <p:cNvSpPr/>
          <p:nvPr/>
        </p:nvSpPr>
        <p:spPr>
          <a:xfrm>
            <a:off x="4647151" y="4096502"/>
            <a:ext cx="1003742" cy="10292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Static website</a:t>
            </a:r>
            <a:endParaRPr lang="en-CA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7061200" y="4096502"/>
            <a:ext cx="1016000" cy="1029218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endParaRPr lang="en-CA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1085" y="3819503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POD-11</a:t>
            </a:r>
            <a:endParaRPr lang="en-CA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19281" y="3819503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POD-21</a:t>
            </a:r>
            <a:endParaRPr lang="en-CA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37429" y="3958002"/>
            <a:ext cx="483011" cy="1244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ClusterIP</a:t>
            </a:r>
            <a:endParaRPr lang="en-CA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1415" y="3988621"/>
            <a:ext cx="483011" cy="1244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NodePort</a:t>
            </a:r>
            <a:endParaRPr lang="en-CA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5" name="Straight Arrow Connector 14"/>
          <p:cNvCxnSpPr>
            <a:stCxn id="6" idx="1"/>
          </p:cNvCxnSpPr>
          <p:nvPr/>
        </p:nvCxnSpPr>
        <p:spPr>
          <a:xfrm flipV="1">
            <a:off x="4428586" y="4681738"/>
            <a:ext cx="218565" cy="4266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</p:cNvCxnSpPr>
          <p:nvPr/>
        </p:nvCxnSpPr>
        <p:spPr>
          <a:xfrm flipV="1">
            <a:off x="5650893" y="4580491"/>
            <a:ext cx="686536" cy="306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  <a:endCxn id="9" idx="2"/>
          </p:cNvCxnSpPr>
          <p:nvPr/>
        </p:nvCxnSpPr>
        <p:spPr>
          <a:xfrm>
            <a:off x="6820440" y="4580492"/>
            <a:ext cx="240760" cy="306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8500410" y="4181017"/>
            <a:ext cx="790648" cy="82956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PVC 21</a:t>
            </a:r>
            <a:endParaRPr lang="en-CA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Straight Arrow Connector 21"/>
          <p:cNvCxnSpPr>
            <a:stCxn id="9" idx="6"/>
            <a:endCxn id="20" idx="2"/>
          </p:cNvCxnSpPr>
          <p:nvPr/>
        </p:nvCxnSpPr>
        <p:spPr>
          <a:xfrm flipV="1">
            <a:off x="8077200" y="4595801"/>
            <a:ext cx="423210" cy="153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027920" y="2879551"/>
            <a:ext cx="1076960" cy="353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lowchart: Connector 23"/>
          <p:cNvSpPr/>
          <p:nvPr/>
        </p:nvSpPr>
        <p:spPr>
          <a:xfrm>
            <a:off x="10171076" y="3349780"/>
            <a:ext cx="790648" cy="82956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PV 21</a:t>
            </a:r>
            <a:endParaRPr lang="en-CA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Flowchart: Connector 24"/>
          <p:cNvSpPr/>
          <p:nvPr/>
        </p:nvSpPr>
        <p:spPr>
          <a:xfrm>
            <a:off x="10171076" y="4412523"/>
            <a:ext cx="790648" cy="82956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PV 22</a:t>
            </a:r>
            <a:endParaRPr lang="en-CA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7" name="Straight Arrow Connector 26"/>
          <p:cNvCxnSpPr>
            <a:stCxn id="20" idx="6"/>
            <a:endCxn id="24" idx="2"/>
          </p:cNvCxnSpPr>
          <p:nvPr/>
        </p:nvCxnSpPr>
        <p:spPr>
          <a:xfrm flipV="1">
            <a:off x="9291058" y="3764564"/>
            <a:ext cx="880018" cy="8312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miley Face 27"/>
          <p:cNvSpPr/>
          <p:nvPr/>
        </p:nvSpPr>
        <p:spPr>
          <a:xfrm>
            <a:off x="402763" y="5214341"/>
            <a:ext cx="582541" cy="557600"/>
          </a:xfrm>
          <a:prstGeom prst="smileyFac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129790" y="5760581"/>
            <a:ext cx="125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User from Outside Cluster</a:t>
            </a:r>
            <a:endParaRPr lang="en-CA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1" name="Straight Arrow Connector 30"/>
          <p:cNvCxnSpPr>
            <a:stCxn id="28" idx="6"/>
            <a:endCxn id="13" idx="1"/>
          </p:cNvCxnSpPr>
          <p:nvPr/>
        </p:nvCxnSpPr>
        <p:spPr>
          <a:xfrm flipV="1">
            <a:off x="985304" y="4611111"/>
            <a:ext cx="2966111" cy="8820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6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0028384" y="835861"/>
            <a:ext cx="1613475" cy="510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880799" y="1027115"/>
            <a:ext cx="8682302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Con</a:t>
            </a:r>
            <a:endParaRPr lang="en-CA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9190" y="1579418"/>
            <a:ext cx="1254589" cy="11351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3272814" y="1558471"/>
            <a:ext cx="2163898" cy="11560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764269" y="374196"/>
            <a:ext cx="766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 PREMISES K8 CLUSTER WITH STATIC PV AND PVC</a:t>
            </a:r>
            <a:endParaRPr lang="en-CA" sz="2400" dirty="0"/>
          </a:p>
        </p:txBody>
      </p:sp>
      <p:sp>
        <p:nvSpPr>
          <p:cNvPr id="13" name="Oval 12"/>
          <p:cNvSpPr/>
          <p:nvPr/>
        </p:nvSpPr>
        <p:spPr>
          <a:xfrm>
            <a:off x="3530534" y="1787665"/>
            <a:ext cx="821194" cy="60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Spring boot POD 1</a:t>
            </a:r>
            <a:endParaRPr lang="en-CA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5679" y="1197254"/>
            <a:ext cx="14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Node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3280633" y="1173267"/>
            <a:ext cx="16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Node 1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6771294" y="1186966"/>
            <a:ext cx="141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 Node 2</a:t>
            </a:r>
            <a:endParaRPr lang="en-CA" dirty="0"/>
          </a:p>
        </p:txBody>
      </p:sp>
      <p:sp>
        <p:nvSpPr>
          <p:cNvPr id="21" name="Oval 20"/>
          <p:cNvSpPr/>
          <p:nvPr/>
        </p:nvSpPr>
        <p:spPr>
          <a:xfrm>
            <a:off x="2532944" y="3511519"/>
            <a:ext cx="1789526" cy="572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Cluster IP</a:t>
            </a:r>
            <a:endParaRPr lang="en-CA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619497" y="3511519"/>
            <a:ext cx="2151797" cy="576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PVC for mongo DB POD 1</a:t>
            </a:r>
            <a:endParaRPr lang="en-CA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6" name="Straight Arrow Connector 25"/>
          <p:cNvCxnSpPr>
            <a:stCxn id="13" idx="4"/>
            <a:endCxn id="21" idx="0"/>
          </p:cNvCxnSpPr>
          <p:nvPr/>
        </p:nvCxnSpPr>
        <p:spPr>
          <a:xfrm flipH="1">
            <a:off x="3427707" y="2390280"/>
            <a:ext cx="513424" cy="112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436312" y="4729018"/>
            <a:ext cx="4687368" cy="146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4608481" y="5075958"/>
            <a:ext cx="951923" cy="65578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PV -1</a:t>
            </a:r>
            <a:endParaRPr lang="en-CA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40" name="Straight Arrow Connector 39"/>
          <p:cNvCxnSpPr>
            <a:stCxn id="22" idx="4"/>
            <a:endCxn id="35" idx="0"/>
          </p:cNvCxnSpPr>
          <p:nvPr/>
        </p:nvCxnSpPr>
        <p:spPr>
          <a:xfrm flipH="1">
            <a:off x="5084443" y="4088466"/>
            <a:ext cx="610953" cy="987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n 43"/>
          <p:cNvSpPr/>
          <p:nvPr/>
        </p:nvSpPr>
        <p:spPr>
          <a:xfrm>
            <a:off x="10309144" y="1206070"/>
            <a:ext cx="914400" cy="1216152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Can 44"/>
          <p:cNvSpPr/>
          <p:nvPr/>
        </p:nvSpPr>
        <p:spPr>
          <a:xfrm>
            <a:off x="10323948" y="2735486"/>
            <a:ext cx="914400" cy="1216152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Can 45"/>
          <p:cNvSpPr/>
          <p:nvPr/>
        </p:nvSpPr>
        <p:spPr>
          <a:xfrm>
            <a:off x="10409476" y="4307948"/>
            <a:ext cx="914400" cy="1216152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9" name="Straight Arrow Connector 48"/>
          <p:cNvCxnSpPr>
            <a:endCxn id="47" idx="1"/>
          </p:cNvCxnSpPr>
          <p:nvPr/>
        </p:nvCxnSpPr>
        <p:spPr>
          <a:xfrm flipV="1">
            <a:off x="9097818" y="3388561"/>
            <a:ext cx="930566" cy="2070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163835" y="309897"/>
            <a:ext cx="292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ARRAY/NFS SERVER</a:t>
            </a:r>
            <a:endParaRPr lang="en-CA" dirty="0"/>
          </a:p>
        </p:txBody>
      </p:sp>
      <p:sp>
        <p:nvSpPr>
          <p:cNvPr id="48" name="Oval 47"/>
          <p:cNvSpPr/>
          <p:nvPr/>
        </p:nvSpPr>
        <p:spPr>
          <a:xfrm>
            <a:off x="4446193" y="1817150"/>
            <a:ext cx="821194" cy="60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Mongo DB POD 1</a:t>
            </a:r>
            <a:endParaRPr lang="en-CA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43" name="Straight Arrow Connector 42"/>
          <p:cNvCxnSpPr>
            <a:stCxn id="21" idx="0"/>
            <a:endCxn id="48" idx="4"/>
          </p:cNvCxnSpPr>
          <p:nvPr/>
        </p:nvCxnSpPr>
        <p:spPr>
          <a:xfrm flipV="1">
            <a:off x="3427707" y="2419765"/>
            <a:ext cx="1429083" cy="109175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4"/>
            <a:endCxn id="22" idx="0"/>
          </p:cNvCxnSpPr>
          <p:nvPr/>
        </p:nvCxnSpPr>
        <p:spPr>
          <a:xfrm>
            <a:off x="4856790" y="2419765"/>
            <a:ext cx="838606" cy="109175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345747" y="1577670"/>
            <a:ext cx="2005444" cy="11368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6539451" y="1747552"/>
            <a:ext cx="821194" cy="60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Spring boot POD 2</a:t>
            </a:r>
            <a:endParaRPr lang="en-CA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70" name="Straight Arrow Connector 69"/>
          <p:cNvCxnSpPr>
            <a:stCxn id="67" idx="4"/>
            <a:endCxn id="21" idx="0"/>
          </p:cNvCxnSpPr>
          <p:nvPr/>
        </p:nvCxnSpPr>
        <p:spPr>
          <a:xfrm flipH="1">
            <a:off x="3427707" y="2350167"/>
            <a:ext cx="3522341" cy="116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7434540" y="1747552"/>
            <a:ext cx="821194" cy="60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Mongo DB POD 2</a:t>
            </a:r>
            <a:endParaRPr lang="en-CA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72" name="Straight Arrow Connector 71"/>
          <p:cNvCxnSpPr>
            <a:stCxn id="21" idx="7"/>
            <a:endCxn id="71" idx="3"/>
          </p:cNvCxnSpPr>
          <p:nvPr/>
        </p:nvCxnSpPr>
        <p:spPr>
          <a:xfrm flipV="1">
            <a:off x="4060400" y="2261916"/>
            <a:ext cx="3494401" cy="133349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1" idx="4"/>
            <a:endCxn id="22" idx="0"/>
          </p:cNvCxnSpPr>
          <p:nvPr/>
        </p:nvCxnSpPr>
        <p:spPr>
          <a:xfrm flipH="1">
            <a:off x="5695396" y="2350167"/>
            <a:ext cx="2149741" cy="116135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158629" y="5075958"/>
            <a:ext cx="951923" cy="65578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PV -2</a:t>
            </a:r>
            <a:endParaRPr lang="en-CA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7653592" y="5067299"/>
            <a:ext cx="951923" cy="65578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PV -3</a:t>
            </a:r>
            <a:endParaRPr lang="en-CA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4" name="Smiley Face 113"/>
          <p:cNvSpPr/>
          <p:nvPr/>
        </p:nvSpPr>
        <p:spPr>
          <a:xfrm>
            <a:off x="128452" y="4276777"/>
            <a:ext cx="543056" cy="452241"/>
          </a:xfrm>
          <a:prstGeom prst="smileyFace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9" name="Straight Arrow Connector 118"/>
          <p:cNvCxnSpPr>
            <a:stCxn id="28" idx="3"/>
            <a:endCxn id="13" idx="2"/>
          </p:cNvCxnSpPr>
          <p:nvPr/>
        </p:nvCxnSpPr>
        <p:spPr>
          <a:xfrm flipV="1">
            <a:off x="3263374" y="2088973"/>
            <a:ext cx="267160" cy="7411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254100" y="5412740"/>
            <a:ext cx="57713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815802" y="5273204"/>
            <a:ext cx="2714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1. Traffic between User – </a:t>
            </a:r>
            <a:r>
              <a:rPr lang="en-US" sz="1000" dirty="0" err="1" smtClean="0"/>
              <a:t>Nodeport</a:t>
            </a:r>
            <a:r>
              <a:rPr lang="en-US" sz="1000" dirty="0" smtClean="0"/>
              <a:t> – Spring App</a:t>
            </a:r>
            <a:endParaRPr lang="en-CA" sz="1000" dirty="0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1237304" y="5688794"/>
            <a:ext cx="577132" cy="17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831232" y="5589119"/>
            <a:ext cx="2311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2. Traffic between Spring App – </a:t>
            </a:r>
            <a:r>
              <a:rPr lang="en-US" sz="1000" dirty="0" err="1" smtClean="0"/>
              <a:t>ClusterIP</a:t>
            </a:r>
            <a:endParaRPr lang="en-CA" sz="1000" dirty="0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1237304" y="5941261"/>
            <a:ext cx="576928" cy="0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831232" y="5855539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3. Traffic between </a:t>
            </a:r>
            <a:r>
              <a:rPr lang="en-US" sz="1000" dirty="0" err="1" smtClean="0"/>
              <a:t>ClusterIP</a:t>
            </a:r>
            <a:r>
              <a:rPr lang="en-US" sz="1000" dirty="0" smtClean="0"/>
              <a:t> - MongoDB</a:t>
            </a:r>
            <a:endParaRPr lang="en-CA" sz="1000" dirty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1231410" y="6197600"/>
            <a:ext cx="56934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831232" y="6144184"/>
            <a:ext cx="1983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4. Traffic between MongoDB - PVC</a:t>
            </a:r>
            <a:endParaRPr lang="en-CA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254100" y="4924466"/>
            <a:ext cx="216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 SEQUENCE</a:t>
            </a:r>
            <a:endParaRPr lang="en-CA" dirty="0"/>
          </a:p>
        </p:txBody>
      </p:sp>
      <p:sp>
        <p:nvSpPr>
          <p:cNvPr id="28" name="Rounded Rectangle 27"/>
          <p:cNvSpPr/>
          <p:nvPr/>
        </p:nvSpPr>
        <p:spPr>
          <a:xfrm>
            <a:off x="2815040" y="1735375"/>
            <a:ext cx="448334" cy="855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NodePort</a:t>
            </a:r>
            <a:endParaRPr lang="en-CA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04687" y="1717822"/>
            <a:ext cx="448334" cy="855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NodePort</a:t>
            </a:r>
            <a:endParaRPr lang="en-CA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9" name="Straight Arrow Connector 68"/>
          <p:cNvCxnSpPr>
            <a:stCxn id="68" idx="3"/>
            <a:endCxn id="67" idx="2"/>
          </p:cNvCxnSpPr>
          <p:nvPr/>
        </p:nvCxnSpPr>
        <p:spPr>
          <a:xfrm flipV="1">
            <a:off x="6353021" y="2048860"/>
            <a:ext cx="186430" cy="9667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4" idx="6"/>
            <a:endCxn id="28" idx="1"/>
          </p:cNvCxnSpPr>
          <p:nvPr/>
        </p:nvCxnSpPr>
        <p:spPr>
          <a:xfrm flipV="1">
            <a:off x="671508" y="2163088"/>
            <a:ext cx="2143532" cy="233981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68" idx="1"/>
          </p:cNvCxnSpPr>
          <p:nvPr/>
        </p:nvCxnSpPr>
        <p:spPr>
          <a:xfrm flipV="1">
            <a:off x="910032" y="2145535"/>
            <a:ext cx="4994655" cy="240481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7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246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2023-12-09T08:19:45Z</dcterms:created>
  <dcterms:modified xsi:type="dcterms:W3CDTF">2023-12-09T08:20:49Z</dcterms:modified>
</cp:coreProperties>
</file>