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52"/>
    <p:restoredTop sz="96327"/>
  </p:normalViewPr>
  <p:slideViewPr>
    <p:cSldViewPr snapToGrid="0" snapToObjects="1">
      <p:cViewPr varScale="1">
        <p:scale>
          <a:sx n="183" d="100"/>
          <a:sy n="183" d="100"/>
        </p:scale>
        <p:origin x="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8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3/17/21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6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Blue arrows background">
            <a:extLst>
              <a:ext uri="{FF2B5EF4-FFF2-40B4-BE49-F238E27FC236}">
                <a16:creationId xmlns:a16="http://schemas.microsoft.com/office/drawing/2014/main" id="{79666F69-3528-4244-B15F-413B9425F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1346" b="241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F62045-B300-C048-8EE7-49EFED53A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CA" sz="5200" dirty="0" err="1">
                <a:solidFill>
                  <a:srgbClr val="FFFFFF"/>
                </a:solidFill>
              </a:rPr>
              <a:t>uCentral</a:t>
            </a:r>
            <a:r>
              <a:rPr lang="en-CA" sz="5200" dirty="0">
                <a:solidFill>
                  <a:srgbClr val="FFFFFF"/>
                </a:solidFill>
              </a:rPr>
              <a:t>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5370-90C2-4D49-80EB-898DDCDE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CA" sz="2200" dirty="0">
                <a:solidFill>
                  <a:srgbClr val="FFFFFF"/>
                </a:solidFill>
              </a:rPr>
              <a:t>A great day for </a:t>
            </a:r>
            <a:r>
              <a:rPr lang="en-CA" sz="2200" dirty="0" err="1">
                <a:solidFill>
                  <a:srgbClr val="FFFFFF"/>
                </a:solidFill>
              </a:rPr>
              <a:t>WiFi</a:t>
            </a:r>
            <a:endParaRPr lang="en-CA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4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721B-60B1-434A-9DB0-FFE0C98D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C535-8310-F24A-89F2-44B9F22AF8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A service implementing the </a:t>
            </a:r>
            <a:r>
              <a:rPr lang="en-CA" dirty="0" err="1"/>
              <a:t>uCental</a:t>
            </a:r>
            <a:r>
              <a:rPr lang="en-CA" dirty="0"/>
              <a:t> protocol</a:t>
            </a:r>
          </a:p>
          <a:p>
            <a:r>
              <a:rPr lang="en-CA" dirty="0"/>
              <a:t>A streamlined way to manage device configuration</a:t>
            </a:r>
          </a:p>
          <a:p>
            <a:r>
              <a:rPr lang="en-CA" dirty="0"/>
              <a:t>An API to allow configuration management</a:t>
            </a:r>
          </a:p>
          <a:p>
            <a:r>
              <a:rPr lang="en-CA" dirty="0"/>
              <a:t>Auto-Provisioning ability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59496-E2FC-E349-A300-1CF3E514C7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A way to look at the health of devices</a:t>
            </a:r>
          </a:p>
          <a:p>
            <a:r>
              <a:rPr lang="en-CA" dirty="0"/>
              <a:t>A simple way to interact with  devices</a:t>
            </a:r>
          </a:p>
          <a:p>
            <a:r>
              <a:rPr lang="en-CA" dirty="0"/>
              <a:t>Extensible protocol to add device specific behaviours</a:t>
            </a:r>
          </a:p>
          <a:p>
            <a:r>
              <a:rPr lang="en-CA" dirty="0"/>
              <a:t>Default configurations for different model types</a:t>
            </a:r>
          </a:p>
        </p:txBody>
      </p:sp>
    </p:spTree>
    <p:extLst>
      <p:ext uri="{BB962C8B-B14F-4D97-AF65-F5344CB8AC3E}">
        <p14:creationId xmlns:p14="http://schemas.microsoft.com/office/powerpoint/2010/main" val="358048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BBFA-DC07-904D-9CE4-F286E627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persistence &amp;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2A2C-1867-EB4E-814E-8305DA01E0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SQLite is used by default</a:t>
            </a:r>
          </a:p>
          <a:p>
            <a:r>
              <a:rPr lang="en-CA" dirty="0"/>
              <a:t>MySQL</a:t>
            </a:r>
          </a:p>
          <a:p>
            <a:r>
              <a:rPr lang="en-CA" dirty="0"/>
              <a:t>PostgreSQL</a:t>
            </a:r>
          </a:p>
          <a:p>
            <a:r>
              <a:rPr lang="en-CA" dirty="0"/>
              <a:t>ODBC (May21)</a:t>
            </a:r>
          </a:p>
          <a:p>
            <a:r>
              <a:rPr lang="en-CA" dirty="0"/>
              <a:t>Data available through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28B73-3452-E647-AABF-833CE5541E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 err="1"/>
              <a:t>OpenAPI</a:t>
            </a:r>
            <a:r>
              <a:rPr lang="en-CA" dirty="0"/>
              <a:t> 3.0 definition</a:t>
            </a:r>
          </a:p>
          <a:p>
            <a:r>
              <a:rPr lang="en-CA" dirty="0"/>
              <a:t>Secured access through token and SSL (configurable)</a:t>
            </a:r>
          </a:p>
          <a:p>
            <a:r>
              <a:rPr lang="en-CA" dirty="0"/>
              <a:t>Safe access to the data</a:t>
            </a:r>
          </a:p>
          <a:p>
            <a:r>
              <a:rPr lang="en-CA" dirty="0"/>
              <a:t>Allows the monitoring of each device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644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F656-501C-D34C-8727-C8D732A7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7AE1-C969-0B49-9A5B-9B4D87057E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Uses a properties file</a:t>
            </a:r>
          </a:p>
          <a:p>
            <a:r>
              <a:rPr lang="en-CA" dirty="0"/>
              <a:t>Name: </a:t>
            </a:r>
            <a:r>
              <a:rPr lang="en-CA" dirty="0" err="1"/>
              <a:t>ucentral.properties</a:t>
            </a:r>
            <a:endParaRPr lang="en-CA" dirty="0"/>
          </a:p>
          <a:p>
            <a:r>
              <a:rPr lang="en-CA" dirty="0"/>
              <a:t>Location: $UCENTRAL_CONFIG</a:t>
            </a:r>
          </a:p>
          <a:p>
            <a:r>
              <a:rPr lang="en-CA" dirty="0"/>
              <a:t>Select data persistence type</a:t>
            </a:r>
          </a:p>
          <a:p>
            <a:r>
              <a:rPr lang="en-CA" dirty="0"/>
              <a:t>Set certificates</a:t>
            </a:r>
          </a:p>
          <a:p>
            <a:r>
              <a:rPr lang="en-CA" dirty="0"/>
              <a:t>Set hosts/ports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B7A2-1CC2-DF47-B4FA-22B02261CF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Default username</a:t>
            </a:r>
          </a:p>
          <a:p>
            <a:r>
              <a:rPr lang="en-CA" dirty="0"/>
              <a:t>Logging system</a:t>
            </a:r>
          </a:p>
          <a:p>
            <a:r>
              <a:rPr lang="en-CA" dirty="0"/>
              <a:t>Device type identification</a:t>
            </a:r>
          </a:p>
          <a:p>
            <a:r>
              <a:rPr lang="en-CA" dirty="0"/>
              <a:t>Auto-provisioning flag</a:t>
            </a:r>
          </a:p>
          <a:p>
            <a:r>
              <a:rPr lang="en-CA" dirty="0"/>
              <a:t>TIP Interaction(May21)</a:t>
            </a:r>
          </a:p>
        </p:txBody>
      </p:sp>
    </p:spTree>
    <p:extLst>
      <p:ext uri="{BB962C8B-B14F-4D97-AF65-F5344CB8AC3E}">
        <p14:creationId xmlns:p14="http://schemas.microsoft.com/office/powerpoint/2010/main" val="15237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048-97F6-5748-BB3B-7C2CFF98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78A3-5E97-CE45-9DEB-AD050204A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Framework called Poco</a:t>
            </a:r>
          </a:p>
          <a:p>
            <a:r>
              <a:rPr lang="en-CA" dirty="0"/>
              <a:t>Application</a:t>
            </a:r>
          </a:p>
          <a:p>
            <a:r>
              <a:rPr lang="en-CA" dirty="0"/>
              <a:t>SMALL_BUILD for </a:t>
            </a:r>
            <a:r>
              <a:rPr lang="en-CA" dirty="0" err="1"/>
              <a:t>rPI</a:t>
            </a:r>
            <a:r>
              <a:rPr lang="en-CA" dirty="0"/>
              <a:t> – SQLite only deployment</a:t>
            </a:r>
          </a:p>
          <a:p>
            <a:r>
              <a:rPr lang="en-CA" dirty="0"/>
              <a:t>Uses CMAKE</a:t>
            </a:r>
          </a:p>
          <a:p>
            <a:r>
              <a:rPr lang="en-CA" dirty="0"/>
              <a:t>Defined in README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C0FCA-1E1D-D04B-94A2-50DA237941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Patience on </a:t>
            </a:r>
            <a:r>
              <a:rPr lang="en-CA" dirty="0" err="1"/>
              <a:t>rPI</a:t>
            </a:r>
            <a:endParaRPr lang="en-CA" dirty="0"/>
          </a:p>
          <a:p>
            <a:r>
              <a:rPr lang="en-CA" dirty="0"/>
              <a:t>Support for Debian, Ubuntu, Fedora, OSX, and easily add more Linux platforms</a:t>
            </a:r>
          </a:p>
        </p:txBody>
      </p:sp>
    </p:spTree>
    <p:extLst>
      <p:ext uri="{BB962C8B-B14F-4D97-AF65-F5344CB8AC3E}">
        <p14:creationId xmlns:p14="http://schemas.microsoft.com/office/powerpoint/2010/main" val="7059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D8F2-54EB-3F4F-8148-EDF3EA1F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5DD8-9689-3241-8CFC-DFE5684F45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Testing: build and run</a:t>
            </a:r>
          </a:p>
          <a:p>
            <a:r>
              <a:rPr lang="en-CA" dirty="0"/>
              <a:t>Only need properties file and env variable $UCENTRAL_ROOT and $UCENTRAL_CONFIG</a:t>
            </a:r>
          </a:p>
          <a:p>
            <a:r>
              <a:rPr lang="en-CA" dirty="0"/>
              <a:t>Docker coming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1A51-02D6-8644-B8A7-A92F70093F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60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C0CF-B0E4-8943-AA26-3CE85A089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A2BD-1ECC-8B41-AFF4-505F3B4C39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/</a:t>
            </a:r>
            <a:r>
              <a:rPr lang="en-CA" dirty="0" err="1"/>
              <a:t>test_scripts</a:t>
            </a:r>
            <a:r>
              <a:rPr lang="en-CA" dirty="0"/>
              <a:t> contains scripts exposing curl use of the API</a:t>
            </a:r>
          </a:p>
          <a:p>
            <a:r>
              <a:rPr lang="en-CA" dirty="0"/>
              <a:t>/</a:t>
            </a:r>
            <a:r>
              <a:rPr lang="en-CA" dirty="0" err="1"/>
              <a:t>cert_scripts</a:t>
            </a:r>
            <a:r>
              <a:rPr lang="en-CA" dirty="0"/>
              <a:t> contains scripts to build certificates</a:t>
            </a:r>
          </a:p>
          <a:p>
            <a:r>
              <a:rPr lang="en-CA" dirty="0"/>
              <a:t>All explained in the README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6001-77E4-C346-9898-D7A0DE63C0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589509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2F3F0"/>
      </a:lt2>
      <a:accent1>
        <a:srgbClr val="5F30E8"/>
      </a:accent1>
      <a:accent2>
        <a:srgbClr val="1A38D5"/>
      </a:accent2>
      <a:accent3>
        <a:srgbClr val="2996E7"/>
      </a:accent3>
      <a:accent4>
        <a:srgbClr val="15BFC0"/>
      </a:accent4>
      <a:accent5>
        <a:srgbClr val="23C583"/>
      </a:accent5>
      <a:accent6>
        <a:srgbClr val="16C634"/>
      </a:accent6>
      <a:hlink>
        <a:srgbClr val="349C83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233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AvenirNext LT Pro Medium</vt:lpstr>
      <vt:lpstr>Sabon Next LT</vt:lpstr>
      <vt:lpstr>DappledVTI</vt:lpstr>
      <vt:lpstr>uCentral Service</vt:lpstr>
      <vt:lpstr>What is is?</vt:lpstr>
      <vt:lpstr>Data persistence &amp; API</vt:lpstr>
      <vt:lpstr>Configuration</vt:lpstr>
      <vt:lpstr>Building</vt:lpstr>
      <vt:lpstr>Deployment</vt:lpstr>
      <vt:lpstr>Helpers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uCentral Service</dc:title>
  <dc:creator>Stephane Bourque</dc:creator>
  <cp:lastModifiedBy>Stephane Bourque</cp:lastModifiedBy>
  <cp:revision>3</cp:revision>
  <dcterms:created xsi:type="dcterms:W3CDTF">2021-03-17T16:57:56Z</dcterms:created>
  <dcterms:modified xsi:type="dcterms:W3CDTF">2021-03-17T17:17:06Z</dcterms:modified>
</cp:coreProperties>
</file>