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8" name="Google Shape;18;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75" name="Google Shape;75;p11"/>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76" name="Google Shape;76;p11"/>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77" name="Google Shape;77;p1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8" name="Google Shape;78;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9" name="Google Shape;79;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2"/>
          <p:cNvSpPr txBox="1"/>
          <p:nvPr>
            <p:ph type="title"/>
          </p:nvPr>
        </p:nvSpPr>
        <p:spPr>
          <a:xfrm>
            <a:off x="623888" y="1709738"/>
            <a:ext cx="7886700" cy="2852737"/>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2"/>
          <p:cNvSpPr txBox="1"/>
          <p:nvPr>
            <p:ph idx="1" type="body"/>
          </p:nvPr>
        </p:nvSpPr>
        <p:spPr>
          <a:xfrm>
            <a:off x="623888" y="4589463"/>
            <a:ext cx="7886700" cy="1500187"/>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Times New Roman"/>
              <a:buNone/>
              <a:defRPr/>
            </a:lvl1pPr>
            <a:lvl2pPr indent="-228600" lvl="1" marL="914400" rtl="0">
              <a:spcBef>
                <a:spcPts val="560"/>
              </a:spcBef>
              <a:spcAft>
                <a:spcPts val="0"/>
              </a:spcAft>
              <a:buSzPts val="1400"/>
              <a:buFont typeface="Times New Roman"/>
              <a:buNone/>
              <a:defRPr/>
            </a:lvl2pPr>
            <a:lvl3pPr indent="-228600" lvl="2" marL="1371600" rtl="0">
              <a:spcBef>
                <a:spcPts val="480"/>
              </a:spcBef>
              <a:spcAft>
                <a:spcPts val="0"/>
              </a:spcAft>
              <a:buSzPts val="1400"/>
              <a:buFont typeface="Times New Roman"/>
              <a:buNone/>
              <a:defRPr/>
            </a:lvl3pPr>
            <a:lvl4pPr indent="-228600" lvl="3" marL="1828800" rtl="0">
              <a:spcBef>
                <a:spcPts val="400"/>
              </a:spcBef>
              <a:spcAft>
                <a:spcPts val="0"/>
              </a:spcAft>
              <a:buSzPts val="1400"/>
              <a:buFont typeface="Times New Roman"/>
              <a:buNone/>
              <a:defRPr/>
            </a:lvl4pPr>
            <a:lvl5pPr indent="-228600" lvl="4" marL="2286000" rtl="0">
              <a:spcBef>
                <a:spcPts val="400"/>
              </a:spcBef>
              <a:spcAft>
                <a:spcPts val="0"/>
              </a:spcAft>
              <a:buSzPts val="1400"/>
              <a:buFont typeface="Times New Roman"/>
              <a:buNone/>
              <a:defRPr/>
            </a:lvl5pPr>
            <a:lvl6pPr indent="-228600" lvl="5" marL="2743200" rtl="0">
              <a:spcBef>
                <a:spcPts val="500"/>
              </a:spcBef>
              <a:spcAft>
                <a:spcPts val="0"/>
              </a:spcAft>
              <a:buSzPts val="1400"/>
              <a:buFont typeface="Times New Roman"/>
              <a:buNone/>
              <a:defRPr/>
            </a:lvl6pPr>
            <a:lvl7pPr indent="-228600" lvl="6" marL="3200400" rtl="0">
              <a:spcBef>
                <a:spcPts val="500"/>
              </a:spcBef>
              <a:spcAft>
                <a:spcPts val="0"/>
              </a:spcAft>
              <a:buSzPts val="1400"/>
              <a:buFont typeface="Times New Roman"/>
              <a:buNone/>
              <a:defRPr/>
            </a:lvl7pPr>
            <a:lvl8pPr indent="-228600" lvl="7" marL="3657600" rtl="0">
              <a:spcBef>
                <a:spcPts val="500"/>
              </a:spcBef>
              <a:spcAft>
                <a:spcPts val="0"/>
              </a:spcAft>
              <a:buSzPts val="1400"/>
              <a:buFont typeface="Times New Roman"/>
              <a:buNone/>
              <a:defRPr/>
            </a:lvl8pPr>
            <a:lvl9pPr indent="-228600" lvl="8" marL="4114800" rtl="0">
              <a:spcBef>
                <a:spcPts val="500"/>
              </a:spcBef>
              <a:spcAft>
                <a:spcPts val="0"/>
              </a:spcAft>
              <a:buSzPts val="1400"/>
              <a:buFont typeface="Times New Roman"/>
              <a:buNone/>
              <a:defRPr/>
            </a:lvl9pPr>
          </a:lstStyle>
          <a:p/>
        </p:txBody>
      </p:sp>
      <p:sp>
        <p:nvSpPr>
          <p:cNvPr id="83" name="Google Shape;83;p1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4" name="Google Shape;84;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5" name="Google Shape;85;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88" name="Google Shape;88;p1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89" name="Google Shape;89;p1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0" name="Google Shape;90;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1" name="Google Shape;91;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4"/>
          <p:cNvSpPr txBox="1"/>
          <p:nvPr>
            <p:ph type="ctrTitle"/>
          </p:nvPr>
        </p:nvSpPr>
        <p:spPr>
          <a:xfrm>
            <a:off x="1143000" y="1122363"/>
            <a:ext cx="6858000" cy="2387600"/>
          </a:xfrm>
          <a:prstGeom prst="rect">
            <a:avLst/>
          </a:prstGeom>
          <a:noFill/>
          <a:ln>
            <a:noFill/>
          </a:ln>
        </p:spPr>
        <p:txBody>
          <a:bodyPr anchorCtr="0" anchor="b"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94" name="Google Shape;94;p14"/>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noAutofit/>
          </a:bodyPr>
          <a:lstStyle>
            <a:lvl1pPr indent="0" lvl="0" marL="0" marR="0" rtl="0" algn="ctr">
              <a:spcBef>
                <a:spcPts val="480"/>
              </a:spcBef>
              <a:spcAft>
                <a:spcPts val="0"/>
              </a:spcAft>
              <a:buClr>
                <a:schemeClr val="dk1"/>
              </a:buClr>
              <a:buSzPts val="1400"/>
              <a:buFont typeface="Times New Roman"/>
              <a:buNone/>
              <a:defRPr/>
            </a:lvl1pPr>
            <a:lvl2pPr indent="0" lvl="1" marL="457200" marR="0" rtl="0" algn="ctr">
              <a:spcBef>
                <a:spcPts val="400"/>
              </a:spcBef>
              <a:spcAft>
                <a:spcPts val="0"/>
              </a:spcAft>
              <a:buClr>
                <a:schemeClr val="dk1"/>
              </a:buClr>
              <a:buSzPts val="1400"/>
              <a:buFont typeface="Times New Roman"/>
              <a:buNone/>
              <a:defRPr/>
            </a:lvl2pPr>
            <a:lvl3pPr indent="0" lvl="2" marL="914400" marR="0" rtl="0" algn="ctr">
              <a:spcBef>
                <a:spcPts val="360"/>
              </a:spcBef>
              <a:spcAft>
                <a:spcPts val="0"/>
              </a:spcAft>
              <a:buClr>
                <a:schemeClr val="dk1"/>
              </a:buClr>
              <a:buSzPts val="1400"/>
              <a:buFont typeface="Times New Roman"/>
              <a:buNone/>
              <a:defRPr/>
            </a:lvl3pPr>
            <a:lvl4pPr indent="0" lvl="3" marL="1371600" marR="0" rtl="0" algn="ctr">
              <a:spcBef>
                <a:spcPts val="320"/>
              </a:spcBef>
              <a:spcAft>
                <a:spcPts val="0"/>
              </a:spcAft>
              <a:buClr>
                <a:schemeClr val="dk1"/>
              </a:buClr>
              <a:buSzPts val="1400"/>
              <a:buFont typeface="Times New Roman"/>
              <a:buNone/>
              <a:defRPr/>
            </a:lvl4pPr>
            <a:lvl5pPr indent="0" lvl="4" marL="1828800" marR="0" rtl="0" algn="ctr">
              <a:spcBef>
                <a:spcPts val="320"/>
              </a:spcBef>
              <a:spcAft>
                <a:spcPts val="0"/>
              </a:spcAft>
              <a:buClr>
                <a:schemeClr val="dk1"/>
              </a:buClr>
              <a:buSzPts val="1400"/>
              <a:buFont typeface="Times New Roman"/>
              <a:buNone/>
              <a:defRPr/>
            </a:lvl5pPr>
            <a:lvl6pPr indent="0" lvl="5" marL="2286000" marR="0" rtl="0" algn="ctr">
              <a:lnSpc>
                <a:spcPct val="90000"/>
              </a:lnSpc>
              <a:spcBef>
                <a:spcPts val="500"/>
              </a:spcBef>
              <a:spcAft>
                <a:spcPts val="0"/>
              </a:spcAft>
              <a:buClr>
                <a:schemeClr val="dk1"/>
              </a:buClr>
              <a:buSzPts val="1400"/>
              <a:buFont typeface="Arial"/>
              <a:buNone/>
              <a:defRPr/>
            </a:lvl6pPr>
            <a:lvl7pPr indent="0" lvl="6" marL="2743200" marR="0" rtl="0" algn="ctr">
              <a:lnSpc>
                <a:spcPct val="90000"/>
              </a:lnSpc>
              <a:spcBef>
                <a:spcPts val="500"/>
              </a:spcBef>
              <a:spcAft>
                <a:spcPts val="0"/>
              </a:spcAft>
              <a:buClr>
                <a:schemeClr val="dk1"/>
              </a:buClr>
              <a:buSzPts val="1400"/>
              <a:buFont typeface="Arial"/>
              <a:buNone/>
              <a:defRPr/>
            </a:lvl7pPr>
            <a:lvl8pPr indent="0" lvl="7" marL="3200400" marR="0" rtl="0" algn="ctr">
              <a:lnSpc>
                <a:spcPct val="90000"/>
              </a:lnSpc>
              <a:spcBef>
                <a:spcPts val="500"/>
              </a:spcBef>
              <a:spcAft>
                <a:spcPts val="0"/>
              </a:spcAft>
              <a:buClr>
                <a:schemeClr val="dk1"/>
              </a:buClr>
              <a:buSzPts val="1400"/>
              <a:buFont typeface="Arial"/>
              <a:buNone/>
              <a:defRPr/>
            </a:lvl8pPr>
            <a:lvl9pPr indent="0" lvl="8" marL="3657600" marR="0" rtl="0" algn="ctr">
              <a:lnSpc>
                <a:spcPct val="90000"/>
              </a:lnSpc>
              <a:spcBef>
                <a:spcPts val="500"/>
              </a:spcBef>
              <a:spcAft>
                <a:spcPts val="0"/>
              </a:spcAft>
              <a:buClr>
                <a:schemeClr val="dk1"/>
              </a:buClr>
              <a:buSzPts val="1400"/>
              <a:buFont typeface="Arial"/>
              <a:buNone/>
              <a:defRPr/>
            </a:lvl9pPr>
          </a:lstStyle>
          <a:p/>
        </p:txBody>
      </p:sp>
      <p:sp>
        <p:nvSpPr>
          <p:cNvPr id="95" name="Google Shape;95;p1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6" name="Google Shape;96;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7" name="Google Shape;97;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19" name="Shape 19"/>
        <p:cNvGrpSpPr/>
        <p:nvPr/>
      </p:nvGrpSpPr>
      <p:grpSpPr>
        <a:xfrm>
          <a:off x="0" y="0"/>
          <a:ext cx="0" cy="0"/>
          <a:chOff x="0" y="0"/>
          <a:chExt cx="0" cy="0"/>
        </a:xfrm>
      </p:grpSpPr>
      <p:sp>
        <p:nvSpPr>
          <p:cNvPr id="20" name="Google Shape;20;p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1" name="Google Shape;21;p3"/>
          <p:cNvSpPr/>
          <p:nvPr>
            <p:ph idx="2" type="clipArt"/>
          </p:nvPr>
        </p:nvSpPr>
        <p:spPr>
          <a:xfrm>
            <a:off x="685800" y="1981200"/>
            <a:ext cx="3810000" cy="4114800"/>
          </a:xfrm>
          <a:prstGeom prst="rect">
            <a:avLst/>
          </a:prstGeom>
          <a:noFill/>
          <a:ln>
            <a:noFill/>
          </a:ln>
        </p:spPr>
      </p:sp>
      <p:sp>
        <p:nvSpPr>
          <p:cNvPr id="22" name="Google Shape;22;p3"/>
          <p:cNvSpPr txBox="1"/>
          <p:nvPr>
            <p:ph idx="1"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23" name="Google Shape;23;p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4" name="Google Shape;24;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26" name="Shape 26"/>
        <p:cNvGrpSpPr/>
        <p:nvPr/>
      </p:nvGrpSpPr>
      <p:grpSpPr>
        <a:xfrm>
          <a:off x="0" y="0"/>
          <a:ext cx="0" cy="0"/>
          <a:chOff x="0" y="0"/>
          <a:chExt cx="0" cy="0"/>
        </a:xfrm>
      </p:grpSpPr>
      <p:sp>
        <p:nvSpPr>
          <p:cNvPr id="27" name="Google Shape;27;p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28" name="Google Shape;28;p4"/>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29" name="Google Shape;29;p4"/>
          <p:cNvSpPr/>
          <p:nvPr>
            <p:ph idx="2" type="clipArt"/>
          </p:nvPr>
        </p:nvSpPr>
        <p:spPr>
          <a:xfrm>
            <a:off x="4648200" y="1981200"/>
            <a:ext cx="3810000" cy="4114800"/>
          </a:xfrm>
          <a:prstGeom prst="rect">
            <a:avLst/>
          </a:prstGeom>
          <a:noFill/>
          <a:ln>
            <a:noFill/>
          </a:ln>
        </p:spPr>
      </p:sp>
      <p:sp>
        <p:nvSpPr>
          <p:cNvPr id="30" name="Google Shape;30;p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35" name="Google Shape;35;p5"/>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6" name="Google Shape;36;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6"/>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40" name="Google Shape;40;p6"/>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41" name="Google Shape;41;p6"/>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2" name="Google Shape;42;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7"/>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46" name="Google Shape;46;p7"/>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47" name="Google Shape;47;p7"/>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8" name="Google Shape;48;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9" name="Google Shape;49;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8"/>
          <p:cNvSpPr txBox="1"/>
          <p:nvPr>
            <p:ph type="title"/>
          </p:nvPr>
        </p:nvSpPr>
        <p:spPr>
          <a:xfrm>
            <a:off x="630238" y="457200"/>
            <a:ext cx="2949575" cy="16002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 name="Google Shape;52;p8"/>
          <p:cNvSpPr/>
          <p:nvPr>
            <p:ph idx="2" type="pic"/>
          </p:nvPr>
        </p:nvSpPr>
        <p:spPr>
          <a:xfrm>
            <a:off x="3887788" y="987425"/>
            <a:ext cx="4629150" cy="4873625"/>
          </a:xfrm>
          <a:prstGeom prst="rect">
            <a:avLst/>
          </a:prstGeom>
          <a:noFill/>
          <a:ln>
            <a:noFill/>
          </a:ln>
        </p:spPr>
      </p:sp>
      <p:sp>
        <p:nvSpPr>
          <p:cNvPr id="53" name="Google Shape;53;p8"/>
          <p:cNvSpPr txBox="1"/>
          <p:nvPr>
            <p:ph idx="1" type="body"/>
          </p:nvPr>
        </p:nvSpPr>
        <p:spPr>
          <a:xfrm>
            <a:off x="630238" y="2057400"/>
            <a:ext cx="2949575" cy="3811588"/>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Times New Roman"/>
              <a:buNone/>
              <a:defRPr/>
            </a:lvl1pPr>
            <a:lvl2pPr indent="-228600" lvl="1" marL="914400" rtl="0">
              <a:spcBef>
                <a:spcPts val="560"/>
              </a:spcBef>
              <a:spcAft>
                <a:spcPts val="0"/>
              </a:spcAft>
              <a:buSzPts val="1400"/>
              <a:buFont typeface="Times New Roman"/>
              <a:buNone/>
              <a:defRPr/>
            </a:lvl2pPr>
            <a:lvl3pPr indent="-228600" lvl="2" marL="1371600" rtl="0">
              <a:spcBef>
                <a:spcPts val="480"/>
              </a:spcBef>
              <a:spcAft>
                <a:spcPts val="0"/>
              </a:spcAft>
              <a:buSzPts val="1400"/>
              <a:buFont typeface="Times New Roman"/>
              <a:buNone/>
              <a:defRPr/>
            </a:lvl3pPr>
            <a:lvl4pPr indent="-228600" lvl="3" marL="1828800" rtl="0">
              <a:spcBef>
                <a:spcPts val="400"/>
              </a:spcBef>
              <a:spcAft>
                <a:spcPts val="0"/>
              </a:spcAft>
              <a:buSzPts val="1400"/>
              <a:buFont typeface="Times New Roman"/>
              <a:buNone/>
              <a:defRPr/>
            </a:lvl4pPr>
            <a:lvl5pPr indent="-228600" lvl="4" marL="2286000" rtl="0">
              <a:spcBef>
                <a:spcPts val="400"/>
              </a:spcBef>
              <a:spcAft>
                <a:spcPts val="0"/>
              </a:spcAft>
              <a:buSzPts val="1400"/>
              <a:buFont typeface="Times New Roman"/>
              <a:buNone/>
              <a:defRPr/>
            </a:lvl5pPr>
            <a:lvl6pPr indent="-228600" lvl="5" marL="2743200" rtl="0">
              <a:spcBef>
                <a:spcPts val="500"/>
              </a:spcBef>
              <a:spcAft>
                <a:spcPts val="0"/>
              </a:spcAft>
              <a:buSzPts val="1400"/>
              <a:buFont typeface="Times New Roman"/>
              <a:buNone/>
              <a:defRPr/>
            </a:lvl6pPr>
            <a:lvl7pPr indent="-228600" lvl="6" marL="3200400" rtl="0">
              <a:spcBef>
                <a:spcPts val="500"/>
              </a:spcBef>
              <a:spcAft>
                <a:spcPts val="0"/>
              </a:spcAft>
              <a:buSzPts val="1400"/>
              <a:buFont typeface="Times New Roman"/>
              <a:buNone/>
              <a:defRPr/>
            </a:lvl7pPr>
            <a:lvl8pPr indent="-228600" lvl="7" marL="3657600" rtl="0">
              <a:spcBef>
                <a:spcPts val="500"/>
              </a:spcBef>
              <a:spcAft>
                <a:spcPts val="0"/>
              </a:spcAft>
              <a:buSzPts val="1400"/>
              <a:buFont typeface="Times New Roman"/>
              <a:buNone/>
              <a:defRPr/>
            </a:lvl8pPr>
            <a:lvl9pPr indent="-228600" lvl="8" marL="4114800" rtl="0">
              <a:spcBef>
                <a:spcPts val="500"/>
              </a:spcBef>
              <a:spcAft>
                <a:spcPts val="0"/>
              </a:spcAft>
              <a:buSzPts val="1400"/>
              <a:buFont typeface="Times New Roman"/>
              <a:buNone/>
              <a:defRPr/>
            </a:lvl9pPr>
          </a:lstStyle>
          <a:p/>
        </p:txBody>
      </p:sp>
      <p:sp>
        <p:nvSpPr>
          <p:cNvPr id="54" name="Google Shape;54;p8"/>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5" name="Google Shape;55;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30238" y="457200"/>
            <a:ext cx="2949575" cy="16002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9" name="Google Shape;59;p9"/>
          <p:cNvSpPr txBox="1"/>
          <p:nvPr>
            <p:ph idx="1" type="body"/>
          </p:nvPr>
        </p:nvSpPr>
        <p:spPr>
          <a:xfrm>
            <a:off x="3887788" y="987425"/>
            <a:ext cx="4629150" cy="4873625"/>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500"/>
              </a:spcBef>
              <a:spcAft>
                <a:spcPts val="0"/>
              </a:spcAft>
              <a:buSzPts val="1400"/>
              <a:buChar char="•"/>
              <a:defRPr/>
            </a:lvl6pPr>
            <a:lvl7pPr indent="-317500" lvl="6" marL="3200400" rtl="0">
              <a:spcBef>
                <a:spcPts val="500"/>
              </a:spcBef>
              <a:spcAft>
                <a:spcPts val="0"/>
              </a:spcAft>
              <a:buSzPts val="1400"/>
              <a:buChar char="•"/>
              <a:defRPr/>
            </a:lvl7pPr>
            <a:lvl8pPr indent="-317500" lvl="7" marL="3657600" rtl="0">
              <a:spcBef>
                <a:spcPts val="500"/>
              </a:spcBef>
              <a:spcAft>
                <a:spcPts val="0"/>
              </a:spcAft>
              <a:buSzPts val="1400"/>
              <a:buChar char="•"/>
              <a:defRPr/>
            </a:lvl8pPr>
            <a:lvl9pPr indent="-317500" lvl="8" marL="4114800" rtl="0">
              <a:spcBef>
                <a:spcPts val="500"/>
              </a:spcBef>
              <a:spcAft>
                <a:spcPts val="0"/>
              </a:spcAft>
              <a:buSzPts val="1400"/>
              <a:buChar char="•"/>
              <a:defRPr/>
            </a:lvl9pPr>
          </a:lstStyle>
          <a:p/>
        </p:txBody>
      </p:sp>
      <p:sp>
        <p:nvSpPr>
          <p:cNvPr id="60" name="Google Shape;60;p9"/>
          <p:cNvSpPr txBox="1"/>
          <p:nvPr>
            <p:ph idx="2" type="body"/>
          </p:nvPr>
        </p:nvSpPr>
        <p:spPr>
          <a:xfrm>
            <a:off x="630238" y="2057400"/>
            <a:ext cx="2949575" cy="3811588"/>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Times New Roman"/>
              <a:buNone/>
              <a:defRPr/>
            </a:lvl1pPr>
            <a:lvl2pPr indent="-228600" lvl="1" marL="914400" rtl="0">
              <a:spcBef>
                <a:spcPts val="560"/>
              </a:spcBef>
              <a:spcAft>
                <a:spcPts val="0"/>
              </a:spcAft>
              <a:buSzPts val="1400"/>
              <a:buFont typeface="Times New Roman"/>
              <a:buNone/>
              <a:defRPr/>
            </a:lvl2pPr>
            <a:lvl3pPr indent="-228600" lvl="2" marL="1371600" rtl="0">
              <a:spcBef>
                <a:spcPts val="480"/>
              </a:spcBef>
              <a:spcAft>
                <a:spcPts val="0"/>
              </a:spcAft>
              <a:buSzPts val="1400"/>
              <a:buFont typeface="Times New Roman"/>
              <a:buNone/>
              <a:defRPr/>
            </a:lvl3pPr>
            <a:lvl4pPr indent="-228600" lvl="3" marL="1828800" rtl="0">
              <a:spcBef>
                <a:spcPts val="400"/>
              </a:spcBef>
              <a:spcAft>
                <a:spcPts val="0"/>
              </a:spcAft>
              <a:buSzPts val="1400"/>
              <a:buFont typeface="Times New Roman"/>
              <a:buNone/>
              <a:defRPr/>
            </a:lvl4pPr>
            <a:lvl5pPr indent="-228600" lvl="4" marL="2286000" rtl="0">
              <a:spcBef>
                <a:spcPts val="400"/>
              </a:spcBef>
              <a:spcAft>
                <a:spcPts val="0"/>
              </a:spcAft>
              <a:buSzPts val="1400"/>
              <a:buFont typeface="Times New Roman"/>
              <a:buNone/>
              <a:defRPr/>
            </a:lvl5pPr>
            <a:lvl6pPr indent="-228600" lvl="5" marL="2743200" rtl="0">
              <a:spcBef>
                <a:spcPts val="500"/>
              </a:spcBef>
              <a:spcAft>
                <a:spcPts val="0"/>
              </a:spcAft>
              <a:buSzPts val="1400"/>
              <a:buFont typeface="Times New Roman"/>
              <a:buNone/>
              <a:defRPr/>
            </a:lvl6pPr>
            <a:lvl7pPr indent="-228600" lvl="6" marL="3200400" rtl="0">
              <a:spcBef>
                <a:spcPts val="500"/>
              </a:spcBef>
              <a:spcAft>
                <a:spcPts val="0"/>
              </a:spcAft>
              <a:buSzPts val="1400"/>
              <a:buFont typeface="Times New Roman"/>
              <a:buNone/>
              <a:defRPr/>
            </a:lvl7pPr>
            <a:lvl8pPr indent="-228600" lvl="7" marL="3657600" rtl="0">
              <a:spcBef>
                <a:spcPts val="500"/>
              </a:spcBef>
              <a:spcAft>
                <a:spcPts val="0"/>
              </a:spcAft>
              <a:buSzPts val="1400"/>
              <a:buFont typeface="Times New Roman"/>
              <a:buNone/>
              <a:defRPr/>
            </a:lvl8pPr>
            <a:lvl9pPr indent="-228600" lvl="8" marL="4114800" rtl="0">
              <a:spcBef>
                <a:spcPts val="500"/>
              </a:spcBef>
              <a:spcAft>
                <a:spcPts val="0"/>
              </a:spcAft>
              <a:buSzPts val="1400"/>
              <a:buFont typeface="Times New Roman"/>
              <a:buNone/>
              <a:defRPr/>
            </a:lvl9pPr>
          </a:lstStyle>
          <a:p/>
        </p:txBody>
      </p:sp>
      <p:sp>
        <p:nvSpPr>
          <p:cNvPr id="61" name="Google Shape;61;p9"/>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2" name="Google Shape;62;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0"/>
          <p:cNvSpPr txBox="1"/>
          <p:nvPr>
            <p:ph type="title"/>
          </p:nvPr>
        </p:nvSpPr>
        <p:spPr>
          <a:xfrm>
            <a:off x="630238" y="365125"/>
            <a:ext cx="7886700" cy="1325563"/>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marL="457200" rtl="0" algn="ctr">
              <a:spcBef>
                <a:spcPts val="0"/>
              </a:spcBef>
              <a:spcAft>
                <a:spcPts val="0"/>
              </a:spcAft>
              <a:buSzPts val="1400"/>
              <a:buChar char="■"/>
              <a:defRPr/>
            </a:lvl6pPr>
            <a:lvl7pPr lvl="6" marL="914400" rtl="0" algn="ctr">
              <a:spcBef>
                <a:spcPts val="0"/>
              </a:spcBef>
              <a:spcAft>
                <a:spcPts val="0"/>
              </a:spcAft>
              <a:buSzPts val="1400"/>
              <a:buChar char="●"/>
              <a:defRPr/>
            </a:lvl7pPr>
            <a:lvl8pPr lvl="7" marL="1371600" rtl="0" algn="ctr">
              <a:spcBef>
                <a:spcPts val="0"/>
              </a:spcBef>
              <a:spcAft>
                <a:spcPts val="0"/>
              </a:spcAft>
              <a:buSzPts val="1400"/>
              <a:buChar char="○"/>
              <a:defRPr/>
            </a:lvl8pPr>
            <a:lvl9pPr lvl="8" marL="1828800" rtl="0" algn="ctr">
              <a:spcBef>
                <a:spcPts val="0"/>
              </a:spcBef>
              <a:spcAft>
                <a:spcPts val="0"/>
              </a:spcAft>
              <a:buSzPts val="1400"/>
              <a:buChar char="■"/>
              <a:defRPr/>
            </a:lvl9pPr>
          </a:lstStyle>
          <a:p/>
        </p:txBody>
      </p:sp>
      <p:sp>
        <p:nvSpPr>
          <p:cNvPr id="66" name="Google Shape;66;p10"/>
          <p:cNvSpPr txBox="1"/>
          <p:nvPr>
            <p:ph idx="1" type="body"/>
          </p:nvPr>
        </p:nvSpPr>
        <p:spPr>
          <a:xfrm>
            <a:off x="630238" y="1681163"/>
            <a:ext cx="3868737" cy="82391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Times New Roman"/>
              <a:buNone/>
              <a:defRPr/>
            </a:lvl1pPr>
            <a:lvl2pPr indent="-228600" lvl="1" marL="914400" rtl="0">
              <a:spcBef>
                <a:spcPts val="560"/>
              </a:spcBef>
              <a:spcAft>
                <a:spcPts val="0"/>
              </a:spcAft>
              <a:buSzPts val="1400"/>
              <a:buFont typeface="Times New Roman"/>
              <a:buNone/>
              <a:defRPr/>
            </a:lvl2pPr>
            <a:lvl3pPr indent="-228600" lvl="2" marL="1371600" rtl="0">
              <a:spcBef>
                <a:spcPts val="480"/>
              </a:spcBef>
              <a:spcAft>
                <a:spcPts val="0"/>
              </a:spcAft>
              <a:buSzPts val="1400"/>
              <a:buFont typeface="Times New Roman"/>
              <a:buNone/>
              <a:defRPr/>
            </a:lvl3pPr>
            <a:lvl4pPr indent="-228600" lvl="3" marL="1828800" rtl="0">
              <a:spcBef>
                <a:spcPts val="400"/>
              </a:spcBef>
              <a:spcAft>
                <a:spcPts val="0"/>
              </a:spcAft>
              <a:buSzPts val="1400"/>
              <a:buFont typeface="Times New Roman"/>
              <a:buNone/>
              <a:defRPr/>
            </a:lvl4pPr>
            <a:lvl5pPr indent="-228600" lvl="4" marL="2286000" rtl="0">
              <a:spcBef>
                <a:spcPts val="400"/>
              </a:spcBef>
              <a:spcAft>
                <a:spcPts val="0"/>
              </a:spcAft>
              <a:buSzPts val="1400"/>
              <a:buFont typeface="Times New Roman"/>
              <a:buNone/>
              <a:defRPr/>
            </a:lvl5pPr>
            <a:lvl6pPr indent="-228600" lvl="5" marL="2743200" rtl="0">
              <a:spcBef>
                <a:spcPts val="500"/>
              </a:spcBef>
              <a:spcAft>
                <a:spcPts val="0"/>
              </a:spcAft>
              <a:buSzPts val="1400"/>
              <a:buFont typeface="Times New Roman"/>
              <a:buNone/>
              <a:defRPr/>
            </a:lvl6pPr>
            <a:lvl7pPr indent="-228600" lvl="6" marL="3200400" rtl="0">
              <a:spcBef>
                <a:spcPts val="500"/>
              </a:spcBef>
              <a:spcAft>
                <a:spcPts val="0"/>
              </a:spcAft>
              <a:buSzPts val="1400"/>
              <a:buFont typeface="Times New Roman"/>
              <a:buNone/>
              <a:defRPr/>
            </a:lvl7pPr>
            <a:lvl8pPr indent="-228600" lvl="7" marL="3657600" rtl="0">
              <a:spcBef>
                <a:spcPts val="500"/>
              </a:spcBef>
              <a:spcAft>
                <a:spcPts val="0"/>
              </a:spcAft>
              <a:buSzPts val="1400"/>
              <a:buFont typeface="Times New Roman"/>
              <a:buNone/>
              <a:defRPr/>
            </a:lvl8pPr>
            <a:lvl9pPr indent="-228600" lvl="8" marL="4114800" rtl="0">
              <a:spcBef>
                <a:spcPts val="500"/>
              </a:spcBef>
              <a:spcAft>
                <a:spcPts val="0"/>
              </a:spcAft>
              <a:buSzPts val="1400"/>
              <a:buFont typeface="Times New Roman"/>
              <a:buNone/>
              <a:defRPr/>
            </a:lvl9pPr>
          </a:lstStyle>
          <a:p/>
        </p:txBody>
      </p:sp>
      <p:sp>
        <p:nvSpPr>
          <p:cNvPr id="67" name="Google Shape;67;p10"/>
          <p:cNvSpPr txBox="1"/>
          <p:nvPr>
            <p:ph idx="2" type="body"/>
          </p:nvPr>
        </p:nvSpPr>
        <p:spPr>
          <a:xfrm>
            <a:off x="630238" y="2505075"/>
            <a:ext cx="3868737" cy="3684588"/>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68" name="Google Shape;68;p10"/>
          <p:cNvSpPr txBox="1"/>
          <p:nvPr>
            <p:ph idx="3" type="body"/>
          </p:nvPr>
        </p:nvSpPr>
        <p:spPr>
          <a:xfrm>
            <a:off x="4629150" y="1681163"/>
            <a:ext cx="3887788" cy="82391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Times New Roman"/>
              <a:buNone/>
              <a:defRPr/>
            </a:lvl1pPr>
            <a:lvl2pPr indent="-228600" lvl="1" marL="914400" rtl="0">
              <a:spcBef>
                <a:spcPts val="560"/>
              </a:spcBef>
              <a:spcAft>
                <a:spcPts val="0"/>
              </a:spcAft>
              <a:buSzPts val="1400"/>
              <a:buFont typeface="Times New Roman"/>
              <a:buNone/>
              <a:defRPr/>
            </a:lvl2pPr>
            <a:lvl3pPr indent="-228600" lvl="2" marL="1371600" rtl="0">
              <a:spcBef>
                <a:spcPts val="480"/>
              </a:spcBef>
              <a:spcAft>
                <a:spcPts val="0"/>
              </a:spcAft>
              <a:buSzPts val="1400"/>
              <a:buFont typeface="Times New Roman"/>
              <a:buNone/>
              <a:defRPr/>
            </a:lvl3pPr>
            <a:lvl4pPr indent="-228600" lvl="3" marL="1828800" rtl="0">
              <a:spcBef>
                <a:spcPts val="400"/>
              </a:spcBef>
              <a:spcAft>
                <a:spcPts val="0"/>
              </a:spcAft>
              <a:buSzPts val="1400"/>
              <a:buFont typeface="Times New Roman"/>
              <a:buNone/>
              <a:defRPr/>
            </a:lvl4pPr>
            <a:lvl5pPr indent="-228600" lvl="4" marL="2286000" rtl="0">
              <a:spcBef>
                <a:spcPts val="400"/>
              </a:spcBef>
              <a:spcAft>
                <a:spcPts val="0"/>
              </a:spcAft>
              <a:buSzPts val="1400"/>
              <a:buFont typeface="Times New Roman"/>
              <a:buNone/>
              <a:defRPr/>
            </a:lvl5pPr>
            <a:lvl6pPr indent="-228600" lvl="5" marL="2743200" rtl="0">
              <a:spcBef>
                <a:spcPts val="500"/>
              </a:spcBef>
              <a:spcAft>
                <a:spcPts val="0"/>
              </a:spcAft>
              <a:buSzPts val="1400"/>
              <a:buFont typeface="Times New Roman"/>
              <a:buNone/>
              <a:defRPr/>
            </a:lvl6pPr>
            <a:lvl7pPr indent="-228600" lvl="6" marL="3200400" rtl="0">
              <a:spcBef>
                <a:spcPts val="500"/>
              </a:spcBef>
              <a:spcAft>
                <a:spcPts val="0"/>
              </a:spcAft>
              <a:buSzPts val="1400"/>
              <a:buFont typeface="Times New Roman"/>
              <a:buNone/>
              <a:defRPr/>
            </a:lvl7pPr>
            <a:lvl8pPr indent="-228600" lvl="7" marL="3657600" rtl="0">
              <a:spcBef>
                <a:spcPts val="500"/>
              </a:spcBef>
              <a:spcAft>
                <a:spcPts val="0"/>
              </a:spcAft>
              <a:buSzPts val="1400"/>
              <a:buFont typeface="Times New Roman"/>
              <a:buNone/>
              <a:defRPr/>
            </a:lvl8pPr>
            <a:lvl9pPr indent="-228600" lvl="8" marL="4114800" rtl="0">
              <a:spcBef>
                <a:spcPts val="500"/>
              </a:spcBef>
              <a:spcAft>
                <a:spcPts val="0"/>
              </a:spcAft>
              <a:buSzPts val="1400"/>
              <a:buFont typeface="Times New Roman"/>
              <a:buNone/>
              <a:defRPr/>
            </a:lvl9pPr>
          </a:lstStyle>
          <a:p/>
        </p:txBody>
      </p:sp>
      <p:sp>
        <p:nvSpPr>
          <p:cNvPr id="69" name="Google Shape;69;p10"/>
          <p:cNvSpPr txBox="1"/>
          <p:nvPr>
            <p:ph idx="4" type="body"/>
          </p:nvPr>
        </p:nvSpPr>
        <p:spPr>
          <a:xfrm>
            <a:off x="4629150" y="2505075"/>
            <a:ext cx="3887788" cy="3684588"/>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Times New Roman"/>
              <a:buChar char="•"/>
              <a:defRPr/>
            </a:lvl1pPr>
            <a:lvl2pPr indent="-317500" lvl="1" marL="914400" rtl="0" algn="l">
              <a:spcBef>
                <a:spcPts val="560"/>
              </a:spcBef>
              <a:spcAft>
                <a:spcPts val="0"/>
              </a:spcAft>
              <a:buClr>
                <a:schemeClr val="dk1"/>
              </a:buClr>
              <a:buSzPts val="1400"/>
              <a:buFont typeface="Times New Roman"/>
              <a:buChar char="–"/>
              <a:defRPr/>
            </a:lvl2pPr>
            <a:lvl3pPr indent="-317500" lvl="2" marL="1371600" rtl="0" algn="l">
              <a:spcBef>
                <a:spcPts val="480"/>
              </a:spcBef>
              <a:spcAft>
                <a:spcPts val="0"/>
              </a:spcAft>
              <a:buClr>
                <a:schemeClr val="dk1"/>
              </a:buClr>
              <a:buSzPts val="1400"/>
              <a:buFont typeface="Times New Roman"/>
              <a:buChar char="•"/>
              <a:defRPr/>
            </a:lvl3pPr>
            <a:lvl4pPr indent="-317500" lvl="3" marL="1828800" rtl="0" algn="l">
              <a:spcBef>
                <a:spcPts val="400"/>
              </a:spcBef>
              <a:spcAft>
                <a:spcPts val="0"/>
              </a:spcAft>
              <a:buClr>
                <a:schemeClr val="dk1"/>
              </a:buClr>
              <a:buSzPts val="1400"/>
              <a:buFont typeface="Times New Roman"/>
              <a:buChar char="–"/>
              <a:defRPr/>
            </a:lvl4pPr>
            <a:lvl5pPr indent="-317500" lvl="4" marL="2286000" rtl="0" algn="l">
              <a:spcBef>
                <a:spcPts val="400"/>
              </a:spcBef>
              <a:spcAft>
                <a:spcPts val="0"/>
              </a:spcAft>
              <a:buClr>
                <a:schemeClr val="dk1"/>
              </a:buClr>
              <a:buSzPts val="1400"/>
              <a:buFont typeface="Times New Roman"/>
              <a:buChar char="»"/>
              <a:defRPr/>
            </a:lvl5pPr>
            <a:lvl6pPr indent="-317500" lvl="5" marL="2743200" rtl="0" algn="l">
              <a:lnSpc>
                <a:spcPct val="90000"/>
              </a:lnSpc>
              <a:spcBef>
                <a:spcPts val="500"/>
              </a:spcBef>
              <a:spcAft>
                <a:spcPts val="0"/>
              </a:spcAft>
              <a:buClr>
                <a:schemeClr val="dk1"/>
              </a:buClr>
              <a:buSzPts val="1400"/>
              <a:buFont typeface="Arial"/>
              <a:buChar char="•"/>
              <a:defRPr/>
            </a:lvl6pPr>
            <a:lvl7pPr indent="-317500" lvl="6" marL="3200400" rtl="0" algn="l">
              <a:lnSpc>
                <a:spcPct val="90000"/>
              </a:lnSpc>
              <a:spcBef>
                <a:spcPts val="500"/>
              </a:spcBef>
              <a:spcAft>
                <a:spcPts val="0"/>
              </a:spcAft>
              <a:buClr>
                <a:schemeClr val="dk1"/>
              </a:buClr>
              <a:buSzPts val="1400"/>
              <a:buFont typeface="Arial"/>
              <a:buChar char="•"/>
              <a:defRPr/>
            </a:lvl7pPr>
            <a:lvl8pPr indent="-317500" lvl="7" marL="3657600" rtl="0" algn="l">
              <a:lnSpc>
                <a:spcPct val="90000"/>
              </a:lnSpc>
              <a:spcBef>
                <a:spcPts val="500"/>
              </a:spcBef>
              <a:spcAft>
                <a:spcPts val="0"/>
              </a:spcAft>
              <a:buClr>
                <a:schemeClr val="dk1"/>
              </a:buClr>
              <a:buSzPts val="1400"/>
              <a:buFont typeface="Arial"/>
              <a:buChar char="•"/>
              <a:defRPr/>
            </a:lvl8pPr>
            <a:lvl9pPr indent="-317500" lvl="8" marL="4114800" rtl="0" algn="l">
              <a:lnSpc>
                <a:spcPct val="90000"/>
              </a:lnSpc>
              <a:spcBef>
                <a:spcPts val="500"/>
              </a:spcBef>
              <a:spcAft>
                <a:spcPts val="0"/>
              </a:spcAft>
              <a:buClr>
                <a:schemeClr val="dk1"/>
              </a:buClr>
              <a:buSzPts val="1400"/>
              <a:buFont typeface="Arial"/>
              <a:buChar char="•"/>
              <a:defRPr/>
            </a:lvl9pPr>
          </a:lstStyle>
          <a:p/>
        </p:txBody>
      </p:sp>
      <p:sp>
        <p:nvSpPr>
          <p:cNvPr id="70" name="Google Shape;70;p10"/>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2" name="Google Shape;72;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0" marR="0" rtl="0" algn="ctr">
              <a:spcBef>
                <a:spcPts val="0"/>
              </a:spcBef>
              <a:spcAft>
                <a:spcPts val="0"/>
              </a:spcAft>
              <a:buSzPts val="1400"/>
              <a:buChar char="○"/>
              <a:defRPr/>
            </a:lvl2pPr>
            <a:lvl3pPr indent="-88900" lvl="2" marL="0" marR="0" rtl="0" algn="ctr">
              <a:spcBef>
                <a:spcPts val="0"/>
              </a:spcBef>
              <a:spcAft>
                <a:spcPts val="0"/>
              </a:spcAft>
              <a:buSzPts val="1400"/>
              <a:buChar char="■"/>
              <a:defRPr/>
            </a:lvl3pPr>
            <a:lvl4pPr indent="-88900" lvl="3" marL="0" marR="0" rtl="0" algn="ctr">
              <a:spcBef>
                <a:spcPts val="0"/>
              </a:spcBef>
              <a:spcAft>
                <a:spcPts val="0"/>
              </a:spcAft>
              <a:buSzPts val="1400"/>
              <a:buChar char="●"/>
              <a:defRPr/>
            </a:lvl4pPr>
            <a:lvl5pPr indent="-88900" lvl="4" marL="0" marR="0" rtl="0" algn="ctr">
              <a:spcBef>
                <a:spcPts val="0"/>
              </a:spcBef>
              <a:spcAft>
                <a:spcPts val="0"/>
              </a:spcAft>
              <a:buSzPts val="1400"/>
              <a:buChar char="○"/>
              <a:defRPr/>
            </a:lvl5pPr>
            <a:lvl6pPr indent="-88900" lvl="5" marL="457200" marR="0" rtl="0" algn="ctr">
              <a:spcBef>
                <a:spcPts val="0"/>
              </a:spcBef>
              <a:spcAft>
                <a:spcPts val="0"/>
              </a:spcAft>
              <a:buSzPts val="1400"/>
              <a:buChar char="■"/>
              <a:defRPr/>
            </a:lvl6pPr>
            <a:lvl7pPr indent="-88900" lvl="6" marL="914400" marR="0" rtl="0" algn="ctr">
              <a:spcBef>
                <a:spcPts val="0"/>
              </a:spcBef>
              <a:spcAft>
                <a:spcPts val="0"/>
              </a:spcAft>
              <a:buSzPts val="1400"/>
              <a:buChar char="●"/>
              <a:defRPr/>
            </a:lvl7pPr>
            <a:lvl8pPr indent="-88900" lvl="7" marL="1371600" marR="0" rtl="0" algn="ctr">
              <a:spcBef>
                <a:spcPts val="0"/>
              </a:spcBef>
              <a:spcAft>
                <a:spcPts val="0"/>
              </a:spcAft>
              <a:buSzPts val="1400"/>
              <a:buChar char="○"/>
              <a:defRPr/>
            </a:lvl8pPr>
            <a:lvl9pPr indent="-88900" lvl="8" marL="1828800" marR="0" rtl="0" algn="ctr">
              <a:spcBef>
                <a:spcPts val="0"/>
              </a:spcBef>
              <a:spcAft>
                <a:spcPts val="0"/>
              </a:spcAft>
              <a:buSzPts val="1400"/>
              <a:buChar char="■"/>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Times New Roman"/>
              <a:buChar char="•"/>
              <a:defRPr/>
            </a:lvl1pPr>
            <a:lvl2pPr indent="-317500" lvl="1" marL="914400" marR="0" rtl="0" algn="l">
              <a:spcBef>
                <a:spcPts val="560"/>
              </a:spcBef>
              <a:spcAft>
                <a:spcPts val="0"/>
              </a:spcAft>
              <a:buClr>
                <a:schemeClr val="dk1"/>
              </a:buClr>
              <a:buSzPts val="1400"/>
              <a:buFont typeface="Times New Roman"/>
              <a:buChar char="–"/>
              <a:defRPr/>
            </a:lvl2pPr>
            <a:lvl3pPr indent="-317500" lvl="2" marL="1371600" marR="0" rtl="0" algn="l">
              <a:spcBef>
                <a:spcPts val="480"/>
              </a:spcBef>
              <a:spcAft>
                <a:spcPts val="0"/>
              </a:spcAft>
              <a:buClr>
                <a:schemeClr val="dk1"/>
              </a:buClr>
              <a:buSzPts val="1400"/>
              <a:buFont typeface="Times New Roman"/>
              <a:buChar char="•"/>
              <a:defRPr/>
            </a:lvl3pPr>
            <a:lvl4pPr indent="-317500" lvl="3" marL="1828800" marR="0" rtl="0" algn="l">
              <a:spcBef>
                <a:spcPts val="400"/>
              </a:spcBef>
              <a:spcAft>
                <a:spcPts val="0"/>
              </a:spcAft>
              <a:buClr>
                <a:schemeClr val="dk1"/>
              </a:buClr>
              <a:buSzPts val="1400"/>
              <a:buFont typeface="Times New Roman"/>
              <a:buChar char="–"/>
              <a:defRPr/>
            </a:lvl4pPr>
            <a:lvl5pPr indent="-317500" lvl="4" marL="2286000" marR="0" rtl="0" algn="l">
              <a:spcBef>
                <a:spcPts val="400"/>
              </a:spcBef>
              <a:spcAft>
                <a:spcPts val="0"/>
              </a:spcAft>
              <a:buClr>
                <a:schemeClr val="dk1"/>
              </a:buClr>
              <a:buSzPts val="1400"/>
              <a:buFont typeface="Times New Roman"/>
              <a:buChar char="»"/>
              <a:defRPr/>
            </a:lvl5pPr>
            <a:lvl6pPr indent="-317500" lvl="5" marL="2743200" marR="0" rtl="0" algn="l">
              <a:lnSpc>
                <a:spcPct val="90000"/>
              </a:lnSpc>
              <a:spcBef>
                <a:spcPts val="500"/>
              </a:spcBef>
              <a:spcAft>
                <a:spcPts val="0"/>
              </a:spcAft>
              <a:buClr>
                <a:schemeClr val="dk1"/>
              </a:buClr>
              <a:buSzPts val="1400"/>
              <a:buFont typeface="Arial"/>
              <a:buChar char="•"/>
              <a:defRPr/>
            </a:lvl6pPr>
            <a:lvl7pPr indent="-317500" lvl="6" marL="3200400" marR="0" rtl="0" algn="l">
              <a:lnSpc>
                <a:spcPct val="90000"/>
              </a:lnSpc>
              <a:spcBef>
                <a:spcPts val="500"/>
              </a:spcBef>
              <a:spcAft>
                <a:spcPts val="0"/>
              </a:spcAft>
              <a:buClr>
                <a:schemeClr val="dk1"/>
              </a:buClr>
              <a:buSzPts val="1400"/>
              <a:buFont typeface="Arial"/>
              <a:buChar char="•"/>
              <a:defRPr/>
            </a:lvl7pPr>
            <a:lvl8pPr indent="-317500" lvl="7" marL="3657600" marR="0" rtl="0" algn="l">
              <a:lnSpc>
                <a:spcPct val="90000"/>
              </a:lnSpc>
              <a:spcBef>
                <a:spcPts val="500"/>
              </a:spcBef>
              <a:spcAft>
                <a:spcPts val="0"/>
              </a:spcAft>
              <a:buClr>
                <a:schemeClr val="dk1"/>
              </a:buClr>
              <a:buSzPts val="1400"/>
              <a:buFont typeface="Arial"/>
              <a:buChar char="•"/>
              <a:defRPr/>
            </a:lvl8pPr>
            <a:lvl9pPr indent="-317500" lvl="8" marL="4114800" marR="0" rtl="0" algn="l">
              <a:lnSpc>
                <a:spcPct val="90000"/>
              </a:lnSpc>
              <a:spcBef>
                <a:spcPts val="5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01" name="Shape 101"/>
        <p:cNvGrpSpPr/>
        <p:nvPr/>
      </p:nvGrpSpPr>
      <p:grpSpPr>
        <a:xfrm>
          <a:off x="0" y="0"/>
          <a:ext cx="0" cy="0"/>
          <a:chOff x="0" y="0"/>
          <a:chExt cx="0" cy="0"/>
        </a:xfrm>
      </p:grpSpPr>
      <p:sp>
        <p:nvSpPr>
          <p:cNvPr id="102" name="Google Shape;102;p15"/>
          <p:cNvSpPr/>
          <p:nvPr/>
        </p:nvSpPr>
        <p:spPr>
          <a:xfrm>
            <a:off x="1524000" y="1447800"/>
            <a:ext cx="6477000" cy="3214687"/>
          </a:xfrm>
          <a:prstGeom prst="rect">
            <a:avLst/>
          </a:prstGeom>
        </p:spPr>
        <p:txBody>
          <a:bodyPr>
            <a:prstTxWarp prst="textPlain"/>
          </a:bodyPr>
          <a:lstStyle/>
          <a:p>
            <a:pPr lvl="0" algn="l"/>
            <a:r>
              <a:rPr b="0" i="0">
                <a:ln cap="flat" cmpd="sng" w="12700">
                  <a:solidFill>
                    <a:srgbClr val="B2B2B2"/>
                  </a:solidFill>
                  <a:prstDash val="solid"/>
                  <a:miter lim="8000"/>
                  <a:headEnd len="sm" w="sm" type="none"/>
                  <a:tailEnd len="sm" w="sm" type="none"/>
                </a:ln>
                <a:gradFill>
                  <a:gsLst>
                    <a:gs pos="0">
                      <a:srgbClr val="520402"/>
                    </a:gs>
                    <a:gs pos="100000">
                      <a:srgbClr val="FFCC00"/>
                    </a:gs>
                  </a:gsLst>
                  <a:lin ang="5400000" scaled="0"/>
                </a:gradFill>
                <a:latin typeface="Arial"/>
              </a:rPr>
              <a:t>Ancient India </a:t>
            </a:r>
          </a:p>
        </p:txBody>
      </p:sp>
      <p:sp>
        <p:nvSpPr>
          <p:cNvPr id="103" name="Google Shape;103;p15"/>
          <p:cNvSpPr/>
          <p:nvPr/>
        </p:nvSpPr>
        <p:spPr>
          <a:xfrm>
            <a:off x="8305800" y="6096000"/>
            <a:ext cx="533400" cy="457200"/>
          </a:xfrm>
          <a:custGeom>
            <a:rect b="b" l="l" r="r" t="t"/>
            <a:pathLst>
              <a:path extrusionOk="0" h="120000" w="120000">
                <a:moveTo>
                  <a:pt x="0" y="0"/>
                </a:moveTo>
                <a:lnTo>
                  <a:pt x="120000" y="0"/>
                </a:lnTo>
                <a:lnTo>
                  <a:pt x="120000" y="120000"/>
                </a:lnTo>
                <a:lnTo>
                  <a:pt x="0" y="120000"/>
                </a:lnTo>
                <a:close/>
                <a:moveTo>
                  <a:pt x="98571" y="60000"/>
                </a:moveTo>
                <a:lnTo>
                  <a:pt x="21429" y="15000"/>
                </a:lnTo>
                <a:lnTo>
                  <a:pt x="21429" y="105000"/>
                </a:lnTo>
                <a:close/>
              </a:path>
              <a:path extrusionOk="0" fill="darken" h="120000" w="120000">
                <a:moveTo>
                  <a:pt x="98571" y="60000"/>
                </a:moveTo>
                <a:lnTo>
                  <a:pt x="21429" y="15000"/>
                </a:lnTo>
                <a:lnTo>
                  <a:pt x="21429" y="105000"/>
                </a:lnTo>
                <a:close/>
              </a:path>
              <a:path extrusionOk="0" fill="none" h="120000" w="120000">
                <a:moveTo>
                  <a:pt x="98571" y="60000"/>
                </a:moveTo>
                <a:lnTo>
                  <a:pt x="21429" y="105000"/>
                </a:lnTo>
                <a:lnTo>
                  <a:pt x="21429"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b="0" l="0" r="0" t="0"/>
          <a:stretch/>
        </p:blipFill>
        <p:spPr>
          <a:xfrm>
            <a:off x="533400" y="1600200"/>
            <a:ext cx="7924800" cy="5084762"/>
          </a:xfrm>
          <a:prstGeom prst="rect">
            <a:avLst/>
          </a:prstGeom>
          <a:noFill/>
          <a:ln>
            <a:noFill/>
          </a:ln>
        </p:spPr>
      </p:pic>
      <p:sp>
        <p:nvSpPr>
          <p:cNvPr descr="White marble" id="190" name="Google Shape;190;p24"/>
          <p:cNvSpPr/>
          <p:nvPr/>
        </p:nvSpPr>
        <p:spPr>
          <a:xfrm>
            <a:off x="2438400" y="228600"/>
            <a:ext cx="4572000" cy="1295400"/>
          </a:xfrm>
          <a:prstGeom prst="rect">
            <a:avLst/>
          </a:prstGeom>
          <a:blipFill rotWithShape="1">
            <a:blip r:embed="rId4">
              <a:alphaModFix/>
            </a:blip>
            <a:stretch>
              <a:fillRect b="0" l="0" r="0" t="0"/>
            </a:stretch>
          </a:blipFill>
        </p:spPr>
        <p:txBody>
          <a:bodyPr>
            <a:prstTxWarp prst="textPlain"/>
          </a:bodyPr>
          <a:lstStyle/>
          <a:p>
            <a:pPr lvl="0" algn="l"/>
            <a:r>
              <a:rPr b="0" i="0">
                <a:ln cap="flat" cmpd="sng" w="9525">
                  <a:solidFill>
                    <a:srgbClr val="000000"/>
                  </a:solidFill>
                  <a:prstDash val="solid"/>
                  <a:miter lim="8000"/>
                  <a:headEnd len="sm" w="sm" type="none"/>
                  <a:tailEnd len="sm" w="sm" type="none"/>
                </a:ln>
                <a:solidFill>
                  <a:srgbClr val="FFFFFF"/>
                </a:solidFill>
                <a:latin typeface="Arial"/>
              </a:rPr>
              <a:t>Aryan Invasion </a:t>
            </a:r>
          </a:p>
        </p:txBody>
      </p:sp>
      <p:cxnSp>
        <p:nvCxnSpPr>
          <p:cNvPr id="191" name="Google Shape;191;p24"/>
          <p:cNvCxnSpPr/>
          <p:nvPr/>
        </p:nvCxnSpPr>
        <p:spPr>
          <a:xfrm>
            <a:off x="3048000" y="3886200"/>
            <a:ext cx="457200" cy="914400"/>
          </a:xfrm>
          <a:prstGeom prst="straightConnector1">
            <a:avLst/>
          </a:prstGeom>
          <a:noFill/>
          <a:ln cap="flat" cmpd="sng" w="57150">
            <a:solidFill>
              <a:schemeClr val="dk1"/>
            </a:solidFill>
            <a:prstDash val="solid"/>
            <a:miter lim="8000"/>
            <a:headEnd len="sm" w="sm" type="none"/>
            <a:tailEnd len="med" w="med" type="triangle"/>
          </a:ln>
        </p:spPr>
      </p:cxnSp>
      <p:sp>
        <p:nvSpPr>
          <p:cNvPr id="192" name="Google Shape;192;p24"/>
          <p:cNvSpPr/>
          <p:nvPr/>
        </p:nvSpPr>
        <p:spPr>
          <a:xfrm>
            <a:off x="7924800" y="6096000"/>
            <a:ext cx="838200" cy="457200"/>
          </a:xfrm>
          <a:custGeom>
            <a:rect b="b" l="l" r="r" t="t"/>
            <a:pathLst>
              <a:path extrusionOk="0" h="120000" w="120000">
                <a:moveTo>
                  <a:pt x="0" y="0"/>
                </a:moveTo>
                <a:lnTo>
                  <a:pt x="120000" y="0"/>
                </a:lnTo>
                <a:lnTo>
                  <a:pt x="120000" y="120000"/>
                </a:lnTo>
                <a:lnTo>
                  <a:pt x="0" y="120000"/>
                </a:lnTo>
                <a:close/>
                <a:moveTo>
                  <a:pt x="84545" y="60000"/>
                </a:moveTo>
                <a:lnTo>
                  <a:pt x="35455" y="15000"/>
                </a:lnTo>
                <a:lnTo>
                  <a:pt x="35455" y="105000"/>
                </a:lnTo>
                <a:close/>
              </a:path>
              <a:path extrusionOk="0" fill="darken" h="120000" w="120000">
                <a:moveTo>
                  <a:pt x="84545" y="60000"/>
                </a:moveTo>
                <a:lnTo>
                  <a:pt x="35455" y="15000"/>
                </a:lnTo>
                <a:lnTo>
                  <a:pt x="35455" y="105000"/>
                </a:lnTo>
                <a:close/>
              </a:path>
              <a:path extrusionOk="0" fill="none" h="120000" w="120000">
                <a:moveTo>
                  <a:pt x="84545" y="60000"/>
                </a:moveTo>
                <a:lnTo>
                  <a:pt x="35455" y="105000"/>
                </a:lnTo>
                <a:lnTo>
                  <a:pt x="35455"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93" name="Google Shape;193;p24"/>
          <p:cNvSpPr/>
          <p:nvPr/>
        </p:nvSpPr>
        <p:spPr>
          <a:xfrm>
            <a:off x="838200" y="6096000"/>
            <a:ext cx="914400" cy="457200"/>
          </a:xfrm>
          <a:custGeom>
            <a:rect b="b" l="l" r="r" t="t"/>
            <a:pathLst>
              <a:path extrusionOk="0" h="120000" w="120000">
                <a:moveTo>
                  <a:pt x="0" y="0"/>
                </a:moveTo>
                <a:lnTo>
                  <a:pt x="120000" y="0"/>
                </a:lnTo>
                <a:lnTo>
                  <a:pt x="120000" y="120000"/>
                </a:lnTo>
                <a:lnTo>
                  <a:pt x="0" y="120000"/>
                </a:lnTo>
                <a:close/>
                <a:moveTo>
                  <a:pt x="37500" y="60000"/>
                </a:moveTo>
                <a:lnTo>
                  <a:pt x="82500" y="15000"/>
                </a:lnTo>
                <a:lnTo>
                  <a:pt x="82500" y="105000"/>
                </a:lnTo>
                <a:close/>
              </a:path>
              <a:path extrusionOk="0" fill="darken" h="120000" w="120000">
                <a:moveTo>
                  <a:pt x="37500" y="60000"/>
                </a:moveTo>
                <a:lnTo>
                  <a:pt x="82500" y="15000"/>
                </a:lnTo>
                <a:lnTo>
                  <a:pt x="82500" y="105000"/>
                </a:lnTo>
                <a:close/>
              </a:path>
              <a:path extrusionOk="0" fill="none" h="120000" w="120000">
                <a:moveTo>
                  <a:pt x="37500" y="60000"/>
                </a:moveTo>
                <a:lnTo>
                  <a:pt x="82500" y="15000"/>
                </a:lnTo>
                <a:lnTo>
                  <a:pt x="8250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94" name="Google Shape;194;p24"/>
          <p:cNvSpPr txBox="1"/>
          <p:nvPr/>
        </p:nvSpPr>
        <p:spPr>
          <a:xfrm>
            <a:off x="6172200" y="2590800"/>
            <a:ext cx="1905000" cy="10064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Font typeface="Times New Roman"/>
              <a:buNone/>
            </a:pPr>
            <a:r>
              <a:rPr b="0" i="0" lang="en-US" sz="2000" u="none" cap="none" strike="noStrike">
                <a:solidFill>
                  <a:srgbClr val="FF3300"/>
                </a:solidFill>
                <a:latin typeface="Times New Roman"/>
                <a:ea typeface="Times New Roman"/>
                <a:cs typeface="Times New Roman"/>
                <a:sym typeface="Times New Roman"/>
              </a:rPr>
              <a:t>The route of the Aryans into India.</a:t>
            </a: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1676400" y="533400"/>
            <a:ext cx="7086600" cy="5643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The Aryans brought with them their own language, called Sanskrit and religious and cultural beliefs.  The Indus Valley people eventually became intermixed with the Aryan people and the two cultures together make up what is now much of the culture of modern India.  Hinduism, the major religion of India, was a mixture of Aryan and Indus Valley beliefs.  The caste system, which keeps people in strict social classes, was brought to India by the Aryans.</a:t>
            </a:r>
            <a:endParaRPr/>
          </a:p>
        </p:txBody>
      </p:sp>
      <p:sp>
        <p:nvSpPr>
          <p:cNvPr id="200" name="Google Shape;200;p25"/>
          <p:cNvSpPr/>
          <p:nvPr/>
        </p:nvSpPr>
        <p:spPr>
          <a:xfrm rot="5400000">
            <a:off x="-2211387" y="2820987"/>
            <a:ext cx="6327775" cy="1143000"/>
          </a:xfrm>
          <a:prstGeom prst="rect">
            <a:avLst/>
          </a:prstGeom>
        </p:spPr>
        <p:txBody>
          <a:bodyPr>
            <a:prstTxWarp prst="textPlain"/>
          </a:bodyPr>
          <a:lstStyle/>
          <a:p>
            <a:pPr lvl="0" algn="l"/>
            <a:r>
              <a:rPr b="0" i="0">
                <a:ln cap="flat" cmpd="sng" w="9525">
                  <a:solidFill>
                    <a:srgbClr val="800000"/>
                  </a:solidFill>
                  <a:prstDash val="solid"/>
                  <a:miter lim="8000"/>
                  <a:headEnd len="sm" w="sm" type="none"/>
                  <a:tailEnd len="sm" w="sm" type="none"/>
                </a:ln>
                <a:solidFill>
                  <a:srgbClr val="FF6600"/>
                </a:solidFill>
                <a:latin typeface="Arial"/>
              </a:rPr>
              <a:t>Two Cultures Combine </a:t>
            </a:r>
          </a:p>
        </p:txBody>
      </p:sp>
      <p:sp>
        <p:nvSpPr>
          <p:cNvPr id="201" name="Google Shape;201;p25"/>
          <p:cNvSpPr/>
          <p:nvPr/>
        </p:nvSpPr>
        <p:spPr>
          <a:xfrm>
            <a:off x="7848600" y="6248400"/>
            <a:ext cx="914400" cy="381000"/>
          </a:xfrm>
          <a:custGeom>
            <a:rect b="b" l="l" r="r" t="t"/>
            <a:pathLst>
              <a:path extrusionOk="0" h="120000" w="120000">
                <a:moveTo>
                  <a:pt x="0" y="0"/>
                </a:moveTo>
                <a:lnTo>
                  <a:pt x="120000" y="0"/>
                </a:lnTo>
                <a:lnTo>
                  <a:pt x="120000" y="120000"/>
                </a:lnTo>
                <a:lnTo>
                  <a:pt x="0" y="120000"/>
                </a:lnTo>
                <a:close/>
                <a:moveTo>
                  <a:pt x="78750" y="60000"/>
                </a:moveTo>
                <a:lnTo>
                  <a:pt x="41250" y="15000"/>
                </a:lnTo>
                <a:lnTo>
                  <a:pt x="41250" y="105000"/>
                </a:lnTo>
                <a:close/>
              </a:path>
              <a:path extrusionOk="0" fill="darken" h="120000" w="120000">
                <a:moveTo>
                  <a:pt x="78750" y="60000"/>
                </a:moveTo>
                <a:lnTo>
                  <a:pt x="41250" y="15000"/>
                </a:lnTo>
                <a:lnTo>
                  <a:pt x="41250" y="105000"/>
                </a:lnTo>
                <a:close/>
              </a:path>
              <a:path extrusionOk="0" fill="none" h="120000" w="120000">
                <a:moveTo>
                  <a:pt x="78750" y="60000"/>
                </a:moveTo>
                <a:lnTo>
                  <a:pt x="41250" y="105000"/>
                </a:lnTo>
                <a:lnTo>
                  <a:pt x="41250" y="15000"/>
                </a:lnTo>
                <a:close/>
              </a:path>
              <a:path extrusionOk="0" fill="none" h="120000" w="120000">
                <a:moveTo>
                  <a:pt x="0" y="0"/>
                </a:moveTo>
                <a:lnTo>
                  <a:pt x="120000" y="0"/>
                </a:lnTo>
                <a:lnTo>
                  <a:pt x="120000" y="120000"/>
                </a:lnTo>
                <a:lnTo>
                  <a:pt x="0" y="120000"/>
                </a:lnTo>
                <a:close/>
              </a:path>
            </a:pathLst>
          </a:custGeom>
          <a:solidFill>
            <a:srgbClr val="6666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02" name="Google Shape;202;p25"/>
          <p:cNvSpPr/>
          <p:nvPr/>
        </p:nvSpPr>
        <p:spPr>
          <a:xfrm>
            <a:off x="1905000" y="6248400"/>
            <a:ext cx="1295400" cy="381000"/>
          </a:xfrm>
          <a:custGeom>
            <a:rect b="b" l="l" r="r" t="t"/>
            <a:pathLst>
              <a:path extrusionOk="0" h="120000" w="120000">
                <a:moveTo>
                  <a:pt x="0" y="0"/>
                </a:moveTo>
                <a:lnTo>
                  <a:pt x="120000" y="0"/>
                </a:lnTo>
                <a:lnTo>
                  <a:pt x="120000" y="120000"/>
                </a:lnTo>
                <a:lnTo>
                  <a:pt x="0" y="120000"/>
                </a:lnTo>
                <a:close/>
                <a:moveTo>
                  <a:pt x="46765" y="60000"/>
                </a:moveTo>
                <a:lnTo>
                  <a:pt x="73235" y="15000"/>
                </a:lnTo>
                <a:lnTo>
                  <a:pt x="73235" y="105000"/>
                </a:lnTo>
                <a:close/>
              </a:path>
              <a:path extrusionOk="0" fill="darken" h="120000" w="120000">
                <a:moveTo>
                  <a:pt x="46765" y="60000"/>
                </a:moveTo>
                <a:lnTo>
                  <a:pt x="73235" y="15000"/>
                </a:lnTo>
                <a:lnTo>
                  <a:pt x="73235" y="105000"/>
                </a:lnTo>
                <a:close/>
              </a:path>
              <a:path extrusionOk="0" fill="none" h="120000" w="120000">
                <a:moveTo>
                  <a:pt x="46765" y="60000"/>
                </a:moveTo>
                <a:lnTo>
                  <a:pt x="73235" y="15000"/>
                </a:lnTo>
                <a:lnTo>
                  <a:pt x="73235" y="105000"/>
                </a:lnTo>
                <a:close/>
              </a:path>
              <a:path extrusionOk="0" fill="none" h="120000" w="120000">
                <a:moveTo>
                  <a:pt x="0" y="0"/>
                </a:moveTo>
                <a:lnTo>
                  <a:pt x="120000" y="0"/>
                </a:lnTo>
                <a:lnTo>
                  <a:pt x="120000" y="120000"/>
                </a:lnTo>
                <a:lnTo>
                  <a:pt x="0" y="120000"/>
                </a:lnTo>
                <a:close/>
              </a:path>
            </a:pathLst>
          </a:custGeom>
          <a:solidFill>
            <a:srgbClr val="6666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rotWithShape="1">
          <a:blip r:embed="rId3">
            <a:alphaModFix/>
          </a:blip>
          <a:srcRect b="0" l="0" r="0" t="0"/>
          <a:stretch/>
        </p:blipFill>
        <p:spPr>
          <a:xfrm>
            <a:off x="4267200" y="609600"/>
            <a:ext cx="4083050" cy="5638800"/>
          </a:xfrm>
          <a:prstGeom prst="rect">
            <a:avLst/>
          </a:prstGeom>
          <a:noFill/>
          <a:ln>
            <a:noFill/>
          </a:ln>
        </p:spPr>
      </p:pic>
      <p:sp>
        <p:nvSpPr>
          <p:cNvPr id="208" name="Google Shape;208;p26"/>
          <p:cNvSpPr txBox="1"/>
          <p:nvPr/>
        </p:nvSpPr>
        <p:spPr>
          <a:xfrm>
            <a:off x="533400" y="304800"/>
            <a:ext cx="34290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imes New Roman"/>
              <a:buNone/>
            </a:pPr>
            <a:r>
              <a:rPr b="0" i="0" lang="en-US" sz="3200" u="none" cap="none" strike="noStrike">
                <a:solidFill>
                  <a:srgbClr val="0000FF"/>
                </a:solidFill>
                <a:latin typeface="Times New Roman"/>
                <a:ea typeface="Times New Roman"/>
                <a:cs typeface="Times New Roman"/>
                <a:sym typeface="Times New Roman"/>
              </a:rPr>
              <a:t>Hindu Religion</a:t>
            </a:r>
            <a:endParaRPr/>
          </a:p>
        </p:txBody>
      </p:sp>
      <p:sp>
        <p:nvSpPr>
          <p:cNvPr id="209" name="Google Shape;209;p26"/>
          <p:cNvSpPr txBox="1"/>
          <p:nvPr/>
        </p:nvSpPr>
        <p:spPr>
          <a:xfrm>
            <a:off x="304800" y="990600"/>
            <a:ext cx="3352800" cy="5203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The Aryans and the Indus Valley culture eventually produced what is known today as Hinduism.  This religion is polytheistic, which means believing in many gods.  We know about this ancient religion because of Aryan books called “Vedas” that record the beliefs of the Aryans.  Pictured here is one of the many gods of Hinduism, Krishna. </a:t>
            </a:r>
            <a:endParaRPr/>
          </a:p>
        </p:txBody>
      </p:sp>
      <p:sp>
        <p:nvSpPr>
          <p:cNvPr id="210" name="Google Shape;210;p26"/>
          <p:cNvSpPr/>
          <p:nvPr/>
        </p:nvSpPr>
        <p:spPr>
          <a:xfrm>
            <a:off x="8305800" y="6324600"/>
            <a:ext cx="533400" cy="304800"/>
          </a:xfrm>
          <a:custGeom>
            <a:rect b="b" l="l" r="r" t="t"/>
            <a:pathLst>
              <a:path extrusionOk="0" h="120000" w="120000">
                <a:moveTo>
                  <a:pt x="0" y="0"/>
                </a:moveTo>
                <a:lnTo>
                  <a:pt x="120000" y="0"/>
                </a:lnTo>
                <a:lnTo>
                  <a:pt x="120000" y="120000"/>
                </a:lnTo>
                <a:lnTo>
                  <a:pt x="0" y="120000"/>
                </a:lnTo>
                <a:close/>
                <a:moveTo>
                  <a:pt x="85714" y="60000"/>
                </a:moveTo>
                <a:lnTo>
                  <a:pt x="34286" y="15000"/>
                </a:lnTo>
                <a:lnTo>
                  <a:pt x="34286" y="105000"/>
                </a:lnTo>
                <a:close/>
              </a:path>
              <a:path extrusionOk="0" fill="darken" h="120000" w="120000">
                <a:moveTo>
                  <a:pt x="85714" y="60000"/>
                </a:moveTo>
                <a:lnTo>
                  <a:pt x="34286" y="15000"/>
                </a:lnTo>
                <a:lnTo>
                  <a:pt x="34286" y="105000"/>
                </a:lnTo>
                <a:close/>
              </a:path>
              <a:path extrusionOk="0" fill="none" h="120000" w="120000">
                <a:moveTo>
                  <a:pt x="85714" y="60000"/>
                </a:moveTo>
                <a:lnTo>
                  <a:pt x="34286" y="105000"/>
                </a:lnTo>
                <a:lnTo>
                  <a:pt x="34286" y="15000"/>
                </a:lnTo>
                <a:close/>
              </a:path>
              <a:path extrusionOk="0" fill="none" h="120000" w="120000">
                <a:moveTo>
                  <a:pt x="0" y="0"/>
                </a:moveTo>
                <a:lnTo>
                  <a:pt x="120000" y="0"/>
                </a:lnTo>
                <a:lnTo>
                  <a:pt x="120000" y="120000"/>
                </a:lnTo>
                <a:lnTo>
                  <a:pt x="0" y="120000"/>
                </a:lnTo>
                <a:close/>
              </a:path>
            </a:pathLst>
          </a:custGeom>
          <a:solidFill>
            <a:srgbClr val="6666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11" name="Google Shape;211;p26"/>
          <p:cNvSpPr/>
          <p:nvPr/>
        </p:nvSpPr>
        <p:spPr>
          <a:xfrm>
            <a:off x="381000" y="6324600"/>
            <a:ext cx="609600" cy="304800"/>
          </a:xfrm>
          <a:custGeom>
            <a:rect b="b" l="l" r="r" t="t"/>
            <a:pathLst>
              <a:path extrusionOk="0" h="120000" w="120000">
                <a:moveTo>
                  <a:pt x="0" y="0"/>
                </a:moveTo>
                <a:lnTo>
                  <a:pt x="120000" y="0"/>
                </a:lnTo>
                <a:lnTo>
                  <a:pt x="120000" y="120000"/>
                </a:lnTo>
                <a:lnTo>
                  <a:pt x="0" y="120000"/>
                </a:lnTo>
                <a:close/>
                <a:moveTo>
                  <a:pt x="37500" y="60000"/>
                </a:moveTo>
                <a:lnTo>
                  <a:pt x="82500" y="15000"/>
                </a:lnTo>
                <a:lnTo>
                  <a:pt x="82500" y="105000"/>
                </a:lnTo>
                <a:close/>
              </a:path>
              <a:path extrusionOk="0" fill="darken" h="120000" w="120000">
                <a:moveTo>
                  <a:pt x="37500" y="60000"/>
                </a:moveTo>
                <a:lnTo>
                  <a:pt x="82500" y="15000"/>
                </a:lnTo>
                <a:lnTo>
                  <a:pt x="82500" y="105000"/>
                </a:lnTo>
                <a:close/>
              </a:path>
              <a:path extrusionOk="0" fill="none" h="120000" w="120000">
                <a:moveTo>
                  <a:pt x="37500" y="60000"/>
                </a:moveTo>
                <a:lnTo>
                  <a:pt x="82500" y="15000"/>
                </a:lnTo>
                <a:lnTo>
                  <a:pt x="82500" y="105000"/>
                </a:lnTo>
                <a:close/>
              </a:path>
              <a:path extrusionOk="0" fill="none" h="120000" w="120000">
                <a:moveTo>
                  <a:pt x="0" y="0"/>
                </a:moveTo>
                <a:lnTo>
                  <a:pt x="120000" y="0"/>
                </a:lnTo>
                <a:lnTo>
                  <a:pt x="120000" y="120000"/>
                </a:lnTo>
                <a:lnTo>
                  <a:pt x="0" y="120000"/>
                </a:lnTo>
                <a:close/>
              </a:path>
            </a:pathLst>
          </a:custGeom>
          <a:solidFill>
            <a:srgbClr val="6666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p:nvPr/>
        </p:nvSpPr>
        <p:spPr>
          <a:xfrm>
            <a:off x="3429000" y="381000"/>
            <a:ext cx="2333625" cy="638175"/>
          </a:xfrm>
          <a:prstGeom prst="rect">
            <a:avLst/>
          </a:prstGeom>
        </p:spPr>
        <p:txBody>
          <a:bodyPr>
            <a:prstTxWarp prst="textPlain"/>
          </a:bodyPr>
          <a:lstStyle/>
          <a:p>
            <a:pPr lvl="0" algn="l"/>
            <a:r>
              <a:rPr b="0" i="0">
                <a:ln cap="flat" cmpd="sng" w="9525">
                  <a:solidFill>
                    <a:srgbClr val="000000"/>
                  </a:solidFill>
                  <a:prstDash val="solid"/>
                  <a:miter lim="8000"/>
                  <a:headEnd len="sm" w="sm" type="none"/>
                  <a:tailEnd len="sm" w="sm" type="none"/>
                </a:ln>
                <a:solidFill>
                  <a:srgbClr val="FF9933"/>
                </a:solidFill>
                <a:latin typeface="Arial"/>
              </a:rPr>
              <a:t>Hinduism </a:t>
            </a:r>
          </a:p>
        </p:txBody>
      </p:sp>
      <p:sp>
        <p:nvSpPr>
          <p:cNvPr id="217" name="Google Shape;217;p27"/>
          <p:cNvSpPr txBox="1"/>
          <p:nvPr/>
        </p:nvSpPr>
        <p:spPr>
          <a:xfrm>
            <a:off x="609600" y="1371600"/>
            <a:ext cx="8077200" cy="228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Verdana"/>
                <a:ea typeface="Verdana"/>
                <a:cs typeface="Verdana"/>
                <a:sym typeface="Verdana"/>
              </a:rPr>
              <a:t>Hinduism differs from other religions like Christianity, Judaism and Islam in that there is no one single founder or one set of beliefs that must be followed. There are thousands of Hindu gods and goddesses in Hinduism.  Most of the beliefs of Hinduism came from the oral traditions of the Aryans which became the </a:t>
            </a:r>
            <a:r>
              <a:rPr b="0" i="0" lang="en-US" sz="2400" u="none" cap="none" strike="noStrike">
                <a:solidFill>
                  <a:schemeClr val="accent2"/>
                </a:solidFill>
                <a:latin typeface="Verdana"/>
                <a:ea typeface="Verdana"/>
                <a:cs typeface="Verdana"/>
                <a:sym typeface="Verdana"/>
              </a:rPr>
              <a:t>Vedas</a:t>
            </a:r>
            <a:r>
              <a:rPr b="0" i="0" lang="en-US" sz="2000" u="none" cap="none" strike="noStrike">
                <a:solidFill>
                  <a:schemeClr val="dk1"/>
                </a:solidFill>
                <a:latin typeface="Verdana"/>
                <a:ea typeface="Verdana"/>
                <a:cs typeface="Verdana"/>
                <a:sym typeface="Verdana"/>
              </a:rPr>
              <a:t>—or holy writings—of the Hindus. </a:t>
            </a:r>
            <a:endParaRPr/>
          </a:p>
        </p:txBody>
      </p:sp>
      <p:pic>
        <p:nvPicPr>
          <p:cNvPr descr="bs00975_" id="218" name="Google Shape;218;p27"/>
          <p:cNvPicPr preferRelativeResize="0"/>
          <p:nvPr/>
        </p:nvPicPr>
        <p:blipFill rotWithShape="1">
          <a:blip r:embed="rId3">
            <a:alphaModFix/>
          </a:blip>
          <a:srcRect b="0" l="0" r="0" t="0"/>
          <a:stretch/>
        </p:blipFill>
        <p:spPr>
          <a:xfrm>
            <a:off x="2514600" y="3657600"/>
            <a:ext cx="4584700" cy="2828925"/>
          </a:xfrm>
          <a:prstGeom prst="rect">
            <a:avLst/>
          </a:prstGeom>
          <a:noFill/>
          <a:ln>
            <a:noFill/>
          </a:ln>
        </p:spPr>
      </p:pic>
      <p:sp>
        <p:nvSpPr>
          <p:cNvPr id="219" name="Google Shape;219;p27"/>
          <p:cNvSpPr/>
          <p:nvPr/>
        </p:nvSpPr>
        <p:spPr>
          <a:xfrm>
            <a:off x="7696200" y="6019800"/>
            <a:ext cx="990600" cy="381000"/>
          </a:xfrm>
          <a:custGeom>
            <a:rect b="b" l="l" r="r" t="t"/>
            <a:pathLst>
              <a:path extrusionOk="0" h="120000" w="120000">
                <a:moveTo>
                  <a:pt x="0" y="0"/>
                </a:moveTo>
                <a:lnTo>
                  <a:pt x="120000" y="0"/>
                </a:lnTo>
                <a:lnTo>
                  <a:pt x="120000" y="120000"/>
                </a:lnTo>
                <a:lnTo>
                  <a:pt x="0" y="120000"/>
                </a:lnTo>
                <a:close/>
                <a:moveTo>
                  <a:pt x="77308" y="60000"/>
                </a:moveTo>
                <a:lnTo>
                  <a:pt x="42692" y="15000"/>
                </a:lnTo>
                <a:lnTo>
                  <a:pt x="42692" y="105000"/>
                </a:lnTo>
                <a:close/>
              </a:path>
              <a:path extrusionOk="0" fill="darken" h="120000" w="120000">
                <a:moveTo>
                  <a:pt x="77308" y="60000"/>
                </a:moveTo>
                <a:lnTo>
                  <a:pt x="42692" y="15000"/>
                </a:lnTo>
                <a:lnTo>
                  <a:pt x="42692" y="105000"/>
                </a:lnTo>
                <a:close/>
              </a:path>
              <a:path extrusionOk="0" fill="none" h="120000" w="120000">
                <a:moveTo>
                  <a:pt x="77308" y="60000"/>
                </a:moveTo>
                <a:lnTo>
                  <a:pt x="42692" y="105000"/>
                </a:lnTo>
                <a:lnTo>
                  <a:pt x="42692"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20" name="Google Shape;220;p27"/>
          <p:cNvSpPr/>
          <p:nvPr/>
        </p:nvSpPr>
        <p:spPr>
          <a:xfrm>
            <a:off x="457200" y="6096000"/>
            <a:ext cx="914400" cy="381000"/>
          </a:xfrm>
          <a:custGeom>
            <a:rect b="b" l="l" r="r" t="t"/>
            <a:pathLst>
              <a:path extrusionOk="0" h="120000" w="120000">
                <a:moveTo>
                  <a:pt x="0" y="0"/>
                </a:moveTo>
                <a:lnTo>
                  <a:pt x="120000" y="0"/>
                </a:lnTo>
                <a:lnTo>
                  <a:pt x="120000" y="120000"/>
                </a:lnTo>
                <a:lnTo>
                  <a:pt x="0" y="120000"/>
                </a:lnTo>
                <a:close/>
                <a:moveTo>
                  <a:pt x="41250" y="60000"/>
                </a:moveTo>
                <a:lnTo>
                  <a:pt x="78750" y="15000"/>
                </a:lnTo>
                <a:lnTo>
                  <a:pt x="78750" y="105000"/>
                </a:lnTo>
                <a:close/>
              </a:path>
              <a:path extrusionOk="0" fill="darken" h="120000" w="120000">
                <a:moveTo>
                  <a:pt x="41250" y="60000"/>
                </a:moveTo>
                <a:lnTo>
                  <a:pt x="78750" y="15000"/>
                </a:lnTo>
                <a:lnTo>
                  <a:pt x="78750" y="105000"/>
                </a:lnTo>
                <a:close/>
              </a:path>
              <a:path extrusionOk="0" fill="none" h="120000" w="120000">
                <a:moveTo>
                  <a:pt x="41250" y="60000"/>
                </a:moveTo>
                <a:lnTo>
                  <a:pt x="78750" y="15000"/>
                </a:lnTo>
                <a:lnTo>
                  <a:pt x="7875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CC00"/>
              </a:buClr>
              <a:buFont typeface="Verdana"/>
              <a:buNone/>
            </a:pPr>
            <a:r>
              <a:rPr b="0" i="0" lang="en-US" sz="4400" u="none" cap="none" strike="noStrike">
                <a:solidFill>
                  <a:srgbClr val="00CC00"/>
                </a:solidFill>
                <a:latin typeface="Verdana"/>
                <a:ea typeface="Verdana"/>
                <a:cs typeface="Verdana"/>
                <a:sym typeface="Verdana"/>
              </a:rPr>
              <a:t>Reincarnation</a:t>
            </a:r>
            <a:endParaRPr/>
          </a:p>
        </p:txBody>
      </p:sp>
      <p:sp>
        <p:nvSpPr>
          <p:cNvPr id="226" name="Google Shape;226;p28"/>
          <p:cNvSpPr txBox="1"/>
          <p:nvPr>
            <p:ph idx="1"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Central to Hinduism is the belief in </a:t>
            </a:r>
            <a:r>
              <a:rPr b="0" i="0" lang="en-US" sz="1800" u="none" cap="none" strike="noStrike">
                <a:solidFill>
                  <a:schemeClr val="accent2"/>
                </a:solidFill>
                <a:latin typeface="Verdana"/>
                <a:ea typeface="Verdana"/>
                <a:cs typeface="Verdana"/>
                <a:sym typeface="Verdana"/>
              </a:rPr>
              <a:t>reincarnation.</a:t>
            </a:r>
            <a:r>
              <a:rPr b="0" i="0" lang="en-US" sz="1800" u="none" cap="none" strike="noStrike">
                <a:solidFill>
                  <a:schemeClr val="dk1"/>
                </a:solidFill>
                <a:latin typeface="Verdana"/>
                <a:ea typeface="Verdana"/>
                <a:cs typeface="Verdana"/>
                <a:sym typeface="Verdana"/>
              </a:rPr>
              <a:t> Hindus believe that after a person dies, they will be re-born as some other creature or thing.  What you are re-born as depends on your </a:t>
            </a:r>
            <a:r>
              <a:rPr b="0" i="0" lang="en-US" sz="1800" u="none" cap="none" strike="noStrike">
                <a:solidFill>
                  <a:schemeClr val="accent2"/>
                </a:solidFill>
                <a:latin typeface="Verdana"/>
                <a:ea typeface="Verdana"/>
                <a:cs typeface="Verdana"/>
                <a:sym typeface="Verdana"/>
              </a:rPr>
              <a:t>“Karma”</a:t>
            </a:r>
            <a:r>
              <a:rPr b="0" i="0" lang="en-US" sz="1800" u="none" cap="none" strike="noStrike">
                <a:solidFill>
                  <a:schemeClr val="dk1"/>
                </a:solidFill>
                <a:latin typeface="Verdana"/>
                <a:ea typeface="Verdana"/>
                <a:cs typeface="Verdana"/>
                <a:sym typeface="Verdana"/>
              </a:rPr>
              <a:t> or the deeds you did in your previous life.  If you did good deeds, you will reborn into a higher, better life.  If you had bad Karma, you may be re-born as an insect or even a tree. </a:t>
            </a:r>
            <a:endParaRPr/>
          </a:p>
        </p:txBody>
      </p:sp>
      <p:pic>
        <p:nvPicPr>
          <p:cNvPr descr="na01441_" id="227" name="Google Shape;227;p28"/>
          <p:cNvPicPr preferRelativeResize="0"/>
          <p:nvPr>
            <p:ph idx="2" type="clipArt"/>
          </p:nvPr>
        </p:nvPicPr>
        <p:blipFill rotWithShape="1">
          <a:blip r:embed="rId3">
            <a:alphaModFix/>
          </a:blip>
          <a:srcRect b="0" l="0" r="0" t="0"/>
          <a:stretch/>
        </p:blipFill>
        <p:spPr>
          <a:xfrm>
            <a:off x="762000" y="1828800"/>
            <a:ext cx="3631506" cy="4078590"/>
          </a:xfrm>
          <a:prstGeom prst="rect">
            <a:avLst/>
          </a:prstGeom>
          <a:noFill/>
          <a:ln>
            <a:noFill/>
          </a:ln>
        </p:spPr>
      </p:pic>
      <p:sp>
        <p:nvSpPr>
          <p:cNvPr id="228" name="Google Shape;228;p28"/>
          <p:cNvSpPr/>
          <p:nvPr/>
        </p:nvSpPr>
        <p:spPr>
          <a:xfrm>
            <a:off x="7696200" y="6096000"/>
            <a:ext cx="914400" cy="381000"/>
          </a:xfrm>
          <a:custGeom>
            <a:rect b="b" l="l" r="r" t="t"/>
            <a:pathLst>
              <a:path extrusionOk="0" h="120000" w="120000">
                <a:moveTo>
                  <a:pt x="0" y="0"/>
                </a:moveTo>
                <a:lnTo>
                  <a:pt x="120000" y="0"/>
                </a:lnTo>
                <a:lnTo>
                  <a:pt x="120000" y="120000"/>
                </a:lnTo>
                <a:lnTo>
                  <a:pt x="0" y="120000"/>
                </a:lnTo>
                <a:close/>
                <a:moveTo>
                  <a:pt x="78750" y="60000"/>
                </a:moveTo>
                <a:lnTo>
                  <a:pt x="41250" y="15000"/>
                </a:lnTo>
                <a:lnTo>
                  <a:pt x="41250" y="105000"/>
                </a:lnTo>
                <a:close/>
              </a:path>
              <a:path extrusionOk="0" fill="darken" h="120000" w="120000">
                <a:moveTo>
                  <a:pt x="78750" y="60000"/>
                </a:moveTo>
                <a:lnTo>
                  <a:pt x="41250" y="15000"/>
                </a:lnTo>
                <a:lnTo>
                  <a:pt x="41250" y="105000"/>
                </a:lnTo>
                <a:close/>
              </a:path>
              <a:path extrusionOk="0" fill="none" h="120000" w="120000">
                <a:moveTo>
                  <a:pt x="78750" y="60000"/>
                </a:moveTo>
                <a:lnTo>
                  <a:pt x="41250" y="105000"/>
                </a:lnTo>
                <a:lnTo>
                  <a:pt x="41250"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29" name="Google Shape;229;p28"/>
          <p:cNvSpPr/>
          <p:nvPr/>
        </p:nvSpPr>
        <p:spPr>
          <a:xfrm>
            <a:off x="381000" y="6172200"/>
            <a:ext cx="914400" cy="381000"/>
          </a:xfrm>
          <a:custGeom>
            <a:rect b="b" l="l" r="r" t="t"/>
            <a:pathLst>
              <a:path extrusionOk="0" h="120000" w="120000">
                <a:moveTo>
                  <a:pt x="0" y="0"/>
                </a:moveTo>
                <a:lnTo>
                  <a:pt x="120000" y="0"/>
                </a:lnTo>
                <a:lnTo>
                  <a:pt x="120000" y="120000"/>
                </a:lnTo>
                <a:lnTo>
                  <a:pt x="0" y="120000"/>
                </a:lnTo>
                <a:close/>
                <a:moveTo>
                  <a:pt x="41250" y="60000"/>
                </a:moveTo>
                <a:lnTo>
                  <a:pt x="78750" y="15000"/>
                </a:lnTo>
                <a:lnTo>
                  <a:pt x="78750" y="105000"/>
                </a:lnTo>
                <a:close/>
              </a:path>
              <a:path extrusionOk="0" fill="darken" h="120000" w="120000">
                <a:moveTo>
                  <a:pt x="41250" y="60000"/>
                </a:moveTo>
                <a:lnTo>
                  <a:pt x="78750" y="15000"/>
                </a:lnTo>
                <a:lnTo>
                  <a:pt x="78750" y="105000"/>
                </a:lnTo>
                <a:close/>
              </a:path>
              <a:path extrusionOk="0" fill="none" h="120000" w="120000">
                <a:moveTo>
                  <a:pt x="41250" y="60000"/>
                </a:moveTo>
                <a:lnTo>
                  <a:pt x="78750" y="15000"/>
                </a:lnTo>
                <a:lnTo>
                  <a:pt x="78750" y="105000"/>
                </a:lnTo>
                <a:close/>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FF"/>
              </a:buClr>
              <a:buFont typeface="Verdana"/>
              <a:buNone/>
            </a:pPr>
            <a:r>
              <a:rPr b="0" i="0" lang="en-US" sz="4400" u="none" cap="none" strike="noStrike">
                <a:solidFill>
                  <a:srgbClr val="CC00FF"/>
                </a:solidFill>
                <a:latin typeface="Verdana"/>
                <a:ea typeface="Verdana"/>
                <a:cs typeface="Verdana"/>
                <a:sym typeface="Verdana"/>
              </a:rPr>
              <a:t>Caste System</a:t>
            </a:r>
            <a:endParaRPr/>
          </a:p>
        </p:txBody>
      </p:sp>
      <p:sp>
        <p:nvSpPr>
          <p:cNvPr id="235" name="Google Shape;235;p29"/>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One social custom brought to India by the Aryans was the </a:t>
            </a:r>
            <a:r>
              <a:rPr b="0" i="0" lang="en-US" sz="2000" u="none" cap="none" strike="noStrike">
                <a:solidFill>
                  <a:srgbClr val="CC00FF"/>
                </a:solidFill>
                <a:latin typeface="Times New Roman"/>
                <a:ea typeface="Times New Roman"/>
                <a:cs typeface="Times New Roman"/>
                <a:sym typeface="Times New Roman"/>
              </a:rPr>
              <a:t>caste system</a:t>
            </a:r>
            <a:r>
              <a:rPr b="0" i="0" lang="en-US" sz="2000" u="none" cap="none" strike="noStrike">
                <a:solidFill>
                  <a:schemeClr val="dk1"/>
                </a:solidFill>
                <a:latin typeface="Times New Roman"/>
                <a:ea typeface="Times New Roman"/>
                <a:cs typeface="Times New Roman"/>
                <a:sym typeface="Times New Roman"/>
              </a:rPr>
              <a:t>.  This system put every person in society into a certain class from which they could never advance.  The caste system was very effective in keeping social order but it was rigid and strict.  Those in the lowest caste were looked down on by upper caste members and could never change castes. </a:t>
            </a:r>
            <a:endParaRPr/>
          </a:p>
        </p:txBody>
      </p:sp>
      <p:pic>
        <p:nvPicPr>
          <p:cNvPr descr="bd06670_" id="236" name="Google Shape;236;p29"/>
          <p:cNvPicPr preferRelativeResize="0"/>
          <p:nvPr>
            <p:ph idx="2" type="clipArt"/>
          </p:nvPr>
        </p:nvPicPr>
        <p:blipFill rotWithShape="1">
          <a:blip r:embed="rId3">
            <a:alphaModFix/>
          </a:blip>
          <a:srcRect b="0" l="0" r="0" t="0"/>
          <a:stretch/>
        </p:blipFill>
        <p:spPr>
          <a:xfrm>
            <a:off x="4953000" y="1752600"/>
            <a:ext cx="3802380" cy="3800003"/>
          </a:xfrm>
          <a:prstGeom prst="rect">
            <a:avLst/>
          </a:prstGeom>
          <a:noFill/>
          <a:ln>
            <a:noFill/>
          </a:ln>
        </p:spPr>
      </p:pic>
      <p:sp>
        <p:nvSpPr>
          <p:cNvPr id="237" name="Google Shape;237;p29"/>
          <p:cNvSpPr/>
          <p:nvPr/>
        </p:nvSpPr>
        <p:spPr>
          <a:xfrm>
            <a:off x="7772400" y="6096000"/>
            <a:ext cx="990600" cy="457200"/>
          </a:xfrm>
          <a:custGeom>
            <a:rect b="b" l="l" r="r" t="t"/>
            <a:pathLst>
              <a:path extrusionOk="0" h="120000" w="120000">
                <a:moveTo>
                  <a:pt x="0" y="0"/>
                </a:moveTo>
                <a:lnTo>
                  <a:pt x="120000" y="0"/>
                </a:lnTo>
                <a:lnTo>
                  <a:pt x="120000" y="120000"/>
                </a:lnTo>
                <a:lnTo>
                  <a:pt x="0" y="120000"/>
                </a:lnTo>
                <a:close/>
                <a:moveTo>
                  <a:pt x="80769" y="60000"/>
                </a:moveTo>
                <a:lnTo>
                  <a:pt x="39231" y="15000"/>
                </a:lnTo>
                <a:lnTo>
                  <a:pt x="39231" y="105000"/>
                </a:lnTo>
                <a:close/>
              </a:path>
              <a:path extrusionOk="0" fill="darken" h="120000" w="120000">
                <a:moveTo>
                  <a:pt x="80769" y="60000"/>
                </a:moveTo>
                <a:lnTo>
                  <a:pt x="39231" y="15000"/>
                </a:lnTo>
                <a:lnTo>
                  <a:pt x="39231" y="105000"/>
                </a:lnTo>
                <a:close/>
              </a:path>
              <a:path extrusionOk="0" fill="none" h="120000" w="120000">
                <a:moveTo>
                  <a:pt x="80769" y="60000"/>
                </a:moveTo>
                <a:lnTo>
                  <a:pt x="39231" y="105000"/>
                </a:lnTo>
                <a:lnTo>
                  <a:pt x="39231"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38" name="Google Shape;238;p29"/>
          <p:cNvSpPr/>
          <p:nvPr/>
        </p:nvSpPr>
        <p:spPr>
          <a:xfrm>
            <a:off x="228600" y="6172200"/>
            <a:ext cx="1143000" cy="381000"/>
          </a:xfrm>
          <a:custGeom>
            <a:rect b="b" l="l" r="r" t="t"/>
            <a:pathLst>
              <a:path extrusionOk="0" h="120000" w="120000">
                <a:moveTo>
                  <a:pt x="0" y="0"/>
                </a:moveTo>
                <a:lnTo>
                  <a:pt x="120000" y="0"/>
                </a:lnTo>
                <a:lnTo>
                  <a:pt x="120000" y="120000"/>
                </a:lnTo>
                <a:lnTo>
                  <a:pt x="0" y="120000"/>
                </a:lnTo>
                <a:close/>
                <a:moveTo>
                  <a:pt x="45000" y="60000"/>
                </a:moveTo>
                <a:lnTo>
                  <a:pt x="75000" y="15000"/>
                </a:lnTo>
                <a:lnTo>
                  <a:pt x="75000" y="105000"/>
                </a:lnTo>
                <a:close/>
              </a:path>
              <a:path extrusionOk="0" fill="darken" h="120000" w="120000">
                <a:moveTo>
                  <a:pt x="45000" y="60000"/>
                </a:moveTo>
                <a:lnTo>
                  <a:pt x="75000" y="15000"/>
                </a:lnTo>
                <a:lnTo>
                  <a:pt x="75000" y="105000"/>
                </a:lnTo>
                <a:close/>
              </a:path>
              <a:path extrusionOk="0" fill="none" h="120000" w="120000">
                <a:moveTo>
                  <a:pt x="45000" y="60000"/>
                </a:moveTo>
                <a:lnTo>
                  <a:pt x="75000" y="15000"/>
                </a:lnTo>
                <a:lnTo>
                  <a:pt x="75000" y="105000"/>
                </a:lnTo>
                <a:close/>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Font typeface="Times New Roman"/>
              <a:buNone/>
            </a:pPr>
            <a:r>
              <a:rPr b="0" i="0" lang="en-US" sz="4400" u="none" cap="none" strike="noStrike">
                <a:solidFill>
                  <a:srgbClr val="FF3300"/>
                </a:solidFill>
                <a:latin typeface="Times New Roman"/>
                <a:ea typeface="Times New Roman"/>
                <a:cs typeface="Times New Roman"/>
                <a:sym typeface="Times New Roman"/>
              </a:rPr>
              <a:t>Caste System</a:t>
            </a:r>
            <a:endParaRPr/>
          </a:p>
        </p:txBody>
      </p:sp>
      <p:sp>
        <p:nvSpPr>
          <p:cNvPr id="244" name="Google Shape;244;p30"/>
          <p:cNvSpPr txBox="1"/>
          <p:nvPr>
            <p:ph idx="1"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India’s caste system is divided into many different classes, each with its own job.  The highest class is the </a:t>
            </a:r>
            <a:r>
              <a:rPr b="0" i="0" lang="en-US" sz="2800" u="none" cap="none" strike="noStrike">
                <a:solidFill>
                  <a:srgbClr val="FF3300"/>
                </a:solidFill>
                <a:latin typeface="Times New Roman"/>
                <a:ea typeface="Times New Roman"/>
                <a:cs typeface="Times New Roman"/>
                <a:sym typeface="Times New Roman"/>
              </a:rPr>
              <a:t>Brahmans</a:t>
            </a:r>
            <a:r>
              <a:rPr b="0" i="0" lang="en-US" sz="2800" u="none" cap="none" strike="noStrike">
                <a:solidFill>
                  <a:schemeClr val="dk1"/>
                </a:solidFill>
                <a:latin typeface="Times New Roman"/>
                <a:ea typeface="Times New Roman"/>
                <a:cs typeface="Times New Roman"/>
                <a:sym typeface="Times New Roman"/>
              </a:rPr>
              <a:t>, or priests. They have great authority and respect. </a:t>
            </a:r>
            <a:endParaRPr/>
          </a:p>
        </p:txBody>
      </p:sp>
      <p:pic>
        <p:nvPicPr>
          <p:cNvPr id="245" name="Google Shape;245;p30"/>
          <p:cNvPicPr preferRelativeResize="0"/>
          <p:nvPr>
            <p:ph idx="2" type="clipArt"/>
          </p:nvPr>
        </p:nvPicPr>
        <p:blipFill rotWithShape="1">
          <a:blip r:embed="rId3">
            <a:alphaModFix/>
          </a:blip>
          <a:srcRect b="0" l="0" r="0" t="0"/>
          <a:stretch/>
        </p:blipFill>
        <p:spPr>
          <a:xfrm>
            <a:off x="990600" y="1676400"/>
            <a:ext cx="3046374" cy="4572000"/>
          </a:xfrm>
          <a:prstGeom prst="rect">
            <a:avLst/>
          </a:prstGeom>
          <a:noFill/>
          <a:ln>
            <a:noFill/>
          </a:ln>
        </p:spPr>
      </p:pic>
      <p:sp>
        <p:nvSpPr>
          <p:cNvPr id="246" name="Google Shape;246;p30"/>
          <p:cNvSpPr/>
          <p:nvPr/>
        </p:nvSpPr>
        <p:spPr>
          <a:xfrm>
            <a:off x="8077200" y="6248400"/>
            <a:ext cx="685800" cy="304800"/>
          </a:xfrm>
          <a:custGeom>
            <a:rect b="b" l="l" r="r" t="t"/>
            <a:pathLst>
              <a:path extrusionOk="0" h="120000" w="120000">
                <a:moveTo>
                  <a:pt x="0" y="0"/>
                </a:moveTo>
                <a:lnTo>
                  <a:pt x="120000" y="0"/>
                </a:lnTo>
                <a:lnTo>
                  <a:pt x="120000" y="120000"/>
                </a:lnTo>
                <a:lnTo>
                  <a:pt x="0" y="120000"/>
                </a:lnTo>
                <a:close/>
                <a:moveTo>
                  <a:pt x="80000" y="60000"/>
                </a:moveTo>
                <a:lnTo>
                  <a:pt x="40000" y="15000"/>
                </a:lnTo>
                <a:lnTo>
                  <a:pt x="40000" y="105000"/>
                </a:lnTo>
                <a:close/>
              </a:path>
              <a:path extrusionOk="0" fill="darken" h="120000" w="120000">
                <a:moveTo>
                  <a:pt x="80000" y="60000"/>
                </a:moveTo>
                <a:lnTo>
                  <a:pt x="40000" y="15000"/>
                </a:lnTo>
                <a:lnTo>
                  <a:pt x="40000" y="105000"/>
                </a:lnTo>
                <a:close/>
              </a:path>
              <a:path extrusionOk="0" fill="none" h="120000" w="120000">
                <a:moveTo>
                  <a:pt x="80000" y="60000"/>
                </a:moveTo>
                <a:lnTo>
                  <a:pt x="40000" y="105000"/>
                </a:lnTo>
                <a:lnTo>
                  <a:pt x="40000" y="15000"/>
                </a:lnTo>
                <a:close/>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47" name="Google Shape;247;p30"/>
          <p:cNvSpPr/>
          <p:nvPr/>
        </p:nvSpPr>
        <p:spPr>
          <a:xfrm>
            <a:off x="457200" y="6324600"/>
            <a:ext cx="914400" cy="304800"/>
          </a:xfrm>
          <a:custGeom>
            <a:rect b="b" l="l" r="r" t="t"/>
            <a:pathLst>
              <a:path extrusionOk="0" h="120000" w="120000">
                <a:moveTo>
                  <a:pt x="0" y="0"/>
                </a:moveTo>
                <a:lnTo>
                  <a:pt x="120000" y="0"/>
                </a:lnTo>
                <a:lnTo>
                  <a:pt x="120000" y="120000"/>
                </a:lnTo>
                <a:lnTo>
                  <a:pt x="0" y="120000"/>
                </a:lnTo>
                <a:close/>
                <a:moveTo>
                  <a:pt x="45000" y="60000"/>
                </a:moveTo>
                <a:lnTo>
                  <a:pt x="75000" y="15000"/>
                </a:lnTo>
                <a:lnTo>
                  <a:pt x="75000" y="105000"/>
                </a:lnTo>
                <a:close/>
              </a:path>
              <a:path extrusionOk="0" fill="darken" h="120000" w="120000">
                <a:moveTo>
                  <a:pt x="45000" y="60000"/>
                </a:moveTo>
                <a:lnTo>
                  <a:pt x="75000" y="15000"/>
                </a:lnTo>
                <a:lnTo>
                  <a:pt x="75000" y="105000"/>
                </a:lnTo>
                <a:close/>
              </a:path>
              <a:path extrusionOk="0" fill="none" h="120000" w="120000">
                <a:moveTo>
                  <a:pt x="45000" y="60000"/>
                </a:moveTo>
                <a:lnTo>
                  <a:pt x="75000" y="15000"/>
                </a:lnTo>
                <a:lnTo>
                  <a:pt x="75000" y="105000"/>
                </a:lnTo>
                <a:close/>
              </a:path>
              <a:path extrusionOk="0" fill="none" h="120000" w="120000">
                <a:moveTo>
                  <a:pt x="0" y="0"/>
                </a:moveTo>
                <a:lnTo>
                  <a:pt x="120000" y="0"/>
                </a:lnTo>
                <a:lnTo>
                  <a:pt x="120000" y="120000"/>
                </a:lnTo>
                <a:lnTo>
                  <a:pt x="0" y="12000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Font typeface="Times New Roman"/>
              <a:buNone/>
            </a:pPr>
            <a:r>
              <a:rPr b="0" i="0" lang="en-US" sz="4400" u="none" cap="none" strike="noStrike">
                <a:solidFill>
                  <a:srgbClr val="FF3300"/>
                </a:solidFill>
                <a:latin typeface="Times New Roman"/>
                <a:ea typeface="Times New Roman"/>
                <a:cs typeface="Times New Roman"/>
                <a:sym typeface="Times New Roman"/>
              </a:rPr>
              <a:t>Caste System</a:t>
            </a:r>
            <a:endParaRPr/>
          </a:p>
        </p:txBody>
      </p:sp>
      <p:sp>
        <p:nvSpPr>
          <p:cNvPr id="253" name="Google Shape;253;p31"/>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The next level are the warriors, or land-owners.  They are often in the wealthy, ruling class.  In early times, they were the armies for the many princes of India. They are called Kshatriya</a:t>
            </a:r>
            <a:endParaRPr/>
          </a:p>
        </p:txBody>
      </p:sp>
      <p:pic>
        <p:nvPicPr>
          <p:cNvPr id="254" name="Google Shape;254;p31"/>
          <p:cNvPicPr preferRelativeResize="0"/>
          <p:nvPr>
            <p:ph idx="2" type="clipArt"/>
          </p:nvPr>
        </p:nvPicPr>
        <p:blipFill rotWithShape="1">
          <a:blip r:embed="rId3">
            <a:alphaModFix/>
          </a:blip>
          <a:srcRect b="0" l="0" r="0" t="0"/>
          <a:stretch/>
        </p:blipFill>
        <p:spPr>
          <a:xfrm>
            <a:off x="4648200" y="2514600"/>
            <a:ext cx="4189812" cy="3029295"/>
          </a:xfrm>
          <a:prstGeom prst="rect">
            <a:avLst/>
          </a:prstGeom>
          <a:noFill/>
          <a:ln>
            <a:noFill/>
          </a:ln>
        </p:spPr>
      </p:pic>
      <p:sp>
        <p:nvSpPr>
          <p:cNvPr id="255" name="Google Shape;255;p31"/>
          <p:cNvSpPr/>
          <p:nvPr/>
        </p:nvSpPr>
        <p:spPr>
          <a:xfrm>
            <a:off x="7467600" y="6096000"/>
            <a:ext cx="762000" cy="381000"/>
          </a:xfrm>
          <a:custGeom>
            <a:rect b="b" l="l" r="r" t="t"/>
            <a:pathLst>
              <a:path extrusionOk="0" h="120000" w="120000">
                <a:moveTo>
                  <a:pt x="0" y="0"/>
                </a:moveTo>
                <a:lnTo>
                  <a:pt x="120000" y="0"/>
                </a:lnTo>
                <a:lnTo>
                  <a:pt x="120000" y="120000"/>
                </a:lnTo>
                <a:lnTo>
                  <a:pt x="0" y="120000"/>
                </a:lnTo>
                <a:close/>
                <a:moveTo>
                  <a:pt x="82500" y="60000"/>
                </a:moveTo>
                <a:lnTo>
                  <a:pt x="37500" y="15000"/>
                </a:lnTo>
                <a:lnTo>
                  <a:pt x="37500" y="105000"/>
                </a:lnTo>
                <a:close/>
              </a:path>
              <a:path extrusionOk="0" fill="darken" h="120000" w="120000">
                <a:moveTo>
                  <a:pt x="82500" y="60000"/>
                </a:moveTo>
                <a:lnTo>
                  <a:pt x="37500" y="15000"/>
                </a:lnTo>
                <a:lnTo>
                  <a:pt x="37500" y="105000"/>
                </a:lnTo>
                <a:close/>
              </a:path>
              <a:path extrusionOk="0" fill="none" h="120000" w="120000">
                <a:moveTo>
                  <a:pt x="82500" y="60000"/>
                </a:moveTo>
                <a:lnTo>
                  <a:pt x="37500" y="105000"/>
                </a:lnTo>
                <a:lnTo>
                  <a:pt x="37500" y="1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56" name="Google Shape;256;p31"/>
          <p:cNvSpPr/>
          <p:nvPr/>
        </p:nvSpPr>
        <p:spPr>
          <a:xfrm>
            <a:off x="457200" y="6248400"/>
            <a:ext cx="838200" cy="304800"/>
          </a:xfrm>
          <a:custGeom>
            <a:rect b="b" l="l" r="r" t="t"/>
            <a:pathLst>
              <a:path extrusionOk="0" h="120000" w="120000">
                <a:moveTo>
                  <a:pt x="0" y="0"/>
                </a:moveTo>
                <a:lnTo>
                  <a:pt x="120000" y="0"/>
                </a:lnTo>
                <a:lnTo>
                  <a:pt x="120000" y="120000"/>
                </a:lnTo>
                <a:lnTo>
                  <a:pt x="0" y="120000"/>
                </a:lnTo>
                <a:close/>
                <a:moveTo>
                  <a:pt x="43636" y="60000"/>
                </a:moveTo>
                <a:lnTo>
                  <a:pt x="76364" y="15000"/>
                </a:lnTo>
                <a:lnTo>
                  <a:pt x="76364" y="105000"/>
                </a:lnTo>
                <a:close/>
              </a:path>
              <a:path extrusionOk="0" fill="darken" h="120000" w="120000">
                <a:moveTo>
                  <a:pt x="43636" y="60000"/>
                </a:moveTo>
                <a:lnTo>
                  <a:pt x="76364" y="15000"/>
                </a:lnTo>
                <a:lnTo>
                  <a:pt x="76364" y="105000"/>
                </a:lnTo>
                <a:close/>
              </a:path>
              <a:path extrusionOk="0" fill="none" h="120000" w="120000">
                <a:moveTo>
                  <a:pt x="43636" y="60000"/>
                </a:moveTo>
                <a:lnTo>
                  <a:pt x="76364" y="15000"/>
                </a:lnTo>
                <a:lnTo>
                  <a:pt x="76364" y="10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Font typeface="Times New Roman"/>
              <a:buNone/>
            </a:pPr>
            <a:r>
              <a:rPr b="0" i="0" lang="en-US" sz="4400" u="none" cap="none" strike="noStrike">
                <a:solidFill>
                  <a:srgbClr val="FF3300"/>
                </a:solidFill>
                <a:latin typeface="Times New Roman"/>
                <a:ea typeface="Times New Roman"/>
                <a:cs typeface="Times New Roman"/>
                <a:sym typeface="Times New Roman"/>
              </a:rPr>
              <a:t>Caste System</a:t>
            </a:r>
            <a:endParaRPr/>
          </a:p>
        </p:txBody>
      </p:sp>
      <p:sp>
        <p:nvSpPr>
          <p:cNvPr id="262" name="Google Shape;262;p3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The </a:t>
            </a:r>
            <a:r>
              <a:rPr b="0" i="0" lang="en-US" sz="2800" u="none" cap="none" strike="noStrike">
                <a:solidFill>
                  <a:srgbClr val="00CC00"/>
                </a:solidFill>
                <a:latin typeface="Times New Roman"/>
                <a:ea typeface="Times New Roman"/>
                <a:cs typeface="Times New Roman"/>
                <a:sym typeface="Times New Roman"/>
              </a:rPr>
              <a:t>Vaishya</a:t>
            </a:r>
            <a:r>
              <a:rPr b="0" i="0" lang="en-US" sz="2800" u="none" cap="none" strike="noStrike">
                <a:solidFill>
                  <a:schemeClr val="dk1"/>
                </a:solidFill>
                <a:latin typeface="Times New Roman"/>
                <a:ea typeface="Times New Roman"/>
                <a:cs typeface="Times New Roman"/>
                <a:sym typeface="Times New Roman"/>
              </a:rPr>
              <a:t> are the merchants and artisans.   They are the people who sell products.  They, like all members of each caste, cannot ever change their caste.</a:t>
            </a:r>
            <a:endParaRPr/>
          </a:p>
        </p:txBody>
      </p:sp>
      <p:pic>
        <p:nvPicPr>
          <p:cNvPr id="263" name="Google Shape;263;p32"/>
          <p:cNvPicPr preferRelativeResize="0"/>
          <p:nvPr>
            <p:ph idx="2" type="clipArt"/>
          </p:nvPr>
        </p:nvPicPr>
        <p:blipFill rotWithShape="1">
          <a:blip r:embed="rId3">
            <a:alphaModFix/>
          </a:blip>
          <a:srcRect b="0" l="0" r="0" t="0"/>
          <a:stretch/>
        </p:blipFill>
        <p:spPr>
          <a:xfrm>
            <a:off x="4495800" y="2133600"/>
            <a:ext cx="4337898" cy="3503681"/>
          </a:xfrm>
          <a:prstGeom prst="rect">
            <a:avLst/>
          </a:prstGeom>
          <a:noFill/>
          <a:ln>
            <a:noFill/>
          </a:ln>
        </p:spPr>
      </p:pic>
      <p:sp>
        <p:nvSpPr>
          <p:cNvPr id="264" name="Google Shape;264;p32"/>
          <p:cNvSpPr/>
          <p:nvPr/>
        </p:nvSpPr>
        <p:spPr>
          <a:xfrm>
            <a:off x="7543800" y="6248400"/>
            <a:ext cx="1143000" cy="381000"/>
          </a:xfrm>
          <a:custGeom>
            <a:rect b="b" l="l" r="r" t="t"/>
            <a:pathLst>
              <a:path extrusionOk="0" h="120000" w="120000">
                <a:moveTo>
                  <a:pt x="0" y="0"/>
                </a:moveTo>
                <a:lnTo>
                  <a:pt x="120000" y="0"/>
                </a:lnTo>
                <a:lnTo>
                  <a:pt x="120000" y="120000"/>
                </a:lnTo>
                <a:lnTo>
                  <a:pt x="0" y="120000"/>
                </a:lnTo>
                <a:close/>
                <a:moveTo>
                  <a:pt x="75000" y="60000"/>
                </a:moveTo>
                <a:lnTo>
                  <a:pt x="45000" y="15000"/>
                </a:lnTo>
                <a:lnTo>
                  <a:pt x="45000" y="105000"/>
                </a:lnTo>
                <a:close/>
              </a:path>
              <a:path extrusionOk="0" fill="darken" h="120000" w="120000">
                <a:moveTo>
                  <a:pt x="75000" y="60000"/>
                </a:moveTo>
                <a:lnTo>
                  <a:pt x="45000" y="15000"/>
                </a:lnTo>
                <a:lnTo>
                  <a:pt x="45000" y="105000"/>
                </a:lnTo>
                <a:close/>
              </a:path>
              <a:path extrusionOk="0" fill="none" h="120000" w="120000">
                <a:moveTo>
                  <a:pt x="75000" y="60000"/>
                </a:moveTo>
                <a:lnTo>
                  <a:pt x="45000" y="105000"/>
                </a:lnTo>
                <a:lnTo>
                  <a:pt x="45000" y="1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65" name="Google Shape;265;p32"/>
          <p:cNvSpPr/>
          <p:nvPr/>
        </p:nvSpPr>
        <p:spPr>
          <a:xfrm>
            <a:off x="533400" y="6172200"/>
            <a:ext cx="1219200" cy="457200"/>
          </a:xfrm>
          <a:custGeom>
            <a:rect b="b" l="l" r="r" t="t"/>
            <a:pathLst>
              <a:path extrusionOk="0" h="120000" w="120000">
                <a:moveTo>
                  <a:pt x="0" y="0"/>
                </a:moveTo>
                <a:lnTo>
                  <a:pt x="120000" y="0"/>
                </a:lnTo>
                <a:lnTo>
                  <a:pt x="120000" y="120000"/>
                </a:lnTo>
                <a:lnTo>
                  <a:pt x="0" y="120000"/>
                </a:lnTo>
                <a:close/>
                <a:moveTo>
                  <a:pt x="43125" y="60000"/>
                </a:moveTo>
                <a:lnTo>
                  <a:pt x="76875" y="15000"/>
                </a:lnTo>
                <a:lnTo>
                  <a:pt x="76875" y="105000"/>
                </a:lnTo>
                <a:close/>
              </a:path>
              <a:path extrusionOk="0" fill="darken" h="120000" w="120000">
                <a:moveTo>
                  <a:pt x="43125" y="60000"/>
                </a:moveTo>
                <a:lnTo>
                  <a:pt x="76875" y="15000"/>
                </a:lnTo>
                <a:lnTo>
                  <a:pt x="76875" y="105000"/>
                </a:lnTo>
                <a:close/>
              </a:path>
              <a:path extrusionOk="0" fill="none" h="120000" w="120000">
                <a:moveTo>
                  <a:pt x="43125" y="60000"/>
                </a:moveTo>
                <a:lnTo>
                  <a:pt x="76875" y="15000"/>
                </a:lnTo>
                <a:lnTo>
                  <a:pt x="76875" y="10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Font typeface="Times New Roman"/>
              <a:buNone/>
            </a:pPr>
            <a:r>
              <a:rPr b="0" i="0" lang="en-US" sz="4400" u="none" cap="none" strike="noStrike">
                <a:solidFill>
                  <a:srgbClr val="FF3300"/>
                </a:solidFill>
                <a:latin typeface="Times New Roman"/>
                <a:ea typeface="Times New Roman"/>
                <a:cs typeface="Times New Roman"/>
                <a:sym typeface="Times New Roman"/>
              </a:rPr>
              <a:t>Caste System</a:t>
            </a:r>
            <a:endParaRPr/>
          </a:p>
        </p:txBody>
      </p:sp>
      <p:sp>
        <p:nvSpPr>
          <p:cNvPr id="271" name="Google Shape;271;p33"/>
          <p:cNvSpPr txBox="1"/>
          <p:nvPr>
            <p:ph idx="1"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The lowest level are the artisans and farmers.  They are called </a:t>
            </a:r>
            <a:r>
              <a:rPr b="0" i="0" lang="en-US" sz="2800" u="none" cap="none" strike="noStrike">
                <a:solidFill>
                  <a:srgbClr val="00CC00"/>
                </a:solidFill>
                <a:latin typeface="Times New Roman"/>
                <a:ea typeface="Times New Roman"/>
                <a:cs typeface="Times New Roman"/>
                <a:sym typeface="Times New Roman"/>
              </a:rPr>
              <a:t>Shudra</a:t>
            </a:r>
            <a:r>
              <a:rPr b="0" i="0" lang="en-US" sz="2800" u="none" cap="none" strike="noStrike">
                <a:solidFill>
                  <a:schemeClr val="dk1"/>
                </a:solidFill>
                <a:latin typeface="Times New Roman"/>
                <a:ea typeface="Times New Roman"/>
                <a:cs typeface="Times New Roman"/>
                <a:sym typeface="Times New Roman"/>
              </a:rPr>
              <a:t>. They are very important because they provide food and goods for society. Like members of every caste, they must marry within their own caste. </a:t>
            </a:r>
            <a:endParaRPr/>
          </a:p>
        </p:txBody>
      </p:sp>
      <p:pic>
        <p:nvPicPr>
          <p:cNvPr id="272" name="Google Shape;272;p33"/>
          <p:cNvPicPr preferRelativeResize="0"/>
          <p:nvPr>
            <p:ph idx="2" type="clipArt"/>
          </p:nvPr>
        </p:nvPicPr>
        <p:blipFill rotWithShape="1">
          <a:blip r:embed="rId3">
            <a:alphaModFix/>
          </a:blip>
          <a:srcRect b="0" l="0" r="0" t="0"/>
          <a:stretch/>
        </p:blipFill>
        <p:spPr>
          <a:xfrm>
            <a:off x="228600" y="2286000"/>
            <a:ext cx="4478716" cy="3427628"/>
          </a:xfrm>
          <a:prstGeom prst="rect">
            <a:avLst/>
          </a:prstGeom>
          <a:noFill/>
          <a:ln>
            <a:noFill/>
          </a:ln>
        </p:spPr>
      </p:pic>
      <p:sp>
        <p:nvSpPr>
          <p:cNvPr id="273" name="Google Shape;273;p33"/>
          <p:cNvSpPr/>
          <p:nvPr/>
        </p:nvSpPr>
        <p:spPr>
          <a:xfrm>
            <a:off x="7620000" y="6172200"/>
            <a:ext cx="838200" cy="381000"/>
          </a:xfrm>
          <a:custGeom>
            <a:rect b="b" l="l" r="r" t="t"/>
            <a:pathLst>
              <a:path extrusionOk="0" h="120000" w="120000">
                <a:moveTo>
                  <a:pt x="0" y="0"/>
                </a:moveTo>
                <a:lnTo>
                  <a:pt x="120000" y="0"/>
                </a:lnTo>
                <a:lnTo>
                  <a:pt x="120000" y="120000"/>
                </a:lnTo>
                <a:lnTo>
                  <a:pt x="0" y="120000"/>
                </a:lnTo>
                <a:close/>
                <a:moveTo>
                  <a:pt x="80455" y="60000"/>
                </a:moveTo>
                <a:lnTo>
                  <a:pt x="39545" y="15000"/>
                </a:lnTo>
                <a:lnTo>
                  <a:pt x="39545" y="105000"/>
                </a:lnTo>
                <a:close/>
              </a:path>
              <a:path extrusionOk="0" fill="darken" h="120000" w="120000">
                <a:moveTo>
                  <a:pt x="80455" y="60000"/>
                </a:moveTo>
                <a:lnTo>
                  <a:pt x="39545" y="15000"/>
                </a:lnTo>
                <a:lnTo>
                  <a:pt x="39545" y="105000"/>
                </a:lnTo>
                <a:close/>
              </a:path>
              <a:path extrusionOk="0" fill="none" h="120000" w="120000">
                <a:moveTo>
                  <a:pt x="80455" y="60000"/>
                </a:moveTo>
                <a:lnTo>
                  <a:pt x="39545" y="105000"/>
                </a:lnTo>
                <a:lnTo>
                  <a:pt x="39545" y="1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74" name="Google Shape;274;p33"/>
          <p:cNvSpPr/>
          <p:nvPr/>
        </p:nvSpPr>
        <p:spPr>
          <a:xfrm>
            <a:off x="381000" y="6248400"/>
            <a:ext cx="990600" cy="381000"/>
          </a:xfrm>
          <a:custGeom>
            <a:rect b="b" l="l" r="r" t="t"/>
            <a:pathLst>
              <a:path extrusionOk="0" h="120000" w="120000">
                <a:moveTo>
                  <a:pt x="0" y="0"/>
                </a:moveTo>
                <a:lnTo>
                  <a:pt x="120000" y="0"/>
                </a:lnTo>
                <a:lnTo>
                  <a:pt x="120000" y="120000"/>
                </a:lnTo>
                <a:lnTo>
                  <a:pt x="0" y="120000"/>
                </a:lnTo>
                <a:close/>
                <a:moveTo>
                  <a:pt x="42692" y="60000"/>
                </a:moveTo>
                <a:lnTo>
                  <a:pt x="77308" y="15000"/>
                </a:lnTo>
                <a:lnTo>
                  <a:pt x="77308" y="105000"/>
                </a:lnTo>
                <a:close/>
              </a:path>
              <a:path extrusionOk="0" fill="darken" h="120000" w="120000">
                <a:moveTo>
                  <a:pt x="42692" y="60000"/>
                </a:moveTo>
                <a:lnTo>
                  <a:pt x="77308" y="15000"/>
                </a:lnTo>
                <a:lnTo>
                  <a:pt x="77308" y="105000"/>
                </a:lnTo>
                <a:close/>
              </a:path>
              <a:path extrusionOk="0" fill="none" h="120000" w="120000">
                <a:moveTo>
                  <a:pt x="42692" y="60000"/>
                </a:moveTo>
                <a:lnTo>
                  <a:pt x="77308" y="15000"/>
                </a:lnTo>
                <a:lnTo>
                  <a:pt x="77308" y="10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9144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4400" u="none" cap="none" strike="noStrike">
                <a:solidFill>
                  <a:schemeClr val="dk2"/>
                </a:solidFill>
                <a:latin typeface="Times New Roman"/>
                <a:ea typeface="Times New Roman"/>
                <a:cs typeface="Times New Roman"/>
                <a:sym typeface="Times New Roman"/>
              </a:rPr>
              <a:t>Geography of India</a:t>
            </a:r>
            <a:endParaRPr/>
          </a:p>
        </p:txBody>
      </p:sp>
      <p:sp>
        <p:nvSpPr>
          <p:cNvPr id="109" name="Google Shape;109;p16"/>
          <p:cNvSpPr txBox="1"/>
          <p:nvPr>
            <p:ph idx="1" type="body"/>
          </p:nvPr>
        </p:nvSpPr>
        <p:spPr>
          <a:xfrm>
            <a:off x="4648200" y="1981200"/>
            <a:ext cx="42672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9933"/>
              </a:buClr>
              <a:buSzPts val="2800"/>
              <a:buFont typeface="Times New Roman"/>
              <a:buChar char="•"/>
            </a:pPr>
            <a:r>
              <a:rPr b="0" i="0" lang="en-US" sz="2800" u="none" cap="none" strike="noStrike">
                <a:solidFill>
                  <a:srgbClr val="FF9933"/>
                </a:solidFill>
                <a:latin typeface="Times New Roman"/>
                <a:ea typeface="Times New Roman"/>
                <a:cs typeface="Times New Roman"/>
                <a:sym typeface="Times New Roman"/>
              </a:rPr>
              <a:t>India is considered a “subcontinent” because of its size.  It is actually a part of Asia.  In the north are high mountains, the Himalayas and Hindu Kush.  In the center is the Deccan Plateau.</a:t>
            </a:r>
            <a:endParaRPr/>
          </a:p>
        </p:txBody>
      </p:sp>
      <p:pic>
        <p:nvPicPr>
          <p:cNvPr id="110" name="Google Shape;110;p16"/>
          <p:cNvPicPr preferRelativeResize="0"/>
          <p:nvPr>
            <p:ph idx="2" type="clipArt"/>
          </p:nvPr>
        </p:nvPicPr>
        <p:blipFill rotWithShape="1">
          <a:blip r:embed="rId3">
            <a:alphaModFix/>
          </a:blip>
          <a:srcRect b="0" l="0" r="0" t="0"/>
          <a:stretch/>
        </p:blipFill>
        <p:spPr>
          <a:xfrm>
            <a:off x="685800" y="2057400"/>
            <a:ext cx="3799904" cy="3882170"/>
          </a:xfrm>
          <a:prstGeom prst="rect">
            <a:avLst/>
          </a:prstGeom>
          <a:noFill/>
          <a:ln>
            <a:noFill/>
          </a:ln>
        </p:spPr>
      </p:pic>
      <p:sp>
        <p:nvSpPr>
          <p:cNvPr id="111" name="Google Shape;111;p16"/>
          <p:cNvSpPr/>
          <p:nvPr/>
        </p:nvSpPr>
        <p:spPr>
          <a:xfrm>
            <a:off x="8077200" y="6096000"/>
            <a:ext cx="609600" cy="457200"/>
          </a:xfrm>
          <a:custGeom>
            <a:rect b="b" l="l" r="r" t="t"/>
            <a:pathLst>
              <a:path extrusionOk="0" h="120000" w="120000">
                <a:moveTo>
                  <a:pt x="0" y="0"/>
                </a:moveTo>
                <a:lnTo>
                  <a:pt x="120000" y="0"/>
                </a:lnTo>
                <a:lnTo>
                  <a:pt x="120000" y="120000"/>
                </a:lnTo>
                <a:lnTo>
                  <a:pt x="0" y="120000"/>
                </a:lnTo>
                <a:close/>
                <a:moveTo>
                  <a:pt x="93750" y="60000"/>
                </a:moveTo>
                <a:lnTo>
                  <a:pt x="26250" y="15000"/>
                </a:lnTo>
                <a:lnTo>
                  <a:pt x="26250" y="105000"/>
                </a:lnTo>
                <a:close/>
              </a:path>
              <a:path extrusionOk="0" fill="darken" h="120000" w="120000">
                <a:moveTo>
                  <a:pt x="93750" y="60000"/>
                </a:moveTo>
                <a:lnTo>
                  <a:pt x="26250" y="15000"/>
                </a:lnTo>
                <a:lnTo>
                  <a:pt x="26250" y="105000"/>
                </a:lnTo>
                <a:close/>
              </a:path>
              <a:path extrusionOk="0" fill="none" h="120000" w="120000">
                <a:moveTo>
                  <a:pt x="93750" y="60000"/>
                </a:moveTo>
                <a:lnTo>
                  <a:pt x="26250" y="105000"/>
                </a:lnTo>
                <a:lnTo>
                  <a:pt x="26250"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2" name="Google Shape;112;p16"/>
          <p:cNvSpPr/>
          <p:nvPr/>
        </p:nvSpPr>
        <p:spPr>
          <a:xfrm>
            <a:off x="4953000" y="6096000"/>
            <a:ext cx="609600" cy="457200"/>
          </a:xfrm>
          <a:custGeom>
            <a:rect b="b" l="l" r="r" t="t"/>
            <a:pathLst>
              <a:path extrusionOk="0" h="120000" w="120000">
                <a:moveTo>
                  <a:pt x="0" y="0"/>
                </a:moveTo>
                <a:lnTo>
                  <a:pt x="120000" y="0"/>
                </a:lnTo>
                <a:lnTo>
                  <a:pt x="120000" y="120000"/>
                </a:lnTo>
                <a:lnTo>
                  <a:pt x="0" y="120000"/>
                </a:lnTo>
                <a:close/>
                <a:moveTo>
                  <a:pt x="26250" y="60000"/>
                </a:moveTo>
                <a:lnTo>
                  <a:pt x="93750" y="15000"/>
                </a:lnTo>
                <a:lnTo>
                  <a:pt x="93750" y="105000"/>
                </a:lnTo>
                <a:close/>
              </a:path>
              <a:path extrusionOk="0" fill="darken" h="120000" w="120000">
                <a:moveTo>
                  <a:pt x="26250" y="60000"/>
                </a:moveTo>
                <a:lnTo>
                  <a:pt x="93750" y="15000"/>
                </a:lnTo>
                <a:lnTo>
                  <a:pt x="93750" y="105000"/>
                </a:lnTo>
                <a:close/>
              </a:path>
              <a:path extrusionOk="0" fill="none" h="120000" w="120000">
                <a:moveTo>
                  <a:pt x="26250" y="60000"/>
                </a:moveTo>
                <a:lnTo>
                  <a:pt x="93750" y="15000"/>
                </a:lnTo>
                <a:lnTo>
                  <a:pt x="9375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13" name="Google Shape;113;p16"/>
          <p:cNvSpPr txBox="1"/>
          <p:nvPr/>
        </p:nvSpPr>
        <p:spPr>
          <a:xfrm rot="1620000">
            <a:off x="2235200" y="2620962"/>
            <a:ext cx="1828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400" u="none" cap="none" strike="noStrike">
                <a:solidFill>
                  <a:schemeClr val="dk1"/>
                </a:solidFill>
                <a:latin typeface="Verdana"/>
                <a:ea typeface="Verdana"/>
                <a:cs typeface="Verdana"/>
                <a:sym typeface="Verdana"/>
              </a:rPr>
              <a:t>Himalayan Mts.</a:t>
            </a:r>
            <a:endParaRPr/>
          </a:p>
        </p:txBody>
      </p:sp>
      <p:sp>
        <p:nvSpPr>
          <p:cNvPr id="114" name="Google Shape;114;p16"/>
          <p:cNvSpPr txBox="1"/>
          <p:nvPr/>
        </p:nvSpPr>
        <p:spPr>
          <a:xfrm rot="-1740000">
            <a:off x="-53975" y="2306637"/>
            <a:ext cx="2465387"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400" u="none" cap="none" strike="noStrike">
                <a:solidFill>
                  <a:schemeClr val="dk1"/>
                </a:solidFill>
                <a:latin typeface="Verdana"/>
                <a:ea typeface="Verdana"/>
                <a:cs typeface="Verdana"/>
                <a:sym typeface="Verdana"/>
              </a:rPr>
              <a:t>Hindu Kush Mts.</a:t>
            </a:r>
            <a:endParaRPr/>
          </a:p>
        </p:txBody>
      </p:sp>
      <p:sp>
        <p:nvSpPr>
          <p:cNvPr id="115" name="Google Shape;115;p16"/>
          <p:cNvSpPr txBox="1"/>
          <p:nvPr/>
        </p:nvSpPr>
        <p:spPr>
          <a:xfrm>
            <a:off x="1600200" y="4191000"/>
            <a:ext cx="1524000" cy="623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400" u="none" cap="none" strike="noStrike">
                <a:solidFill>
                  <a:schemeClr val="dk1"/>
                </a:solidFill>
                <a:latin typeface="Verdana"/>
                <a:ea typeface="Verdana"/>
                <a:cs typeface="Verdana"/>
                <a:sym typeface="Verdana"/>
              </a:rPr>
              <a:t>Deccan</a:t>
            </a:r>
            <a:endParaRPr/>
          </a:p>
          <a:p>
            <a:pPr indent="0" lvl="0" marL="0" marR="0" rtl="0" algn="l">
              <a:lnSpc>
                <a:spcPct val="100000"/>
              </a:lnSpc>
              <a:spcBef>
                <a:spcPts val="700"/>
              </a:spcBef>
              <a:spcAft>
                <a:spcPts val="0"/>
              </a:spcAft>
              <a:buClr>
                <a:schemeClr val="dk1"/>
              </a:buClr>
              <a:buFont typeface="Verdana"/>
              <a:buNone/>
            </a:pPr>
            <a:r>
              <a:rPr b="0" i="0" lang="en-US" sz="1400" u="none" cap="none" strike="noStrike">
                <a:solidFill>
                  <a:schemeClr val="dk1"/>
                </a:solidFill>
                <a:latin typeface="Verdana"/>
                <a:ea typeface="Verdana"/>
                <a:cs typeface="Verdana"/>
                <a:sym typeface="Verdana"/>
              </a:rPr>
              <a:t> Plateau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3300"/>
              </a:buClr>
              <a:buFont typeface="Times New Roman"/>
              <a:buNone/>
            </a:pPr>
            <a:r>
              <a:rPr b="0" i="0" lang="en-US" sz="4400" u="none" cap="none" strike="noStrike">
                <a:solidFill>
                  <a:srgbClr val="FF3300"/>
                </a:solidFill>
                <a:latin typeface="Times New Roman"/>
                <a:ea typeface="Times New Roman"/>
                <a:cs typeface="Times New Roman"/>
                <a:sym typeface="Times New Roman"/>
              </a:rPr>
              <a:t>Caste System</a:t>
            </a:r>
            <a:endParaRPr/>
          </a:p>
        </p:txBody>
      </p:sp>
      <p:pic>
        <p:nvPicPr>
          <p:cNvPr id="280" name="Google Shape;280;p34"/>
          <p:cNvPicPr preferRelativeResize="0"/>
          <p:nvPr/>
        </p:nvPicPr>
        <p:blipFill rotWithShape="1">
          <a:blip r:embed="rId3">
            <a:alphaModFix/>
          </a:blip>
          <a:srcRect b="0" l="0" r="0" t="0"/>
          <a:stretch/>
        </p:blipFill>
        <p:spPr>
          <a:xfrm>
            <a:off x="381000" y="1219200"/>
            <a:ext cx="5934075" cy="3949700"/>
          </a:xfrm>
          <a:prstGeom prst="rect">
            <a:avLst/>
          </a:prstGeom>
          <a:noFill/>
          <a:ln>
            <a:noFill/>
          </a:ln>
        </p:spPr>
      </p:pic>
      <p:sp>
        <p:nvSpPr>
          <p:cNvPr id="281" name="Google Shape;281;p34"/>
          <p:cNvSpPr txBox="1"/>
          <p:nvPr/>
        </p:nvSpPr>
        <p:spPr>
          <a:xfrm>
            <a:off x="6553200" y="1066800"/>
            <a:ext cx="2209800" cy="435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cap="none" strike="noStrike">
                <a:solidFill>
                  <a:schemeClr val="dk1"/>
                </a:solidFill>
                <a:latin typeface="Times New Roman"/>
                <a:ea typeface="Times New Roman"/>
                <a:cs typeface="Times New Roman"/>
                <a:sym typeface="Times New Roman"/>
              </a:rPr>
              <a:t>The lowest group in India are the </a:t>
            </a:r>
            <a:r>
              <a:rPr b="0" i="0" lang="en-US" sz="2000" u="none" cap="none" strike="noStrike">
                <a:solidFill>
                  <a:srgbClr val="FF3300"/>
                </a:solidFill>
                <a:latin typeface="Times New Roman"/>
                <a:ea typeface="Times New Roman"/>
                <a:cs typeface="Times New Roman"/>
                <a:sym typeface="Times New Roman"/>
              </a:rPr>
              <a:t>Harijan. </a:t>
            </a:r>
            <a:r>
              <a:rPr b="0" i="0" lang="en-US" sz="2000" u="none" cap="none" strike="noStrike">
                <a:solidFill>
                  <a:schemeClr val="dk2"/>
                </a:solidFill>
                <a:latin typeface="Times New Roman"/>
                <a:ea typeface="Times New Roman"/>
                <a:cs typeface="Times New Roman"/>
                <a:sym typeface="Times New Roman"/>
              </a:rPr>
              <a:t>They are also called the “untouchables”  or “outcasts” because they are not even considered part of the caste system. Their job is to do all the worst jobs in the community such as cleaning latrines and sewers </a:t>
            </a:r>
            <a:endParaRPr/>
          </a:p>
        </p:txBody>
      </p:sp>
      <p:sp>
        <p:nvSpPr>
          <p:cNvPr id="282" name="Google Shape;282;p34"/>
          <p:cNvSpPr txBox="1"/>
          <p:nvPr/>
        </p:nvSpPr>
        <p:spPr>
          <a:xfrm>
            <a:off x="457200" y="5334000"/>
            <a:ext cx="86868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cap="none" strike="noStrike">
                <a:solidFill>
                  <a:schemeClr val="dk1"/>
                </a:solidFill>
                <a:latin typeface="Times New Roman"/>
                <a:ea typeface="Times New Roman"/>
                <a:cs typeface="Times New Roman"/>
                <a:sym typeface="Times New Roman"/>
              </a:rPr>
              <a:t>and sweeping the streets.  Members of the caste system were not even supposed to have the shadow of an untouchable touch them. These people believed that the only way to get out of their lot in life was to perform their jobs without complaint so they could be born into a higher caste in the next life. </a:t>
            </a:r>
            <a:endParaRPr/>
          </a:p>
        </p:txBody>
      </p:sp>
      <p:sp>
        <p:nvSpPr>
          <p:cNvPr id="283" name="Google Shape;283;p34"/>
          <p:cNvSpPr/>
          <p:nvPr/>
        </p:nvSpPr>
        <p:spPr>
          <a:xfrm>
            <a:off x="8153400" y="6400800"/>
            <a:ext cx="533400" cy="228600"/>
          </a:xfrm>
          <a:custGeom>
            <a:rect b="b" l="l" r="r" t="t"/>
            <a:pathLst>
              <a:path extrusionOk="0" h="120000" w="120000">
                <a:moveTo>
                  <a:pt x="0" y="0"/>
                </a:moveTo>
                <a:lnTo>
                  <a:pt x="120000" y="0"/>
                </a:lnTo>
                <a:lnTo>
                  <a:pt x="120000" y="120000"/>
                </a:lnTo>
                <a:lnTo>
                  <a:pt x="0" y="120000"/>
                </a:lnTo>
                <a:close/>
                <a:moveTo>
                  <a:pt x="79286" y="60000"/>
                </a:moveTo>
                <a:lnTo>
                  <a:pt x="40714" y="15000"/>
                </a:lnTo>
                <a:lnTo>
                  <a:pt x="40714" y="105000"/>
                </a:lnTo>
                <a:close/>
              </a:path>
              <a:path extrusionOk="0" fill="darken" h="120000" w="120000">
                <a:moveTo>
                  <a:pt x="79286" y="60000"/>
                </a:moveTo>
                <a:lnTo>
                  <a:pt x="40714" y="15000"/>
                </a:lnTo>
                <a:lnTo>
                  <a:pt x="40714" y="105000"/>
                </a:lnTo>
                <a:close/>
              </a:path>
              <a:path extrusionOk="0" fill="none" h="120000" w="120000">
                <a:moveTo>
                  <a:pt x="79286" y="60000"/>
                </a:moveTo>
                <a:lnTo>
                  <a:pt x="40714" y="105000"/>
                </a:lnTo>
                <a:lnTo>
                  <a:pt x="40714" y="1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84" name="Google Shape;284;p34"/>
          <p:cNvSpPr/>
          <p:nvPr/>
        </p:nvSpPr>
        <p:spPr>
          <a:xfrm>
            <a:off x="0" y="6477000"/>
            <a:ext cx="533400" cy="381000"/>
          </a:xfrm>
          <a:custGeom>
            <a:rect b="b" l="l" r="r" t="t"/>
            <a:pathLst>
              <a:path extrusionOk="0" h="120000" w="120000">
                <a:moveTo>
                  <a:pt x="0" y="0"/>
                </a:moveTo>
                <a:lnTo>
                  <a:pt x="120000" y="0"/>
                </a:lnTo>
                <a:lnTo>
                  <a:pt x="120000" y="120000"/>
                </a:lnTo>
                <a:lnTo>
                  <a:pt x="0" y="120000"/>
                </a:lnTo>
                <a:close/>
                <a:moveTo>
                  <a:pt x="27857" y="60000"/>
                </a:moveTo>
                <a:lnTo>
                  <a:pt x="92143" y="15000"/>
                </a:lnTo>
                <a:lnTo>
                  <a:pt x="92143" y="105000"/>
                </a:lnTo>
                <a:close/>
              </a:path>
              <a:path extrusionOk="0" fill="darken" h="120000" w="120000">
                <a:moveTo>
                  <a:pt x="27857" y="60000"/>
                </a:moveTo>
                <a:lnTo>
                  <a:pt x="92143" y="15000"/>
                </a:lnTo>
                <a:lnTo>
                  <a:pt x="92143" y="105000"/>
                </a:lnTo>
                <a:close/>
              </a:path>
              <a:path extrusionOk="0" fill="none" h="120000" w="120000">
                <a:moveTo>
                  <a:pt x="27857" y="60000"/>
                </a:moveTo>
                <a:lnTo>
                  <a:pt x="92143" y="15000"/>
                </a:lnTo>
                <a:lnTo>
                  <a:pt x="92143" y="105000"/>
                </a:lnTo>
                <a:close/>
              </a:path>
              <a:path extrusionOk="0" fill="none" h="120000" w="120000">
                <a:moveTo>
                  <a:pt x="0" y="0"/>
                </a:moveTo>
                <a:lnTo>
                  <a:pt x="120000" y="0"/>
                </a:lnTo>
                <a:lnTo>
                  <a:pt x="120000" y="120000"/>
                </a:lnTo>
                <a:lnTo>
                  <a:pt x="0" y="120000"/>
                </a:lnTo>
                <a:close/>
              </a:path>
            </a:pathLst>
          </a:custGeom>
          <a:solidFill>
            <a:srgbClr val="FF33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idx="4294967295" type="title"/>
          </p:nvPr>
        </p:nvSpPr>
        <p:spPr>
          <a:xfrm>
            <a:off x="0" y="381000"/>
            <a:ext cx="7772400" cy="106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C00FF"/>
              </a:buClr>
              <a:buFont typeface="Times New Roman"/>
              <a:buNone/>
            </a:pPr>
            <a:r>
              <a:rPr b="0" i="0" lang="en-US" sz="4400" u="none" cap="none" strike="noStrike">
                <a:solidFill>
                  <a:srgbClr val="CC00FF"/>
                </a:solidFill>
                <a:latin typeface="Times New Roman"/>
                <a:ea typeface="Times New Roman"/>
                <a:cs typeface="Times New Roman"/>
                <a:sym typeface="Times New Roman"/>
              </a:rPr>
              <a:t>      Siddharta Gautama</a:t>
            </a:r>
            <a:endParaRPr/>
          </a:p>
        </p:txBody>
      </p:sp>
      <p:sp>
        <p:nvSpPr>
          <p:cNvPr id="290" name="Google Shape;290;p35"/>
          <p:cNvSpPr txBox="1"/>
          <p:nvPr>
            <p:ph idx="4294967295" type="body"/>
          </p:nvPr>
        </p:nvSpPr>
        <p:spPr>
          <a:xfrm>
            <a:off x="0" y="1752600"/>
            <a:ext cx="6477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Times New Roman"/>
              <a:buNone/>
            </a:pPr>
            <a:r>
              <a:rPr b="0" i="0" lang="en-US" sz="1800" u="none" cap="none" strike="noStrike">
                <a:solidFill>
                  <a:schemeClr val="dk1"/>
                </a:solidFill>
                <a:latin typeface="Times New Roman"/>
                <a:ea typeface="Times New Roman"/>
                <a:cs typeface="Times New Roman"/>
                <a:sym typeface="Times New Roman"/>
              </a:rPr>
              <a:t>       Around 566 BC, Siddharta Guatama was born into the warrior or Kshatriya caste.  He was a prince who was kept isolated inside a beautiful palace and not allowed to see the real world.  One day he left the walls of his palace and saw the pain and misery of life.  He decided from then on that he needed to find a way of living that would allow people to find peace in life.  He spent many years trying different ways of life, following different philosophies.  Finally he came up with his own way, which is now called </a:t>
            </a:r>
            <a:r>
              <a:rPr b="0" i="0" lang="en-US" sz="1800" u="none" cap="none" strike="noStrike">
                <a:solidFill>
                  <a:srgbClr val="CC00FF"/>
                </a:solidFill>
                <a:latin typeface="Times New Roman"/>
                <a:ea typeface="Times New Roman"/>
                <a:cs typeface="Times New Roman"/>
                <a:sym typeface="Times New Roman"/>
              </a:rPr>
              <a:t>Buddhism</a:t>
            </a:r>
            <a:r>
              <a:rPr b="0" i="0" lang="en-US" sz="1800" u="none" cap="none" strike="noStrike">
                <a:solidFill>
                  <a:schemeClr val="dk1"/>
                </a:solidFill>
                <a:latin typeface="Times New Roman"/>
                <a:ea typeface="Times New Roman"/>
                <a:cs typeface="Times New Roman"/>
                <a:sym typeface="Times New Roman"/>
              </a:rPr>
              <a:t>.  Gautama became known as </a:t>
            </a:r>
            <a:r>
              <a:rPr b="0" i="0" lang="en-US" sz="1800" u="none" cap="none" strike="noStrike">
                <a:solidFill>
                  <a:srgbClr val="CC00FF"/>
                </a:solidFill>
                <a:latin typeface="Times New Roman"/>
                <a:ea typeface="Times New Roman"/>
                <a:cs typeface="Times New Roman"/>
                <a:sym typeface="Times New Roman"/>
              </a:rPr>
              <a:t>Buddha</a:t>
            </a:r>
            <a:r>
              <a:rPr b="0" i="0" lang="en-US" sz="1800" u="none" cap="none" strike="noStrike">
                <a:solidFill>
                  <a:schemeClr val="dk1"/>
                </a:solidFill>
                <a:latin typeface="Times New Roman"/>
                <a:ea typeface="Times New Roman"/>
                <a:cs typeface="Times New Roman"/>
                <a:sym typeface="Times New Roman"/>
              </a:rPr>
              <a:t>, which means “enlightened one.”   He developed the </a:t>
            </a:r>
            <a:r>
              <a:rPr b="0" i="0" lang="en-US" sz="1800" u="none" cap="none" strike="noStrike">
                <a:solidFill>
                  <a:srgbClr val="CC00FF"/>
                </a:solidFill>
                <a:latin typeface="Times New Roman"/>
                <a:ea typeface="Times New Roman"/>
                <a:cs typeface="Times New Roman"/>
                <a:sym typeface="Times New Roman"/>
              </a:rPr>
              <a:t>Four Noble Truths </a:t>
            </a:r>
            <a:r>
              <a:rPr b="0" i="0" lang="en-US" sz="1800" u="none" cap="none" strike="noStrike">
                <a:solidFill>
                  <a:schemeClr val="dk1"/>
                </a:solidFill>
                <a:latin typeface="Times New Roman"/>
                <a:ea typeface="Times New Roman"/>
                <a:cs typeface="Times New Roman"/>
                <a:sym typeface="Times New Roman"/>
              </a:rPr>
              <a:t>and </a:t>
            </a:r>
            <a:r>
              <a:rPr b="0" i="0" lang="en-US" sz="1800" u="none" cap="none" strike="noStrike">
                <a:solidFill>
                  <a:srgbClr val="CC00FF"/>
                </a:solidFill>
                <a:latin typeface="Times New Roman"/>
                <a:ea typeface="Times New Roman"/>
                <a:cs typeface="Times New Roman"/>
                <a:sym typeface="Times New Roman"/>
              </a:rPr>
              <a:t>The Eightfold Path</a:t>
            </a:r>
            <a:r>
              <a:rPr b="0" i="0" lang="en-US" sz="1800" u="none" cap="none" strike="noStrike">
                <a:solidFill>
                  <a:schemeClr val="dk1"/>
                </a:solidFill>
                <a:latin typeface="Times New Roman"/>
                <a:ea typeface="Times New Roman"/>
                <a:cs typeface="Times New Roman"/>
                <a:sym typeface="Times New Roman"/>
              </a:rPr>
              <a:t>.  These are rules to live by that help people live morally and find the “middle path,” without too much pain, or too much pleasure. </a:t>
            </a:r>
            <a:endParaRPr/>
          </a:p>
        </p:txBody>
      </p:sp>
      <p:sp>
        <p:nvSpPr>
          <p:cNvPr descr="buddha" id="291" name="Google Shape;291;p35"/>
          <p:cNvSpPr txBox="1"/>
          <p:nvPr/>
        </p:nvSpPr>
        <p:spPr>
          <a:xfrm>
            <a:off x="4424362" y="3281362"/>
            <a:ext cx="296862"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292" name="Google Shape;292;p35"/>
          <p:cNvPicPr preferRelativeResize="0"/>
          <p:nvPr>
            <p:ph idx="2" type="clipArt"/>
          </p:nvPr>
        </p:nvPicPr>
        <p:blipFill rotWithShape="1">
          <a:blip r:embed="rId3">
            <a:alphaModFix/>
          </a:blip>
          <a:srcRect b="0" l="0" r="0" t="0"/>
          <a:stretch/>
        </p:blipFill>
        <p:spPr>
          <a:xfrm>
            <a:off x="6351587" y="2133600"/>
            <a:ext cx="2789852" cy="4109314"/>
          </a:xfrm>
          <a:prstGeom prst="rect">
            <a:avLst/>
          </a:prstGeom>
          <a:noFill/>
          <a:ln>
            <a:noFill/>
          </a:ln>
        </p:spPr>
      </p:pic>
      <p:sp>
        <p:nvSpPr>
          <p:cNvPr id="293" name="Google Shape;293;p35"/>
          <p:cNvSpPr/>
          <p:nvPr/>
        </p:nvSpPr>
        <p:spPr>
          <a:xfrm>
            <a:off x="5334000" y="6096000"/>
            <a:ext cx="685800" cy="381000"/>
          </a:xfrm>
          <a:custGeom>
            <a:rect b="b" l="l" r="r" t="t"/>
            <a:pathLst>
              <a:path extrusionOk="0" h="120000" w="120000">
                <a:moveTo>
                  <a:pt x="0" y="0"/>
                </a:moveTo>
                <a:lnTo>
                  <a:pt x="120000" y="0"/>
                </a:lnTo>
                <a:lnTo>
                  <a:pt x="120000" y="120000"/>
                </a:lnTo>
                <a:lnTo>
                  <a:pt x="0" y="120000"/>
                </a:lnTo>
                <a:close/>
                <a:moveTo>
                  <a:pt x="85000" y="60000"/>
                </a:moveTo>
                <a:lnTo>
                  <a:pt x="35000" y="15000"/>
                </a:lnTo>
                <a:lnTo>
                  <a:pt x="35000" y="105000"/>
                </a:lnTo>
                <a:close/>
              </a:path>
              <a:path extrusionOk="0" fill="darken" h="120000" w="120000">
                <a:moveTo>
                  <a:pt x="85000" y="60000"/>
                </a:moveTo>
                <a:lnTo>
                  <a:pt x="35000" y="15000"/>
                </a:lnTo>
                <a:lnTo>
                  <a:pt x="35000" y="105000"/>
                </a:lnTo>
                <a:close/>
              </a:path>
              <a:path extrusionOk="0" fill="none" h="120000" w="120000">
                <a:moveTo>
                  <a:pt x="85000" y="60000"/>
                </a:moveTo>
                <a:lnTo>
                  <a:pt x="35000" y="105000"/>
                </a:lnTo>
                <a:lnTo>
                  <a:pt x="35000" y="15000"/>
                </a:lnTo>
                <a:close/>
              </a:path>
              <a:path extrusionOk="0" fill="none" h="120000" w="120000">
                <a:moveTo>
                  <a:pt x="0" y="0"/>
                </a:moveTo>
                <a:lnTo>
                  <a:pt x="120000" y="0"/>
                </a:lnTo>
                <a:lnTo>
                  <a:pt x="120000" y="120000"/>
                </a:lnTo>
                <a:lnTo>
                  <a:pt x="0" y="120000"/>
                </a:lnTo>
                <a:close/>
              </a:path>
            </a:pathLst>
          </a:custGeom>
          <a:solidFill>
            <a:srgbClr val="CC00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94" name="Google Shape;294;p35"/>
          <p:cNvSpPr/>
          <p:nvPr/>
        </p:nvSpPr>
        <p:spPr>
          <a:xfrm>
            <a:off x="457200" y="6096000"/>
            <a:ext cx="685800" cy="381000"/>
          </a:xfrm>
          <a:custGeom>
            <a:rect b="b" l="l" r="r" t="t"/>
            <a:pathLst>
              <a:path extrusionOk="0" h="120000" w="120000">
                <a:moveTo>
                  <a:pt x="0" y="0"/>
                </a:moveTo>
                <a:lnTo>
                  <a:pt x="120000" y="0"/>
                </a:lnTo>
                <a:lnTo>
                  <a:pt x="120000" y="120000"/>
                </a:lnTo>
                <a:lnTo>
                  <a:pt x="0" y="120000"/>
                </a:lnTo>
                <a:close/>
                <a:moveTo>
                  <a:pt x="35000" y="60000"/>
                </a:moveTo>
                <a:lnTo>
                  <a:pt x="85000" y="15000"/>
                </a:lnTo>
                <a:lnTo>
                  <a:pt x="85000" y="105000"/>
                </a:lnTo>
                <a:close/>
              </a:path>
              <a:path extrusionOk="0" fill="darken" h="120000" w="120000">
                <a:moveTo>
                  <a:pt x="35000" y="60000"/>
                </a:moveTo>
                <a:lnTo>
                  <a:pt x="85000" y="15000"/>
                </a:lnTo>
                <a:lnTo>
                  <a:pt x="85000" y="105000"/>
                </a:lnTo>
                <a:close/>
              </a:path>
              <a:path extrusionOk="0" fill="none" h="120000" w="120000">
                <a:moveTo>
                  <a:pt x="35000" y="60000"/>
                </a:moveTo>
                <a:lnTo>
                  <a:pt x="85000" y="15000"/>
                </a:lnTo>
                <a:lnTo>
                  <a:pt x="85000" y="105000"/>
                </a:lnTo>
                <a:close/>
              </a:path>
              <a:path extrusionOk="0" fill="none" h="120000" w="120000">
                <a:moveTo>
                  <a:pt x="0" y="0"/>
                </a:moveTo>
                <a:lnTo>
                  <a:pt x="120000" y="0"/>
                </a:lnTo>
                <a:lnTo>
                  <a:pt x="120000" y="120000"/>
                </a:lnTo>
                <a:lnTo>
                  <a:pt x="0" y="120000"/>
                </a:lnTo>
                <a:close/>
              </a:path>
            </a:pathLst>
          </a:custGeom>
          <a:solidFill>
            <a:srgbClr val="CC00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Font typeface="Times New Roman"/>
              <a:buNone/>
            </a:pPr>
            <a:r>
              <a:rPr b="0" i="0" lang="en-US" sz="4400" u="none" cap="none" strike="noStrike">
                <a:solidFill>
                  <a:srgbClr val="0033CC"/>
                </a:solidFill>
                <a:latin typeface="Times New Roman"/>
                <a:ea typeface="Times New Roman"/>
                <a:cs typeface="Times New Roman"/>
                <a:sym typeface="Times New Roman"/>
              </a:rPr>
              <a:t>Asoka</a:t>
            </a:r>
            <a:endParaRPr/>
          </a:p>
        </p:txBody>
      </p:sp>
      <p:sp>
        <p:nvSpPr>
          <p:cNvPr id="300" name="Google Shape;300;p36"/>
          <p:cNvSpPr txBox="1"/>
          <p:nvPr>
            <p:ph idx="1" type="body"/>
          </p:nvPr>
        </p:nvSpPr>
        <p:spPr>
          <a:xfrm>
            <a:off x="609600" y="1752600"/>
            <a:ext cx="4800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Asoka was a famous ruler of India.  He became emperor in 268 BC. After fighting a bloody battle, he sickened of war and turned his life in a different direction.  He became a buddhist, or someone who followed the teachings of Buddha. He lived peacefully and built roads for travelers, planted trees to give shade, constructed rest houses and dug wells.  He considered all his subjects his children and tried to care for them with love and kindness. Many people became buddhist after Asoka’s example.</a:t>
            </a:r>
            <a:r>
              <a:rPr b="0" i="0" lang="en-US" sz="1800" u="none" cap="none" strike="noStrike">
                <a:solidFill>
                  <a:schemeClr val="dk1"/>
                </a:solidFill>
                <a:latin typeface="Times New Roman"/>
                <a:ea typeface="Times New Roman"/>
                <a:cs typeface="Times New Roman"/>
                <a:sym typeface="Times New Roman"/>
              </a:rPr>
              <a:t> </a:t>
            </a:r>
            <a:endParaRPr/>
          </a:p>
        </p:txBody>
      </p:sp>
      <p:pic>
        <p:nvPicPr>
          <p:cNvPr id="301" name="Google Shape;301;p36"/>
          <p:cNvPicPr preferRelativeResize="0"/>
          <p:nvPr>
            <p:ph idx="2" type="clipArt"/>
          </p:nvPr>
        </p:nvPicPr>
        <p:blipFill rotWithShape="1">
          <a:blip r:embed="rId3">
            <a:alphaModFix/>
          </a:blip>
          <a:srcRect b="0" l="0" r="0" t="0"/>
          <a:stretch/>
        </p:blipFill>
        <p:spPr>
          <a:xfrm>
            <a:off x="5715000" y="1752600"/>
            <a:ext cx="3065644" cy="4417538"/>
          </a:xfrm>
          <a:prstGeom prst="rect">
            <a:avLst/>
          </a:prstGeom>
          <a:noFill/>
          <a:ln>
            <a:noFill/>
          </a:ln>
        </p:spPr>
      </p:pic>
      <p:sp>
        <p:nvSpPr>
          <p:cNvPr id="302" name="Google Shape;302;p36"/>
          <p:cNvSpPr/>
          <p:nvPr/>
        </p:nvSpPr>
        <p:spPr>
          <a:xfrm>
            <a:off x="4800600" y="6172200"/>
            <a:ext cx="685800" cy="381000"/>
          </a:xfrm>
          <a:custGeom>
            <a:rect b="b" l="l" r="r" t="t"/>
            <a:pathLst>
              <a:path extrusionOk="0" h="120000" w="120000">
                <a:moveTo>
                  <a:pt x="0" y="0"/>
                </a:moveTo>
                <a:lnTo>
                  <a:pt x="120000" y="0"/>
                </a:lnTo>
                <a:lnTo>
                  <a:pt x="120000" y="120000"/>
                </a:lnTo>
                <a:lnTo>
                  <a:pt x="0" y="120000"/>
                </a:lnTo>
                <a:close/>
                <a:moveTo>
                  <a:pt x="85000" y="60000"/>
                </a:moveTo>
                <a:lnTo>
                  <a:pt x="35000" y="15000"/>
                </a:lnTo>
                <a:lnTo>
                  <a:pt x="35000" y="105000"/>
                </a:lnTo>
                <a:close/>
              </a:path>
              <a:path extrusionOk="0" fill="darken" h="120000" w="120000">
                <a:moveTo>
                  <a:pt x="85000" y="60000"/>
                </a:moveTo>
                <a:lnTo>
                  <a:pt x="35000" y="15000"/>
                </a:lnTo>
                <a:lnTo>
                  <a:pt x="35000" y="105000"/>
                </a:lnTo>
                <a:close/>
              </a:path>
              <a:path extrusionOk="0" fill="none" h="120000" w="120000">
                <a:moveTo>
                  <a:pt x="85000" y="60000"/>
                </a:moveTo>
                <a:lnTo>
                  <a:pt x="35000" y="105000"/>
                </a:lnTo>
                <a:lnTo>
                  <a:pt x="35000" y="1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03" name="Google Shape;303;p36"/>
          <p:cNvSpPr/>
          <p:nvPr/>
        </p:nvSpPr>
        <p:spPr>
          <a:xfrm>
            <a:off x="457200" y="6172200"/>
            <a:ext cx="762000" cy="381000"/>
          </a:xfrm>
          <a:custGeom>
            <a:rect b="b" l="l" r="r" t="t"/>
            <a:pathLst>
              <a:path extrusionOk="0" h="120000" w="120000">
                <a:moveTo>
                  <a:pt x="0" y="0"/>
                </a:moveTo>
                <a:lnTo>
                  <a:pt x="120000" y="0"/>
                </a:lnTo>
                <a:lnTo>
                  <a:pt x="120000" y="120000"/>
                </a:lnTo>
                <a:lnTo>
                  <a:pt x="0" y="120000"/>
                </a:lnTo>
                <a:close/>
                <a:moveTo>
                  <a:pt x="37500" y="60000"/>
                </a:moveTo>
                <a:lnTo>
                  <a:pt x="82500" y="15000"/>
                </a:lnTo>
                <a:lnTo>
                  <a:pt x="82500" y="105000"/>
                </a:lnTo>
                <a:close/>
              </a:path>
              <a:path extrusionOk="0" fill="darken" h="120000" w="120000">
                <a:moveTo>
                  <a:pt x="37500" y="60000"/>
                </a:moveTo>
                <a:lnTo>
                  <a:pt x="82500" y="15000"/>
                </a:lnTo>
                <a:lnTo>
                  <a:pt x="82500" y="105000"/>
                </a:lnTo>
                <a:close/>
              </a:path>
              <a:path extrusionOk="0" fill="none" h="120000" w="120000">
                <a:moveTo>
                  <a:pt x="37500" y="60000"/>
                </a:moveTo>
                <a:lnTo>
                  <a:pt x="82500" y="15000"/>
                </a:lnTo>
                <a:lnTo>
                  <a:pt x="82500" y="10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60093"/>
              </a:buClr>
              <a:buFont typeface="Times New Roman"/>
              <a:buNone/>
            </a:pPr>
            <a:r>
              <a:rPr b="0" i="0" lang="en-US" sz="4400" u="none" cap="none" strike="noStrike">
                <a:solidFill>
                  <a:srgbClr val="D60093"/>
                </a:solidFill>
                <a:latin typeface="Times New Roman"/>
                <a:ea typeface="Times New Roman"/>
                <a:cs typeface="Times New Roman"/>
                <a:sym typeface="Times New Roman"/>
              </a:rPr>
              <a:t>Contributions</a:t>
            </a:r>
            <a:endParaRPr/>
          </a:p>
        </p:txBody>
      </p:sp>
      <p:sp>
        <p:nvSpPr>
          <p:cNvPr id="309" name="Google Shape;309;p3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Many advances in science, medicine, astronomy, and mathematics came out of India.  This is a depiction of an ancient Indian book that predicts eclipses of the sun and moon. </a:t>
            </a:r>
            <a:endParaRPr/>
          </a:p>
        </p:txBody>
      </p:sp>
      <p:pic>
        <p:nvPicPr>
          <p:cNvPr id="310" name="Google Shape;310;p37"/>
          <p:cNvPicPr preferRelativeResize="0"/>
          <p:nvPr>
            <p:ph idx="2" type="clipArt"/>
          </p:nvPr>
        </p:nvPicPr>
        <p:blipFill rotWithShape="1">
          <a:blip r:embed="rId3">
            <a:alphaModFix/>
          </a:blip>
          <a:srcRect b="0" l="0" r="0" t="0"/>
          <a:stretch/>
        </p:blipFill>
        <p:spPr>
          <a:xfrm>
            <a:off x="5257800" y="1524000"/>
            <a:ext cx="3149600" cy="4724400"/>
          </a:xfrm>
          <a:prstGeom prst="rect">
            <a:avLst/>
          </a:prstGeom>
          <a:noFill/>
          <a:ln>
            <a:noFill/>
          </a:ln>
        </p:spPr>
      </p:pic>
      <p:sp>
        <p:nvSpPr>
          <p:cNvPr id="311" name="Google Shape;311;p37"/>
          <p:cNvSpPr/>
          <p:nvPr/>
        </p:nvSpPr>
        <p:spPr>
          <a:xfrm>
            <a:off x="4114800" y="6172200"/>
            <a:ext cx="685800" cy="381000"/>
          </a:xfrm>
          <a:custGeom>
            <a:rect b="b" l="l" r="r" t="t"/>
            <a:pathLst>
              <a:path extrusionOk="0" h="120000" w="120000">
                <a:moveTo>
                  <a:pt x="0" y="0"/>
                </a:moveTo>
                <a:lnTo>
                  <a:pt x="120000" y="0"/>
                </a:lnTo>
                <a:lnTo>
                  <a:pt x="120000" y="120000"/>
                </a:lnTo>
                <a:lnTo>
                  <a:pt x="0" y="120000"/>
                </a:lnTo>
                <a:close/>
                <a:moveTo>
                  <a:pt x="85000" y="60000"/>
                </a:moveTo>
                <a:lnTo>
                  <a:pt x="35000" y="15000"/>
                </a:lnTo>
                <a:lnTo>
                  <a:pt x="35000" y="105000"/>
                </a:lnTo>
                <a:close/>
              </a:path>
              <a:path extrusionOk="0" fill="darken" h="120000" w="120000">
                <a:moveTo>
                  <a:pt x="85000" y="60000"/>
                </a:moveTo>
                <a:lnTo>
                  <a:pt x="35000" y="15000"/>
                </a:lnTo>
                <a:lnTo>
                  <a:pt x="35000" y="105000"/>
                </a:lnTo>
                <a:close/>
              </a:path>
              <a:path extrusionOk="0" fill="none" h="120000" w="120000">
                <a:moveTo>
                  <a:pt x="85000" y="60000"/>
                </a:moveTo>
                <a:lnTo>
                  <a:pt x="35000" y="105000"/>
                </a:lnTo>
                <a:lnTo>
                  <a:pt x="35000" y="1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12" name="Google Shape;312;p37"/>
          <p:cNvSpPr/>
          <p:nvPr/>
        </p:nvSpPr>
        <p:spPr>
          <a:xfrm>
            <a:off x="457200" y="6172200"/>
            <a:ext cx="685800" cy="381000"/>
          </a:xfrm>
          <a:custGeom>
            <a:rect b="b" l="l" r="r" t="t"/>
            <a:pathLst>
              <a:path extrusionOk="0" h="120000" w="120000">
                <a:moveTo>
                  <a:pt x="0" y="0"/>
                </a:moveTo>
                <a:lnTo>
                  <a:pt x="120000" y="0"/>
                </a:lnTo>
                <a:lnTo>
                  <a:pt x="120000" y="120000"/>
                </a:lnTo>
                <a:lnTo>
                  <a:pt x="0" y="120000"/>
                </a:lnTo>
                <a:close/>
                <a:moveTo>
                  <a:pt x="35000" y="60000"/>
                </a:moveTo>
                <a:lnTo>
                  <a:pt x="85000" y="15000"/>
                </a:lnTo>
                <a:lnTo>
                  <a:pt x="85000" y="105000"/>
                </a:lnTo>
                <a:close/>
              </a:path>
              <a:path extrusionOk="0" fill="darken" h="120000" w="120000">
                <a:moveTo>
                  <a:pt x="35000" y="60000"/>
                </a:moveTo>
                <a:lnTo>
                  <a:pt x="85000" y="15000"/>
                </a:lnTo>
                <a:lnTo>
                  <a:pt x="85000" y="105000"/>
                </a:lnTo>
                <a:close/>
              </a:path>
              <a:path extrusionOk="0" fill="none" h="120000" w="120000">
                <a:moveTo>
                  <a:pt x="35000" y="60000"/>
                </a:moveTo>
                <a:lnTo>
                  <a:pt x="85000" y="15000"/>
                </a:lnTo>
                <a:lnTo>
                  <a:pt x="85000" y="10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60093"/>
              </a:buClr>
              <a:buFont typeface="Times New Roman"/>
              <a:buNone/>
            </a:pPr>
            <a:r>
              <a:rPr b="0" i="0" lang="en-US" sz="4400" u="none" cap="none" strike="noStrike">
                <a:solidFill>
                  <a:srgbClr val="D60093"/>
                </a:solidFill>
                <a:latin typeface="Times New Roman"/>
                <a:ea typeface="Times New Roman"/>
                <a:cs typeface="Times New Roman"/>
                <a:sym typeface="Times New Roman"/>
              </a:rPr>
              <a:t>Contributions</a:t>
            </a:r>
            <a:endParaRPr/>
          </a:p>
        </p:txBody>
      </p:sp>
      <p:pic>
        <p:nvPicPr>
          <p:cNvPr id="318" name="Google Shape;318;p38"/>
          <p:cNvPicPr preferRelativeResize="0"/>
          <p:nvPr/>
        </p:nvPicPr>
        <p:blipFill rotWithShape="1">
          <a:blip r:embed="rId3">
            <a:alphaModFix/>
          </a:blip>
          <a:srcRect b="0" l="0" r="0" t="0"/>
          <a:stretch/>
        </p:blipFill>
        <p:spPr>
          <a:xfrm>
            <a:off x="457200" y="2057400"/>
            <a:ext cx="4876800" cy="3733800"/>
          </a:xfrm>
          <a:prstGeom prst="rect">
            <a:avLst/>
          </a:prstGeom>
          <a:noFill/>
          <a:ln>
            <a:noFill/>
          </a:ln>
        </p:spPr>
      </p:pic>
      <p:sp>
        <p:nvSpPr>
          <p:cNvPr id="319" name="Google Shape;319;p38"/>
          <p:cNvSpPr txBox="1"/>
          <p:nvPr/>
        </p:nvSpPr>
        <p:spPr>
          <a:xfrm>
            <a:off x="5715000" y="1600200"/>
            <a:ext cx="3124200"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India had many advances in medicine.  One doctor from Ancient India wrote a book on how he rebuilt noses through plastic surgery.  He no doubt needed to do this often since having one’s nose cut off was one of the punishments for committing a crime.</a:t>
            </a:r>
            <a:r>
              <a:rPr b="0" i="0" lang="en-US" sz="2000" u="none" cap="none" strike="noStrike">
                <a:solidFill>
                  <a:schemeClr val="dk1"/>
                </a:solidFill>
                <a:latin typeface="Times New Roman"/>
                <a:ea typeface="Times New Roman"/>
                <a:cs typeface="Times New Roman"/>
                <a:sym typeface="Times New Roman"/>
              </a:rPr>
              <a:t> </a:t>
            </a:r>
            <a:endParaRPr/>
          </a:p>
        </p:txBody>
      </p:sp>
      <p:sp>
        <p:nvSpPr>
          <p:cNvPr id="320" name="Google Shape;320;p38"/>
          <p:cNvSpPr/>
          <p:nvPr/>
        </p:nvSpPr>
        <p:spPr>
          <a:xfrm>
            <a:off x="6781800" y="6248400"/>
            <a:ext cx="762000" cy="304800"/>
          </a:xfrm>
          <a:custGeom>
            <a:rect b="b" l="l" r="r" t="t"/>
            <a:pathLst>
              <a:path extrusionOk="0" h="120000" w="120000">
                <a:moveTo>
                  <a:pt x="0" y="0"/>
                </a:moveTo>
                <a:lnTo>
                  <a:pt x="120000" y="0"/>
                </a:lnTo>
                <a:lnTo>
                  <a:pt x="120000" y="120000"/>
                </a:lnTo>
                <a:lnTo>
                  <a:pt x="0" y="120000"/>
                </a:lnTo>
                <a:close/>
                <a:moveTo>
                  <a:pt x="78000" y="60000"/>
                </a:moveTo>
                <a:lnTo>
                  <a:pt x="42000" y="15000"/>
                </a:lnTo>
                <a:lnTo>
                  <a:pt x="42000" y="105000"/>
                </a:lnTo>
                <a:close/>
              </a:path>
              <a:path extrusionOk="0" fill="darken" h="120000" w="120000">
                <a:moveTo>
                  <a:pt x="78000" y="60000"/>
                </a:moveTo>
                <a:lnTo>
                  <a:pt x="42000" y="15000"/>
                </a:lnTo>
                <a:lnTo>
                  <a:pt x="42000" y="105000"/>
                </a:lnTo>
                <a:close/>
              </a:path>
              <a:path extrusionOk="0" fill="none" h="120000" w="120000">
                <a:moveTo>
                  <a:pt x="78000" y="60000"/>
                </a:moveTo>
                <a:lnTo>
                  <a:pt x="42000" y="105000"/>
                </a:lnTo>
                <a:lnTo>
                  <a:pt x="42000" y="1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21" name="Google Shape;321;p38"/>
          <p:cNvSpPr/>
          <p:nvPr/>
        </p:nvSpPr>
        <p:spPr>
          <a:xfrm>
            <a:off x="685800" y="6248400"/>
            <a:ext cx="838200" cy="304800"/>
          </a:xfrm>
          <a:custGeom>
            <a:rect b="b" l="l" r="r" t="t"/>
            <a:pathLst>
              <a:path extrusionOk="0" h="120000" w="120000">
                <a:moveTo>
                  <a:pt x="0" y="0"/>
                </a:moveTo>
                <a:lnTo>
                  <a:pt x="120000" y="0"/>
                </a:lnTo>
                <a:lnTo>
                  <a:pt x="120000" y="120000"/>
                </a:lnTo>
                <a:lnTo>
                  <a:pt x="0" y="120000"/>
                </a:lnTo>
                <a:close/>
                <a:moveTo>
                  <a:pt x="43636" y="60000"/>
                </a:moveTo>
                <a:lnTo>
                  <a:pt x="76364" y="15000"/>
                </a:lnTo>
                <a:lnTo>
                  <a:pt x="76364" y="105000"/>
                </a:lnTo>
                <a:close/>
              </a:path>
              <a:path extrusionOk="0" fill="darken" h="120000" w="120000">
                <a:moveTo>
                  <a:pt x="43636" y="60000"/>
                </a:moveTo>
                <a:lnTo>
                  <a:pt x="76364" y="15000"/>
                </a:lnTo>
                <a:lnTo>
                  <a:pt x="76364" y="105000"/>
                </a:lnTo>
                <a:close/>
              </a:path>
              <a:path extrusionOk="0" fill="none" h="120000" w="120000">
                <a:moveTo>
                  <a:pt x="43636" y="60000"/>
                </a:moveTo>
                <a:lnTo>
                  <a:pt x="76364" y="15000"/>
                </a:lnTo>
                <a:lnTo>
                  <a:pt x="76364" y="10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60093"/>
              </a:buClr>
              <a:buFont typeface="Times New Roman"/>
              <a:buNone/>
            </a:pPr>
            <a:r>
              <a:rPr b="0" i="0" lang="en-US" sz="4400" u="none" cap="none" strike="noStrike">
                <a:solidFill>
                  <a:srgbClr val="D60093"/>
                </a:solidFill>
                <a:latin typeface="Times New Roman"/>
                <a:ea typeface="Times New Roman"/>
                <a:cs typeface="Times New Roman"/>
                <a:sym typeface="Times New Roman"/>
              </a:rPr>
              <a:t>Contributions</a:t>
            </a:r>
            <a:endParaRPr/>
          </a:p>
        </p:txBody>
      </p:sp>
      <p:sp>
        <p:nvSpPr>
          <p:cNvPr id="327" name="Google Shape;327;p39"/>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This is a sample of elaborate mathematical calculations taken from an Indian text around 600 BC.  An Indian named Brahmagupta is credited with inventing the idea of “0”(zero).   This changed greatly how mathematics could be used. </a:t>
            </a:r>
            <a:endParaRPr/>
          </a:p>
        </p:txBody>
      </p:sp>
      <p:pic>
        <p:nvPicPr>
          <p:cNvPr id="328" name="Google Shape;328;p39"/>
          <p:cNvPicPr preferRelativeResize="0"/>
          <p:nvPr>
            <p:ph idx="2" type="clipArt"/>
          </p:nvPr>
        </p:nvPicPr>
        <p:blipFill rotWithShape="1">
          <a:blip r:embed="rId3">
            <a:alphaModFix/>
          </a:blip>
          <a:srcRect b="0" l="0" r="0" t="0"/>
          <a:stretch/>
        </p:blipFill>
        <p:spPr>
          <a:xfrm>
            <a:off x="5410200" y="1905000"/>
            <a:ext cx="2624015" cy="4491754"/>
          </a:xfrm>
          <a:prstGeom prst="rect">
            <a:avLst/>
          </a:prstGeom>
          <a:noFill/>
          <a:ln>
            <a:noFill/>
          </a:ln>
        </p:spPr>
      </p:pic>
      <p:sp>
        <p:nvSpPr>
          <p:cNvPr id="329" name="Google Shape;329;p39"/>
          <p:cNvSpPr/>
          <p:nvPr/>
        </p:nvSpPr>
        <p:spPr>
          <a:xfrm>
            <a:off x="8001000" y="6096000"/>
            <a:ext cx="762000" cy="381000"/>
          </a:xfrm>
          <a:custGeom>
            <a:rect b="b" l="l" r="r" t="t"/>
            <a:pathLst>
              <a:path extrusionOk="0" h="120000" w="120000">
                <a:moveTo>
                  <a:pt x="0" y="0"/>
                </a:moveTo>
                <a:lnTo>
                  <a:pt x="120000" y="0"/>
                </a:lnTo>
                <a:lnTo>
                  <a:pt x="120000" y="120000"/>
                </a:lnTo>
                <a:lnTo>
                  <a:pt x="0" y="120000"/>
                </a:lnTo>
                <a:close/>
                <a:moveTo>
                  <a:pt x="82500" y="60000"/>
                </a:moveTo>
                <a:lnTo>
                  <a:pt x="37500" y="15000"/>
                </a:lnTo>
                <a:lnTo>
                  <a:pt x="37500" y="105000"/>
                </a:lnTo>
                <a:close/>
              </a:path>
              <a:path extrusionOk="0" fill="darken" h="120000" w="120000">
                <a:moveTo>
                  <a:pt x="82500" y="60000"/>
                </a:moveTo>
                <a:lnTo>
                  <a:pt x="37500" y="15000"/>
                </a:lnTo>
                <a:lnTo>
                  <a:pt x="37500" y="105000"/>
                </a:lnTo>
                <a:close/>
              </a:path>
              <a:path extrusionOk="0" fill="none" h="120000" w="120000">
                <a:moveTo>
                  <a:pt x="82500" y="60000"/>
                </a:moveTo>
                <a:lnTo>
                  <a:pt x="37500" y="105000"/>
                </a:lnTo>
                <a:lnTo>
                  <a:pt x="37500" y="1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30" name="Google Shape;330;p39"/>
          <p:cNvSpPr/>
          <p:nvPr/>
        </p:nvSpPr>
        <p:spPr>
          <a:xfrm>
            <a:off x="533400" y="6096000"/>
            <a:ext cx="990600" cy="457200"/>
          </a:xfrm>
          <a:custGeom>
            <a:rect b="b" l="l" r="r" t="t"/>
            <a:pathLst>
              <a:path extrusionOk="0" h="120000" w="120000">
                <a:moveTo>
                  <a:pt x="0" y="0"/>
                </a:moveTo>
                <a:lnTo>
                  <a:pt x="120000" y="0"/>
                </a:lnTo>
                <a:lnTo>
                  <a:pt x="120000" y="120000"/>
                </a:lnTo>
                <a:lnTo>
                  <a:pt x="0" y="120000"/>
                </a:lnTo>
                <a:close/>
                <a:moveTo>
                  <a:pt x="39231" y="60000"/>
                </a:moveTo>
                <a:lnTo>
                  <a:pt x="80769" y="15000"/>
                </a:lnTo>
                <a:lnTo>
                  <a:pt x="80769" y="105000"/>
                </a:lnTo>
                <a:close/>
              </a:path>
              <a:path extrusionOk="0" fill="darken" h="120000" w="120000">
                <a:moveTo>
                  <a:pt x="39231" y="60000"/>
                </a:moveTo>
                <a:lnTo>
                  <a:pt x="80769" y="15000"/>
                </a:lnTo>
                <a:lnTo>
                  <a:pt x="80769" y="105000"/>
                </a:lnTo>
                <a:close/>
              </a:path>
              <a:path extrusionOk="0" fill="none" h="120000" w="120000">
                <a:moveTo>
                  <a:pt x="39231" y="60000"/>
                </a:moveTo>
                <a:lnTo>
                  <a:pt x="80769" y="15000"/>
                </a:lnTo>
                <a:lnTo>
                  <a:pt x="80769" y="105000"/>
                </a:lnTo>
                <a:close/>
              </a:path>
              <a:path extrusionOk="0" fill="none" h="120000" w="120000">
                <a:moveTo>
                  <a:pt x="0" y="0"/>
                </a:moveTo>
                <a:lnTo>
                  <a:pt x="120000" y="0"/>
                </a:lnTo>
                <a:lnTo>
                  <a:pt x="120000" y="120000"/>
                </a:lnTo>
                <a:lnTo>
                  <a:pt x="0" y="120000"/>
                </a:lnTo>
                <a:close/>
              </a:path>
            </a:pathLst>
          </a:custGeom>
          <a:solidFill>
            <a:schemeClr val="accen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D60093"/>
              </a:buClr>
              <a:buFont typeface="Times New Roman"/>
              <a:buNone/>
            </a:pPr>
            <a:r>
              <a:rPr b="0" i="0" lang="en-US" sz="4400" u="none" cap="none" strike="noStrike">
                <a:solidFill>
                  <a:srgbClr val="D60093"/>
                </a:solidFill>
                <a:latin typeface="Times New Roman"/>
                <a:ea typeface="Times New Roman"/>
                <a:cs typeface="Times New Roman"/>
                <a:sym typeface="Times New Roman"/>
              </a:rPr>
              <a:t>Contributions</a:t>
            </a:r>
            <a:endParaRPr/>
          </a:p>
        </p:txBody>
      </p:sp>
      <p:sp>
        <p:nvSpPr>
          <p:cNvPr id="336" name="Google Shape;336;p40"/>
          <p:cNvSpPr txBox="1"/>
          <p:nvPr>
            <p:ph idx="1" type="body"/>
          </p:nvPr>
        </p:nvSpPr>
        <p:spPr>
          <a:xfrm>
            <a:off x="4572000" y="22098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Ancient India is also credited with inventing the magnetic compass.  Indians sailed the Indian Ocean in boats the were guided by a metal “fish” floating in oil.  The fish pointed north, acting as a compass for the boats. </a:t>
            </a:r>
            <a:endParaRPr/>
          </a:p>
        </p:txBody>
      </p:sp>
      <p:pic>
        <p:nvPicPr>
          <p:cNvPr descr="dd01352_" id="337" name="Google Shape;337;p40"/>
          <p:cNvPicPr preferRelativeResize="0"/>
          <p:nvPr>
            <p:ph idx="2" type="clipArt"/>
          </p:nvPr>
        </p:nvPicPr>
        <p:blipFill rotWithShape="1">
          <a:blip r:embed="rId3">
            <a:alphaModFix/>
          </a:blip>
          <a:srcRect b="0" l="0" r="0" t="0"/>
          <a:stretch/>
        </p:blipFill>
        <p:spPr>
          <a:xfrm>
            <a:off x="685800" y="2203450"/>
            <a:ext cx="3785330" cy="3658990"/>
          </a:xfrm>
          <a:prstGeom prst="rect">
            <a:avLst/>
          </a:prstGeom>
          <a:noFill/>
          <a:ln>
            <a:noFill/>
          </a:ln>
        </p:spPr>
      </p:pic>
      <p:sp>
        <p:nvSpPr>
          <p:cNvPr id="338" name="Google Shape;338;p40"/>
          <p:cNvSpPr/>
          <p:nvPr/>
        </p:nvSpPr>
        <p:spPr>
          <a:xfrm>
            <a:off x="7848600" y="5943600"/>
            <a:ext cx="838200" cy="533400"/>
          </a:xfrm>
          <a:custGeom>
            <a:rect b="b" l="l" r="r" t="t"/>
            <a:pathLst>
              <a:path extrusionOk="0" h="120000" w="120000">
                <a:moveTo>
                  <a:pt x="0" y="0"/>
                </a:moveTo>
                <a:lnTo>
                  <a:pt x="120000" y="0"/>
                </a:lnTo>
                <a:lnTo>
                  <a:pt x="120000" y="120000"/>
                </a:lnTo>
                <a:lnTo>
                  <a:pt x="0" y="120000"/>
                </a:lnTo>
                <a:close/>
                <a:moveTo>
                  <a:pt x="88636" y="60000"/>
                </a:moveTo>
                <a:lnTo>
                  <a:pt x="31364" y="15000"/>
                </a:lnTo>
                <a:lnTo>
                  <a:pt x="31364" y="105000"/>
                </a:lnTo>
                <a:close/>
              </a:path>
              <a:path extrusionOk="0" fill="darken" h="120000" w="120000">
                <a:moveTo>
                  <a:pt x="88636" y="60000"/>
                </a:moveTo>
                <a:lnTo>
                  <a:pt x="31364" y="15000"/>
                </a:lnTo>
                <a:lnTo>
                  <a:pt x="31364" y="105000"/>
                </a:lnTo>
                <a:close/>
              </a:path>
              <a:path extrusionOk="0" fill="none" h="120000" w="120000">
                <a:moveTo>
                  <a:pt x="88636" y="60000"/>
                </a:moveTo>
                <a:lnTo>
                  <a:pt x="31364" y="105000"/>
                </a:lnTo>
                <a:lnTo>
                  <a:pt x="31364" y="15000"/>
                </a:lnTo>
                <a:close/>
              </a:path>
              <a:path extrusionOk="0" fill="none" h="120000" w="120000">
                <a:moveTo>
                  <a:pt x="0" y="0"/>
                </a:moveTo>
                <a:lnTo>
                  <a:pt x="120000" y="0"/>
                </a:lnTo>
                <a:lnTo>
                  <a:pt x="120000" y="120000"/>
                </a:lnTo>
                <a:lnTo>
                  <a:pt x="0" y="120000"/>
                </a:lnTo>
                <a:close/>
              </a:path>
            </a:pathLst>
          </a:custGeom>
          <a:solidFill>
            <a:srgbClr val="0033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339" name="Google Shape;339;p40"/>
          <p:cNvSpPr/>
          <p:nvPr/>
        </p:nvSpPr>
        <p:spPr>
          <a:xfrm>
            <a:off x="304800" y="6019800"/>
            <a:ext cx="838200" cy="533400"/>
          </a:xfrm>
          <a:custGeom>
            <a:rect b="b" l="l" r="r" t="t"/>
            <a:pathLst>
              <a:path extrusionOk="0" h="120000" w="120000">
                <a:moveTo>
                  <a:pt x="0" y="0"/>
                </a:moveTo>
                <a:lnTo>
                  <a:pt x="120000" y="0"/>
                </a:lnTo>
                <a:lnTo>
                  <a:pt x="120000" y="120000"/>
                </a:lnTo>
                <a:lnTo>
                  <a:pt x="0" y="120000"/>
                </a:lnTo>
                <a:close/>
                <a:moveTo>
                  <a:pt x="31364" y="60000"/>
                </a:moveTo>
                <a:lnTo>
                  <a:pt x="88636" y="15000"/>
                </a:lnTo>
                <a:lnTo>
                  <a:pt x="88636" y="105000"/>
                </a:lnTo>
                <a:close/>
              </a:path>
              <a:path extrusionOk="0" fill="darken" h="120000" w="120000">
                <a:moveTo>
                  <a:pt x="31364" y="60000"/>
                </a:moveTo>
                <a:lnTo>
                  <a:pt x="88636" y="15000"/>
                </a:lnTo>
                <a:lnTo>
                  <a:pt x="88636" y="105000"/>
                </a:lnTo>
                <a:close/>
              </a:path>
              <a:path extrusionOk="0" fill="none" h="120000" w="120000">
                <a:moveTo>
                  <a:pt x="31364" y="60000"/>
                </a:moveTo>
                <a:lnTo>
                  <a:pt x="88636" y="15000"/>
                </a:lnTo>
                <a:lnTo>
                  <a:pt x="88636" y="105000"/>
                </a:lnTo>
                <a:close/>
              </a:path>
              <a:path extrusionOk="0" fill="none" h="120000" w="120000">
                <a:moveTo>
                  <a:pt x="0" y="0"/>
                </a:moveTo>
                <a:lnTo>
                  <a:pt x="120000" y="0"/>
                </a:lnTo>
                <a:lnTo>
                  <a:pt x="120000" y="120000"/>
                </a:lnTo>
                <a:lnTo>
                  <a:pt x="0" y="120000"/>
                </a:lnTo>
                <a:close/>
              </a:path>
            </a:pathLst>
          </a:custGeom>
          <a:solidFill>
            <a:srgbClr val="0033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descr="Stationery" id="344" name="Google Shape;344;p41"/>
          <p:cNvSpPr txBox="1"/>
          <p:nvPr>
            <p:ph type="title"/>
          </p:nvPr>
        </p:nvSpPr>
        <p:spPr>
          <a:xfrm>
            <a:off x="685800" y="609600"/>
            <a:ext cx="7772400" cy="1143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9933"/>
              </a:buClr>
              <a:buFont typeface="Times New Roman"/>
              <a:buNone/>
            </a:pPr>
            <a:r>
              <a:rPr b="0" i="0" lang="en-US" sz="4400" u="none" cap="none" strike="noStrike">
                <a:solidFill>
                  <a:srgbClr val="FF9933"/>
                </a:solidFill>
                <a:latin typeface="Times New Roman"/>
                <a:ea typeface="Times New Roman"/>
                <a:cs typeface="Times New Roman"/>
                <a:sym typeface="Times New Roman"/>
              </a:rPr>
              <a:t>Ancient India</a:t>
            </a:r>
            <a:endParaRPr/>
          </a:p>
        </p:txBody>
      </p:sp>
      <p:sp>
        <p:nvSpPr>
          <p:cNvPr id="345" name="Google Shape;345;p41"/>
          <p:cNvSpPr txBox="1"/>
          <p:nvPr/>
        </p:nvSpPr>
        <p:spPr>
          <a:xfrm>
            <a:off x="685800" y="2209800"/>
            <a:ext cx="7696200" cy="35036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9933"/>
              </a:buClr>
              <a:buFont typeface="Times New Roman"/>
              <a:buNone/>
            </a:pPr>
            <a:r>
              <a:rPr b="0" i="0" lang="en-US" sz="3200" u="none" cap="none" strike="noStrike">
                <a:solidFill>
                  <a:srgbClr val="FF9933"/>
                </a:solidFill>
                <a:latin typeface="Times New Roman"/>
                <a:ea typeface="Times New Roman"/>
                <a:cs typeface="Times New Roman"/>
                <a:sym typeface="Times New Roman"/>
              </a:rPr>
              <a:t>Ancient India brought inventions, ideas, philosophies and social and cultural traditions that have spread throughout many of the world’s cultures.  This huge subcontinent with its rich and varied history was certainly one of the greatest early civilizations in the world.</a:t>
            </a:r>
            <a:r>
              <a:rPr b="0" i="0" lang="en-US" sz="3200" u="none" cap="none" strike="noStrike">
                <a:solidFill>
                  <a:schemeClr val="dk1"/>
                </a:solidFill>
                <a:latin typeface="Times New Roman"/>
                <a:ea typeface="Times New Roman"/>
                <a:cs typeface="Times New Roman"/>
                <a:sym typeface="Times New Roman"/>
              </a:rPr>
              <a:t>  </a:t>
            </a:r>
            <a:endParaRPr/>
          </a:p>
        </p:txBody>
      </p:sp>
      <p:sp>
        <p:nvSpPr>
          <p:cNvPr id="346" name="Google Shape;346;p41"/>
          <p:cNvSpPr/>
          <p:nvPr/>
        </p:nvSpPr>
        <p:spPr>
          <a:xfrm>
            <a:off x="990600" y="5943600"/>
            <a:ext cx="914400" cy="457200"/>
          </a:xfrm>
          <a:custGeom>
            <a:rect b="b" l="l" r="r" t="t"/>
            <a:pathLst>
              <a:path extrusionOk="0" h="120000" w="120000">
                <a:moveTo>
                  <a:pt x="0" y="0"/>
                </a:moveTo>
                <a:lnTo>
                  <a:pt x="120000" y="0"/>
                </a:lnTo>
                <a:lnTo>
                  <a:pt x="120000" y="120000"/>
                </a:lnTo>
                <a:lnTo>
                  <a:pt x="0" y="120000"/>
                </a:lnTo>
                <a:close/>
                <a:moveTo>
                  <a:pt x="37500" y="60000"/>
                </a:moveTo>
                <a:lnTo>
                  <a:pt x="82500" y="15000"/>
                </a:lnTo>
                <a:lnTo>
                  <a:pt x="82500" y="105000"/>
                </a:lnTo>
                <a:close/>
              </a:path>
              <a:path extrusionOk="0" fill="darken" h="120000" w="120000">
                <a:moveTo>
                  <a:pt x="37500" y="60000"/>
                </a:moveTo>
                <a:lnTo>
                  <a:pt x="82500" y="15000"/>
                </a:lnTo>
                <a:lnTo>
                  <a:pt x="82500" y="105000"/>
                </a:lnTo>
                <a:close/>
              </a:path>
              <a:path extrusionOk="0" fill="none" h="120000" w="120000">
                <a:moveTo>
                  <a:pt x="37500" y="60000"/>
                </a:moveTo>
                <a:lnTo>
                  <a:pt x="82500" y="15000"/>
                </a:lnTo>
                <a:lnTo>
                  <a:pt x="8250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4400" u="none" cap="none" strike="noStrike">
                <a:solidFill>
                  <a:schemeClr val="dk2"/>
                </a:solidFill>
                <a:latin typeface="Times New Roman"/>
                <a:ea typeface="Times New Roman"/>
                <a:cs typeface="Times New Roman"/>
                <a:sym typeface="Times New Roman"/>
              </a:rPr>
              <a:t>Indus Valley</a:t>
            </a:r>
            <a:endParaRPr/>
          </a:p>
        </p:txBody>
      </p:sp>
      <p:sp>
        <p:nvSpPr>
          <p:cNvPr id="121" name="Google Shape;121;p17"/>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Indus River is located in Pakistan. Find it on the map. It was along this river that a civilization developed around 2,500 BCE.  It is called the Indus Valley Civilization. Two major cities of this civilization were Harappa and Mohenjo-Daro. </a:t>
            </a:r>
            <a:endParaRPr/>
          </a:p>
        </p:txBody>
      </p:sp>
      <p:sp>
        <p:nvSpPr>
          <p:cNvPr descr="India_sm99" id="122" name="Google Shape;122;p17"/>
          <p:cNvSpPr txBox="1"/>
          <p:nvPr/>
        </p:nvSpPr>
        <p:spPr>
          <a:xfrm>
            <a:off x="4424362" y="3281362"/>
            <a:ext cx="296862"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descr="India_sm99" id="123" name="Google Shape;123;p17"/>
          <p:cNvSpPr txBox="1"/>
          <p:nvPr/>
        </p:nvSpPr>
        <p:spPr>
          <a:xfrm>
            <a:off x="4424362" y="3281362"/>
            <a:ext cx="296862" cy="2968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24" name="Google Shape;124;p17"/>
          <p:cNvPicPr preferRelativeResize="0"/>
          <p:nvPr>
            <p:ph idx="2" type="clipArt"/>
          </p:nvPr>
        </p:nvPicPr>
        <p:blipFill rotWithShape="1">
          <a:blip r:embed="rId3">
            <a:alphaModFix/>
          </a:blip>
          <a:srcRect b="0" l="0" r="0" t="0"/>
          <a:stretch/>
        </p:blipFill>
        <p:spPr>
          <a:xfrm>
            <a:off x="4648200" y="1992312"/>
            <a:ext cx="3800189" cy="4088687"/>
          </a:xfrm>
          <a:prstGeom prst="rect">
            <a:avLst/>
          </a:prstGeom>
          <a:noFill/>
          <a:ln>
            <a:noFill/>
          </a:ln>
        </p:spPr>
      </p:pic>
      <p:sp>
        <p:nvSpPr>
          <p:cNvPr id="125" name="Google Shape;125;p17"/>
          <p:cNvSpPr/>
          <p:nvPr/>
        </p:nvSpPr>
        <p:spPr>
          <a:xfrm>
            <a:off x="8382000" y="6324600"/>
            <a:ext cx="533400" cy="304800"/>
          </a:xfrm>
          <a:custGeom>
            <a:rect b="b" l="l" r="r" t="t"/>
            <a:pathLst>
              <a:path extrusionOk="0" h="120000" w="120000">
                <a:moveTo>
                  <a:pt x="0" y="0"/>
                </a:moveTo>
                <a:lnTo>
                  <a:pt x="120000" y="0"/>
                </a:lnTo>
                <a:lnTo>
                  <a:pt x="120000" y="120000"/>
                </a:lnTo>
                <a:lnTo>
                  <a:pt x="0" y="120000"/>
                </a:lnTo>
                <a:close/>
                <a:moveTo>
                  <a:pt x="85714" y="60000"/>
                </a:moveTo>
                <a:lnTo>
                  <a:pt x="34286" y="15000"/>
                </a:lnTo>
                <a:lnTo>
                  <a:pt x="34286" y="105000"/>
                </a:lnTo>
                <a:close/>
              </a:path>
              <a:path extrusionOk="0" fill="darken" h="120000" w="120000">
                <a:moveTo>
                  <a:pt x="85714" y="60000"/>
                </a:moveTo>
                <a:lnTo>
                  <a:pt x="34286" y="15000"/>
                </a:lnTo>
                <a:lnTo>
                  <a:pt x="34286" y="105000"/>
                </a:lnTo>
                <a:close/>
              </a:path>
              <a:path extrusionOk="0" fill="none" h="120000" w="120000">
                <a:moveTo>
                  <a:pt x="85714" y="60000"/>
                </a:moveTo>
                <a:lnTo>
                  <a:pt x="34286" y="105000"/>
                </a:lnTo>
                <a:lnTo>
                  <a:pt x="34286"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26" name="Google Shape;126;p17"/>
          <p:cNvSpPr/>
          <p:nvPr/>
        </p:nvSpPr>
        <p:spPr>
          <a:xfrm>
            <a:off x="4724400" y="6324600"/>
            <a:ext cx="685800" cy="304800"/>
          </a:xfrm>
          <a:custGeom>
            <a:rect b="b" l="l" r="r" t="t"/>
            <a:pathLst>
              <a:path extrusionOk="0" h="120000" w="120000">
                <a:moveTo>
                  <a:pt x="0" y="0"/>
                </a:moveTo>
                <a:lnTo>
                  <a:pt x="120000" y="0"/>
                </a:lnTo>
                <a:lnTo>
                  <a:pt x="120000" y="120000"/>
                </a:lnTo>
                <a:lnTo>
                  <a:pt x="0" y="120000"/>
                </a:lnTo>
                <a:close/>
                <a:moveTo>
                  <a:pt x="40000" y="60000"/>
                </a:moveTo>
                <a:lnTo>
                  <a:pt x="80000" y="15000"/>
                </a:lnTo>
                <a:lnTo>
                  <a:pt x="80000" y="105000"/>
                </a:lnTo>
                <a:close/>
              </a:path>
              <a:path extrusionOk="0" fill="darken" h="120000" w="120000">
                <a:moveTo>
                  <a:pt x="40000" y="60000"/>
                </a:moveTo>
                <a:lnTo>
                  <a:pt x="80000" y="15000"/>
                </a:lnTo>
                <a:lnTo>
                  <a:pt x="80000" y="105000"/>
                </a:lnTo>
                <a:close/>
              </a:path>
              <a:path extrusionOk="0" fill="none" h="120000" w="120000">
                <a:moveTo>
                  <a:pt x="40000" y="60000"/>
                </a:moveTo>
                <a:lnTo>
                  <a:pt x="80000" y="15000"/>
                </a:lnTo>
                <a:lnTo>
                  <a:pt x="8000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cxnSp>
        <p:nvCxnSpPr>
          <p:cNvPr id="127" name="Google Shape;127;p17"/>
          <p:cNvCxnSpPr/>
          <p:nvPr/>
        </p:nvCxnSpPr>
        <p:spPr>
          <a:xfrm>
            <a:off x="3657600" y="2667000"/>
            <a:ext cx="1371600" cy="152400"/>
          </a:xfrm>
          <a:prstGeom prst="straightConnector1">
            <a:avLst/>
          </a:prstGeom>
          <a:noFill/>
          <a:ln cap="flat" cmpd="sng" w="28575">
            <a:solidFill>
              <a:schemeClr val="dk1"/>
            </a:solidFill>
            <a:prstDash val="solid"/>
            <a:miter lim="8000"/>
            <a:headEnd len="sm" w="sm" type="none"/>
            <a:tailEnd len="med" w="med" type="triangle"/>
          </a:ln>
        </p:spPr>
      </p:cxnSp>
      <p:sp>
        <p:nvSpPr>
          <p:cNvPr id="128" name="Google Shape;128;p17"/>
          <p:cNvSpPr/>
          <p:nvPr/>
        </p:nvSpPr>
        <p:spPr>
          <a:xfrm>
            <a:off x="4572000" y="3048000"/>
            <a:ext cx="381000" cy="304800"/>
          </a:xfrm>
          <a:custGeom>
            <a:rect b="b" l="l" r="r" t="t"/>
            <a:pathLst>
              <a:path extrusionOk="0" h="304799" w="381000">
                <a:moveTo>
                  <a:pt x="0" y="116423"/>
                </a:moveTo>
                <a:lnTo>
                  <a:pt x="145530" y="116424"/>
                </a:lnTo>
                <a:lnTo>
                  <a:pt x="190500" y="0"/>
                </a:lnTo>
                <a:lnTo>
                  <a:pt x="235470" y="116424"/>
                </a:lnTo>
                <a:lnTo>
                  <a:pt x="381000" y="116423"/>
                </a:lnTo>
                <a:lnTo>
                  <a:pt x="263263" y="188376"/>
                </a:lnTo>
                <a:lnTo>
                  <a:pt x="308235" y="304799"/>
                </a:lnTo>
                <a:lnTo>
                  <a:pt x="190500" y="232845"/>
                </a:lnTo>
                <a:lnTo>
                  <a:pt x="72765" y="304799"/>
                </a:lnTo>
                <a:lnTo>
                  <a:pt x="117737" y="188376"/>
                </a:lnTo>
                <a:lnTo>
                  <a:pt x="0" y="116423"/>
                </a:lnTo>
                <a:close/>
              </a:path>
            </a:pathLst>
          </a:custGeom>
          <a:solidFill>
            <a:srgbClr val="FF00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29" name="Google Shape;129;p17"/>
          <p:cNvSpPr/>
          <p:nvPr/>
        </p:nvSpPr>
        <p:spPr>
          <a:xfrm>
            <a:off x="5410200" y="2133600"/>
            <a:ext cx="381000" cy="304800"/>
          </a:xfrm>
          <a:custGeom>
            <a:rect b="b" l="l" r="r" t="t"/>
            <a:pathLst>
              <a:path extrusionOk="0" h="304799" w="381000">
                <a:moveTo>
                  <a:pt x="0" y="116423"/>
                </a:moveTo>
                <a:lnTo>
                  <a:pt x="145530" y="116424"/>
                </a:lnTo>
                <a:lnTo>
                  <a:pt x="190500" y="0"/>
                </a:lnTo>
                <a:lnTo>
                  <a:pt x="235470" y="116424"/>
                </a:lnTo>
                <a:lnTo>
                  <a:pt x="381000" y="116423"/>
                </a:lnTo>
                <a:lnTo>
                  <a:pt x="263263" y="188376"/>
                </a:lnTo>
                <a:lnTo>
                  <a:pt x="308235" y="304799"/>
                </a:lnTo>
                <a:lnTo>
                  <a:pt x="190500" y="232845"/>
                </a:lnTo>
                <a:lnTo>
                  <a:pt x="72765" y="304799"/>
                </a:lnTo>
                <a:lnTo>
                  <a:pt x="117737" y="188376"/>
                </a:lnTo>
                <a:lnTo>
                  <a:pt x="0" y="116423"/>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30" name="Google Shape;130;p17"/>
          <p:cNvSpPr/>
          <p:nvPr/>
        </p:nvSpPr>
        <p:spPr>
          <a:xfrm>
            <a:off x="4267200" y="5029200"/>
            <a:ext cx="381000" cy="304800"/>
          </a:xfrm>
          <a:custGeom>
            <a:rect b="b" l="l" r="r" t="t"/>
            <a:pathLst>
              <a:path extrusionOk="0" h="304799" w="381000">
                <a:moveTo>
                  <a:pt x="0" y="116423"/>
                </a:moveTo>
                <a:lnTo>
                  <a:pt x="145530" y="116424"/>
                </a:lnTo>
                <a:lnTo>
                  <a:pt x="190500" y="0"/>
                </a:lnTo>
                <a:lnTo>
                  <a:pt x="235470" y="116424"/>
                </a:lnTo>
                <a:lnTo>
                  <a:pt x="381000" y="116423"/>
                </a:lnTo>
                <a:lnTo>
                  <a:pt x="263263" y="188376"/>
                </a:lnTo>
                <a:lnTo>
                  <a:pt x="308235" y="304799"/>
                </a:lnTo>
                <a:lnTo>
                  <a:pt x="190500" y="232845"/>
                </a:lnTo>
                <a:lnTo>
                  <a:pt x="72765" y="304799"/>
                </a:lnTo>
                <a:lnTo>
                  <a:pt x="117737" y="188376"/>
                </a:lnTo>
                <a:lnTo>
                  <a:pt x="0" y="116423"/>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31" name="Google Shape;131;p17"/>
          <p:cNvSpPr/>
          <p:nvPr/>
        </p:nvSpPr>
        <p:spPr>
          <a:xfrm>
            <a:off x="3429000" y="5334000"/>
            <a:ext cx="381000" cy="304800"/>
          </a:xfrm>
          <a:custGeom>
            <a:rect b="b" l="l" r="r" t="t"/>
            <a:pathLst>
              <a:path extrusionOk="0" h="304799" w="381000">
                <a:moveTo>
                  <a:pt x="0" y="116423"/>
                </a:moveTo>
                <a:lnTo>
                  <a:pt x="145530" y="116424"/>
                </a:lnTo>
                <a:lnTo>
                  <a:pt x="190500" y="0"/>
                </a:lnTo>
                <a:lnTo>
                  <a:pt x="235470" y="116424"/>
                </a:lnTo>
                <a:lnTo>
                  <a:pt x="381000" y="116423"/>
                </a:lnTo>
                <a:lnTo>
                  <a:pt x="263263" y="188376"/>
                </a:lnTo>
                <a:lnTo>
                  <a:pt x="308235" y="304799"/>
                </a:lnTo>
                <a:lnTo>
                  <a:pt x="190500" y="232845"/>
                </a:lnTo>
                <a:lnTo>
                  <a:pt x="72765" y="304799"/>
                </a:lnTo>
                <a:lnTo>
                  <a:pt x="117737" y="188376"/>
                </a:lnTo>
                <a:lnTo>
                  <a:pt x="0" y="116423"/>
                </a:lnTo>
                <a:close/>
              </a:path>
            </a:pathLst>
          </a:custGeom>
          <a:solidFill>
            <a:srgbClr val="FF00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4400" u="none" cap="none" strike="noStrike">
                <a:solidFill>
                  <a:schemeClr val="dk2"/>
                </a:solidFill>
                <a:latin typeface="Times New Roman"/>
                <a:ea typeface="Times New Roman"/>
                <a:cs typeface="Times New Roman"/>
                <a:sym typeface="Times New Roman"/>
              </a:rPr>
              <a:t>The Indus Valley Culture</a:t>
            </a:r>
            <a:endParaRPr/>
          </a:p>
        </p:txBody>
      </p:sp>
      <p:sp>
        <p:nvSpPr>
          <p:cNvPr id="137" name="Google Shape;137;p18"/>
          <p:cNvSpPr txBox="1"/>
          <p:nvPr>
            <p:ph idx="1" type="body"/>
          </p:nvPr>
        </p:nvSpPr>
        <p:spPr>
          <a:xfrm>
            <a:off x="4648200" y="1981200"/>
            <a:ext cx="4191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The people of the Indus Valley were mostly peaceful farmers. They built large cities with ordered streets and bricks made all the same size. This indicates they had a strong central government. This statue is probably a priest or king.</a:t>
            </a:r>
            <a:endParaRPr/>
          </a:p>
        </p:txBody>
      </p:sp>
      <p:sp>
        <p:nvSpPr>
          <p:cNvPr descr="pk" id="138" name="Google Shape;138;p18"/>
          <p:cNvSpPr txBox="1"/>
          <p:nvPr/>
        </p:nvSpPr>
        <p:spPr>
          <a:xfrm>
            <a:off x="2921000" y="652462"/>
            <a:ext cx="3303587" cy="55546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39" name="Google Shape;139;p18"/>
          <p:cNvPicPr preferRelativeResize="0"/>
          <p:nvPr>
            <p:ph idx="2" type="clipArt"/>
          </p:nvPr>
        </p:nvPicPr>
        <p:blipFill rotWithShape="1">
          <a:blip r:embed="rId3">
            <a:alphaModFix/>
          </a:blip>
          <a:srcRect b="0" l="0" r="0" t="0"/>
          <a:stretch/>
        </p:blipFill>
        <p:spPr>
          <a:xfrm>
            <a:off x="1366837" y="1981200"/>
            <a:ext cx="2445012" cy="4099575"/>
          </a:xfrm>
          <a:prstGeom prst="rect">
            <a:avLst/>
          </a:prstGeom>
          <a:noFill/>
          <a:ln>
            <a:noFill/>
          </a:ln>
        </p:spPr>
      </p:pic>
      <p:sp>
        <p:nvSpPr>
          <p:cNvPr id="140" name="Google Shape;140;p18"/>
          <p:cNvSpPr/>
          <p:nvPr/>
        </p:nvSpPr>
        <p:spPr>
          <a:xfrm>
            <a:off x="8077200" y="6400800"/>
            <a:ext cx="762000" cy="457200"/>
          </a:xfrm>
          <a:custGeom>
            <a:rect b="b" l="l" r="r" t="t"/>
            <a:pathLst>
              <a:path extrusionOk="0" h="120000" w="120000">
                <a:moveTo>
                  <a:pt x="0" y="0"/>
                </a:moveTo>
                <a:lnTo>
                  <a:pt x="120000" y="0"/>
                </a:lnTo>
                <a:lnTo>
                  <a:pt x="120000" y="120000"/>
                </a:lnTo>
                <a:lnTo>
                  <a:pt x="0" y="120000"/>
                </a:lnTo>
                <a:close/>
                <a:moveTo>
                  <a:pt x="87000" y="60000"/>
                </a:moveTo>
                <a:lnTo>
                  <a:pt x="33000" y="15000"/>
                </a:lnTo>
                <a:lnTo>
                  <a:pt x="33000" y="105000"/>
                </a:lnTo>
                <a:close/>
              </a:path>
              <a:path extrusionOk="0" fill="darken" h="120000" w="120000">
                <a:moveTo>
                  <a:pt x="87000" y="60000"/>
                </a:moveTo>
                <a:lnTo>
                  <a:pt x="33000" y="15000"/>
                </a:lnTo>
                <a:lnTo>
                  <a:pt x="33000" y="105000"/>
                </a:lnTo>
                <a:close/>
              </a:path>
              <a:path extrusionOk="0" fill="none" h="120000" w="120000">
                <a:moveTo>
                  <a:pt x="87000" y="60000"/>
                </a:moveTo>
                <a:lnTo>
                  <a:pt x="33000" y="105000"/>
                </a:lnTo>
                <a:lnTo>
                  <a:pt x="33000"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41" name="Google Shape;141;p18"/>
          <p:cNvSpPr/>
          <p:nvPr/>
        </p:nvSpPr>
        <p:spPr>
          <a:xfrm>
            <a:off x="4800600" y="6400800"/>
            <a:ext cx="685800" cy="457200"/>
          </a:xfrm>
          <a:custGeom>
            <a:rect b="b" l="l" r="r" t="t"/>
            <a:pathLst>
              <a:path extrusionOk="0" h="120000" w="120000">
                <a:moveTo>
                  <a:pt x="0" y="0"/>
                </a:moveTo>
                <a:lnTo>
                  <a:pt x="120000" y="0"/>
                </a:lnTo>
                <a:lnTo>
                  <a:pt x="120000" y="120000"/>
                </a:lnTo>
                <a:lnTo>
                  <a:pt x="0" y="120000"/>
                </a:lnTo>
                <a:close/>
                <a:moveTo>
                  <a:pt x="30000" y="60000"/>
                </a:moveTo>
                <a:lnTo>
                  <a:pt x="90000" y="15000"/>
                </a:lnTo>
                <a:lnTo>
                  <a:pt x="90000" y="105000"/>
                </a:lnTo>
                <a:close/>
              </a:path>
              <a:path extrusionOk="0" fill="darken" h="120000" w="120000">
                <a:moveTo>
                  <a:pt x="30000" y="60000"/>
                </a:moveTo>
                <a:lnTo>
                  <a:pt x="90000" y="15000"/>
                </a:lnTo>
                <a:lnTo>
                  <a:pt x="90000" y="105000"/>
                </a:lnTo>
                <a:close/>
              </a:path>
              <a:path extrusionOk="0" fill="none" h="120000" w="120000">
                <a:moveTo>
                  <a:pt x="30000" y="60000"/>
                </a:moveTo>
                <a:lnTo>
                  <a:pt x="90000" y="15000"/>
                </a:lnTo>
                <a:lnTo>
                  <a:pt x="9000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9"/>
          <p:cNvPicPr preferRelativeResize="0"/>
          <p:nvPr/>
        </p:nvPicPr>
        <p:blipFill rotWithShape="1">
          <a:blip r:embed="rId3">
            <a:alphaModFix/>
          </a:blip>
          <a:srcRect b="0" l="0" r="0" t="0"/>
          <a:stretch/>
        </p:blipFill>
        <p:spPr>
          <a:xfrm>
            <a:off x="5105400" y="2971800"/>
            <a:ext cx="3267075" cy="3160712"/>
          </a:xfrm>
          <a:prstGeom prst="rect">
            <a:avLst/>
          </a:prstGeom>
          <a:noFill/>
          <a:ln>
            <a:noFill/>
          </a:ln>
        </p:spPr>
      </p:pic>
      <p:sp>
        <p:nvSpPr>
          <p:cNvPr id="147" name="Google Shape;147;p19"/>
          <p:cNvSpPr txBox="1"/>
          <p:nvPr/>
        </p:nvSpPr>
        <p:spPr>
          <a:xfrm>
            <a:off x="533400" y="533400"/>
            <a:ext cx="7620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The Indus Valley people had an advanced civilization with large cities, running water and sewer systems.  They built walls around their cities which indicated that they might have had to defend themselves against other people.  We do not know a lot about them because we cannot yet read their writing.</a:t>
            </a:r>
            <a:endParaRPr/>
          </a:p>
        </p:txBody>
      </p:sp>
      <p:sp>
        <p:nvSpPr>
          <p:cNvPr id="148" name="Google Shape;148;p19"/>
          <p:cNvSpPr txBox="1"/>
          <p:nvPr/>
        </p:nvSpPr>
        <p:spPr>
          <a:xfrm>
            <a:off x="685800" y="3048000"/>
            <a:ext cx="4191000" cy="337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The picture at the right shows an example of Indus Valley writing. Linguists are still trying to decipher the language.  We know they traded with the people of  Mesopotamia and Egypt so perhaps those people knew how to read and speak this language!</a:t>
            </a:r>
            <a:endParaRPr/>
          </a:p>
        </p:txBody>
      </p:sp>
      <p:sp>
        <p:nvSpPr>
          <p:cNvPr id="149" name="Google Shape;149;p19"/>
          <p:cNvSpPr/>
          <p:nvPr/>
        </p:nvSpPr>
        <p:spPr>
          <a:xfrm>
            <a:off x="7924800" y="6096000"/>
            <a:ext cx="685800" cy="533400"/>
          </a:xfrm>
          <a:custGeom>
            <a:rect b="b" l="l" r="r" t="t"/>
            <a:pathLst>
              <a:path extrusionOk="0" h="120000" w="120000">
                <a:moveTo>
                  <a:pt x="0" y="0"/>
                </a:moveTo>
                <a:lnTo>
                  <a:pt x="120000" y="0"/>
                </a:lnTo>
                <a:lnTo>
                  <a:pt x="120000" y="120000"/>
                </a:lnTo>
                <a:lnTo>
                  <a:pt x="0" y="120000"/>
                </a:lnTo>
                <a:close/>
                <a:moveTo>
                  <a:pt x="95000" y="60000"/>
                </a:moveTo>
                <a:lnTo>
                  <a:pt x="25000" y="15000"/>
                </a:lnTo>
                <a:lnTo>
                  <a:pt x="25000" y="105000"/>
                </a:lnTo>
                <a:close/>
              </a:path>
              <a:path extrusionOk="0" fill="darken" h="120000" w="120000">
                <a:moveTo>
                  <a:pt x="95000" y="60000"/>
                </a:moveTo>
                <a:lnTo>
                  <a:pt x="25000" y="15000"/>
                </a:lnTo>
                <a:lnTo>
                  <a:pt x="25000" y="105000"/>
                </a:lnTo>
                <a:close/>
              </a:path>
              <a:path extrusionOk="0" fill="none" h="120000" w="120000">
                <a:moveTo>
                  <a:pt x="95000" y="60000"/>
                </a:moveTo>
                <a:lnTo>
                  <a:pt x="25000" y="105000"/>
                </a:lnTo>
                <a:lnTo>
                  <a:pt x="25000"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50" name="Google Shape;150;p19"/>
          <p:cNvSpPr/>
          <p:nvPr/>
        </p:nvSpPr>
        <p:spPr>
          <a:xfrm>
            <a:off x="5181600" y="6172200"/>
            <a:ext cx="838200" cy="457200"/>
          </a:xfrm>
          <a:custGeom>
            <a:rect b="b" l="l" r="r" t="t"/>
            <a:pathLst>
              <a:path extrusionOk="0" h="120000" w="120000">
                <a:moveTo>
                  <a:pt x="0" y="0"/>
                </a:moveTo>
                <a:lnTo>
                  <a:pt x="120000" y="0"/>
                </a:lnTo>
                <a:lnTo>
                  <a:pt x="120000" y="120000"/>
                </a:lnTo>
                <a:lnTo>
                  <a:pt x="0" y="120000"/>
                </a:lnTo>
                <a:close/>
                <a:moveTo>
                  <a:pt x="35455" y="60000"/>
                </a:moveTo>
                <a:lnTo>
                  <a:pt x="84545" y="15000"/>
                </a:lnTo>
                <a:lnTo>
                  <a:pt x="84545" y="105000"/>
                </a:lnTo>
                <a:close/>
              </a:path>
              <a:path extrusionOk="0" fill="darken" h="120000" w="120000">
                <a:moveTo>
                  <a:pt x="35455" y="60000"/>
                </a:moveTo>
                <a:lnTo>
                  <a:pt x="84545" y="15000"/>
                </a:lnTo>
                <a:lnTo>
                  <a:pt x="84545" y="105000"/>
                </a:lnTo>
                <a:close/>
              </a:path>
              <a:path extrusionOk="0" fill="none" h="120000" w="120000">
                <a:moveTo>
                  <a:pt x="35455" y="60000"/>
                </a:moveTo>
                <a:lnTo>
                  <a:pt x="84545" y="15000"/>
                </a:lnTo>
                <a:lnTo>
                  <a:pt x="84545"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Times New Roman"/>
              <a:buNone/>
            </a:pPr>
            <a:r>
              <a:rPr b="0" i="0" lang="en-US" sz="4400" u="none" cap="none" strike="noStrike">
                <a:solidFill>
                  <a:schemeClr val="dk2"/>
                </a:solidFill>
                <a:latin typeface="Times New Roman"/>
                <a:ea typeface="Times New Roman"/>
                <a:cs typeface="Times New Roman"/>
                <a:sym typeface="Times New Roman"/>
              </a:rPr>
              <a:t>Indus Valley Script</a:t>
            </a:r>
            <a:endParaRPr/>
          </a:p>
        </p:txBody>
      </p:sp>
      <p:sp>
        <p:nvSpPr>
          <p:cNvPr id="156" name="Google Shape;156;p20"/>
          <p:cNvSpPr txBox="1"/>
          <p:nvPr>
            <p:ph idx="1"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Here are several examples of Indus Valley writing.  It is believed that the Indus Valley people may have also written on palm leaves or cloth but no evidence of this has survived. </a:t>
            </a:r>
            <a:endParaRPr/>
          </a:p>
        </p:txBody>
      </p:sp>
      <p:pic>
        <p:nvPicPr>
          <p:cNvPr id="157" name="Google Shape;157;p20"/>
          <p:cNvPicPr preferRelativeResize="0"/>
          <p:nvPr>
            <p:ph idx="2" type="clipArt"/>
          </p:nvPr>
        </p:nvPicPr>
        <p:blipFill rotWithShape="1">
          <a:blip r:embed="rId3">
            <a:alphaModFix/>
          </a:blip>
          <a:srcRect b="0" l="0" r="0" t="0"/>
          <a:stretch/>
        </p:blipFill>
        <p:spPr>
          <a:xfrm>
            <a:off x="685800" y="1981200"/>
            <a:ext cx="3810000" cy="4110685"/>
          </a:xfrm>
          <a:prstGeom prst="rect">
            <a:avLst/>
          </a:prstGeom>
          <a:noFill/>
          <a:ln>
            <a:noFill/>
          </a:ln>
        </p:spPr>
      </p:pic>
      <p:sp>
        <p:nvSpPr>
          <p:cNvPr id="158" name="Google Shape;158;p20"/>
          <p:cNvSpPr/>
          <p:nvPr/>
        </p:nvSpPr>
        <p:spPr>
          <a:xfrm>
            <a:off x="7924800" y="6096000"/>
            <a:ext cx="685800" cy="457200"/>
          </a:xfrm>
          <a:custGeom>
            <a:rect b="b" l="l" r="r" t="t"/>
            <a:pathLst>
              <a:path extrusionOk="0" h="120000" w="120000">
                <a:moveTo>
                  <a:pt x="0" y="0"/>
                </a:moveTo>
                <a:lnTo>
                  <a:pt x="120000" y="0"/>
                </a:lnTo>
                <a:lnTo>
                  <a:pt x="120000" y="120000"/>
                </a:lnTo>
                <a:lnTo>
                  <a:pt x="0" y="120000"/>
                </a:lnTo>
                <a:close/>
                <a:moveTo>
                  <a:pt x="90000" y="60000"/>
                </a:moveTo>
                <a:lnTo>
                  <a:pt x="30000" y="15000"/>
                </a:lnTo>
                <a:lnTo>
                  <a:pt x="30000" y="105000"/>
                </a:lnTo>
                <a:close/>
              </a:path>
              <a:path extrusionOk="0" fill="darken" h="120000" w="120000">
                <a:moveTo>
                  <a:pt x="90000" y="60000"/>
                </a:moveTo>
                <a:lnTo>
                  <a:pt x="30000" y="15000"/>
                </a:lnTo>
                <a:lnTo>
                  <a:pt x="30000" y="105000"/>
                </a:lnTo>
                <a:close/>
              </a:path>
              <a:path extrusionOk="0" fill="none" h="120000" w="120000">
                <a:moveTo>
                  <a:pt x="90000" y="60000"/>
                </a:moveTo>
                <a:lnTo>
                  <a:pt x="30000" y="105000"/>
                </a:lnTo>
                <a:lnTo>
                  <a:pt x="30000"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59" name="Google Shape;159;p20"/>
          <p:cNvSpPr/>
          <p:nvPr/>
        </p:nvSpPr>
        <p:spPr>
          <a:xfrm>
            <a:off x="5029200" y="6172200"/>
            <a:ext cx="685800" cy="457200"/>
          </a:xfrm>
          <a:custGeom>
            <a:rect b="b" l="l" r="r" t="t"/>
            <a:pathLst>
              <a:path extrusionOk="0" h="120000" w="120000">
                <a:moveTo>
                  <a:pt x="0" y="0"/>
                </a:moveTo>
                <a:lnTo>
                  <a:pt x="120000" y="0"/>
                </a:lnTo>
                <a:lnTo>
                  <a:pt x="120000" y="120000"/>
                </a:lnTo>
                <a:lnTo>
                  <a:pt x="0" y="120000"/>
                </a:lnTo>
                <a:close/>
                <a:moveTo>
                  <a:pt x="30000" y="60000"/>
                </a:moveTo>
                <a:lnTo>
                  <a:pt x="90000" y="15000"/>
                </a:lnTo>
                <a:lnTo>
                  <a:pt x="90000" y="105000"/>
                </a:lnTo>
                <a:close/>
              </a:path>
              <a:path extrusionOk="0" fill="darken" h="120000" w="120000">
                <a:moveTo>
                  <a:pt x="30000" y="60000"/>
                </a:moveTo>
                <a:lnTo>
                  <a:pt x="90000" y="15000"/>
                </a:lnTo>
                <a:lnTo>
                  <a:pt x="90000" y="105000"/>
                </a:lnTo>
                <a:close/>
              </a:path>
              <a:path extrusionOk="0" fill="none" h="120000" w="120000">
                <a:moveTo>
                  <a:pt x="30000" y="60000"/>
                </a:moveTo>
                <a:lnTo>
                  <a:pt x="90000" y="15000"/>
                </a:lnTo>
                <a:lnTo>
                  <a:pt x="9000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b="0" l="0" r="0" t="0"/>
          <a:stretch/>
        </p:blipFill>
        <p:spPr>
          <a:xfrm>
            <a:off x="762000" y="609600"/>
            <a:ext cx="5486400" cy="3662362"/>
          </a:xfrm>
          <a:prstGeom prst="rect">
            <a:avLst/>
          </a:prstGeom>
          <a:noFill/>
          <a:ln>
            <a:noFill/>
          </a:ln>
        </p:spPr>
      </p:pic>
      <p:sp>
        <p:nvSpPr>
          <p:cNvPr id="165" name="Google Shape;165;p21"/>
          <p:cNvSpPr txBox="1"/>
          <p:nvPr/>
        </p:nvSpPr>
        <p:spPr>
          <a:xfrm>
            <a:off x="685800" y="4572000"/>
            <a:ext cx="7848600"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This is a photograph of “The Great Bath” at Mohenjo Daro.  This is one of the earliest examples of a public bath or water storage system found in the world.  The Indus Valley people were great architects and city planners. </a:t>
            </a:r>
            <a:endParaRPr/>
          </a:p>
        </p:txBody>
      </p:sp>
      <p:sp>
        <p:nvSpPr>
          <p:cNvPr id="166" name="Google Shape;166;p21"/>
          <p:cNvSpPr/>
          <p:nvPr/>
        </p:nvSpPr>
        <p:spPr>
          <a:xfrm>
            <a:off x="7162800" y="838200"/>
            <a:ext cx="914400" cy="533400"/>
          </a:xfrm>
          <a:custGeom>
            <a:rect b="b" l="l" r="r" t="t"/>
            <a:pathLst>
              <a:path extrusionOk="0" h="120000" w="120000">
                <a:moveTo>
                  <a:pt x="0" y="0"/>
                </a:moveTo>
                <a:lnTo>
                  <a:pt x="120000" y="0"/>
                </a:lnTo>
                <a:lnTo>
                  <a:pt x="120000" y="120000"/>
                </a:lnTo>
                <a:lnTo>
                  <a:pt x="0" y="120000"/>
                </a:lnTo>
                <a:close/>
                <a:moveTo>
                  <a:pt x="86250" y="60000"/>
                </a:moveTo>
                <a:lnTo>
                  <a:pt x="33750" y="15000"/>
                </a:lnTo>
                <a:lnTo>
                  <a:pt x="33750" y="105000"/>
                </a:lnTo>
                <a:close/>
              </a:path>
              <a:path extrusionOk="0" fill="darken" h="120000" w="120000">
                <a:moveTo>
                  <a:pt x="86250" y="60000"/>
                </a:moveTo>
                <a:lnTo>
                  <a:pt x="33750" y="15000"/>
                </a:lnTo>
                <a:lnTo>
                  <a:pt x="33750" y="105000"/>
                </a:lnTo>
                <a:close/>
              </a:path>
              <a:path extrusionOk="0" fill="none" h="120000" w="120000">
                <a:moveTo>
                  <a:pt x="86250" y="60000"/>
                </a:moveTo>
                <a:lnTo>
                  <a:pt x="33750" y="105000"/>
                </a:lnTo>
                <a:lnTo>
                  <a:pt x="33750"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67" name="Google Shape;167;p21"/>
          <p:cNvSpPr/>
          <p:nvPr/>
        </p:nvSpPr>
        <p:spPr>
          <a:xfrm>
            <a:off x="7239000" y="1981200"/>
            <a:ext cx="914400" cy="533400"/>
          </a:xfrm>
          <a:custGeom>
            <a:rect b="b" l="l" r="r" t="t"/>
            <a:pathLst>
              <a:path extrusionOk="0" h="120000" w="120000">
                <a:moveTo>
                  <a:pt x="0" y="0"/>
                </a:moveTo>
                <a:lnTo>
                  <a:pt x="120000" y="0"/>
                </a:lnTo>
                <a:lnTo>
                  <a:pt x="120000" y="120000"/>
                </a:lnTo>
                <a:lnTo>
                  <a:pt x="0" y="120000"/>
                </a:lnTo>
                <a:close/>
                <a:moveTo>
                  <a:pt x="33750" y="60000"/>
                </a:moveTo>
                <a:lnTo>
                  <a:pt x="86250" y="15000"/>
                </a:lnTo>
                <a:lnTo>
                  <a:pt x="86250" y="105000"/>
                </a:lnTo>
                <a:close/>
              </a:path>
              <a:path extrusionOk="0" fill="darken" h="120000" w="120000">
                <a:moveTo>
                  <a:pt x="33750" y="60000"/>
                </a:moveTo>
                <a:lnTo>
                  <a:pt x="86250" y="15000"/>
                </a:lnTo>
                <a:lnTo>
                  <a:pt x="86250" y="105000"/>
                </a:lnTo>
                <a:close/>
              </a:path>
              <a:path extrusionOk="0" fill="none" h="120000" w="120000">
                <a:moveTo>
                  <a:pt x="33750" y="60000"/>
                </a:moveTo>
                <a:lnTo>
                  <a:pt x="86250" y="15000"/>
                </a:lnTo>
                <a:lnTo>
                  <a:pt x="8625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2"/>
          <p:cNvPicPr preferRelativeResize="0"/>
          <p:nvPr/>
        </p:nvPicPr>
        <p:blipFill rotWithShape="1">
          <a:blip r:embed="rId3">
            <a:alphaModFix/>
          </a:blip>
          <a:srcRect b="0" l="0" r="0" t="0"/>
          <a:stretch/>
        </p:blipFill>
        <p:spPr>
          <a:xfrm>
            <a:off x="762000" y="304800"/>
            <a:ext cx="7315200" cy="4813300"/>
          </a:xfrm>
          <a:prstGeom prst="rect">
            <a:avLst/>
          </a:prstGeom>
          <a:noFill/>
          <a:ln>
            <a:noFill/>
          </a:ln>
        </p:spPr>
      </p:pic>
      <p:sp>
        <p:nvSpPr>
          <p:cNvPr id="173" name="Google Shape;173;p22"/>
          <p:cNvSpPr txBox="1"/>
          <p:nvPr/>
        </p:nvSpPr>
        <p:spPr>
          <a:xfrm>
            <a:off x="838200" y="5486400"/>
            <a:ext cx="7467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Here is a reconstruction of what the entrance to Mohenjo Daro might have looked like. </a:t>
            </a:r>
            <a:endParaRPr/>
          </a:p>
        </p:txBody>
      </p:sp>
      <p:sp>
        <p:nvSpPr>
          <p:cNvPr id="174" name="Google Shape;174;p22"/>
          <p:cNvSpPr/>
          <p:nvPr/>
        </p:nvSpPr>
        <p:spPr>
          <a:xfrm>
            <a:off x="7848600" y="6019800"/>
            <a:ext cx="914400" cy="533400"/>
          </a:xfrm>
          <a:custGeom>
            <a:rect b="b" l="l" r="r" t="t"/>
            <a:pathLst>
              <a:path extrusionOk="0" h="120000" w="120000">
                <a:moveTo>
                  <a:pt x="0" y="0"/>
                </a:moveTo>
                <a:lnTo>
                  <a:pt x="120000" y="0"/>
                </a:lnTo>
                <a:lnTo>
                  <a:pt x="120000" y="120000"/>
                </a:lnTo>
                <a:lnTo>
                  <a:pt x="0" y="120000"/>
                </a:lnTo>
                <a:close/>
                <a:moveTo>
                  <a:pt x="86250" y="60000"/>
                </a:moveTo>
                <a:lnTo>
                  <a:pt x="33750" y="15000"/>
                </a:lnTo>
                <a:lnTo>
                  <a:pt x="33750" y="105000"/>
                </a:lnTo>
                <a:close/>
              </a:path>
              <a:path extrusionOk="0" fill="darken" h="120000" w="120000">
                <a:moveTo>
                  <a:pt x="86250" y="60000"/>
                </a:moveTo>
                <a:lnTo>
                  <a:pt x="33750" y="15000"/>
                </a:lnTo>
                <a:lnTo>
                  <a:pt x="33750" y="105000"/>
                </a:lnTo>
                <a:close/>
              </a:path>
              <a:path extrusionOk="0" fill="none" h="120000" w="120000">
                <a:moveTo>
                  <a:pt x="86250" y="60000"/>
                </a:moveTo>
                <a:lnTo>
                  <a:pt x="33750" y="105000"/>
                </a:lnTo>
                <a:lnTo>
                  <a:pt x="33750"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75" name="Google Shape;175;p22"/>
          <p:cNvSpPr/>
          <p:nvPr/>
        </p:nvSpPr>
        <p:spPr>
          <a:xfrm>
            <a:off x="6248400" y="6019800"/>
            <a:ext cx="914400" cy="533400"/>
          </a:xfrm>
          <a:custGeom>
            <a:rect b="b" l="l" r="r" t="t"/>
            <a:pathLst>
              <a:path extrusionOk="0" h="120000" w="120000">
                <a:moveTo>
                  <a:pt x="0" y="0"/>
                </a:moveTo>
                <a:lnTo>
                  <a:pt x="120000" y="0"/>
                </a:lnTo>
                <a:lnTo>
                  <a:pt x="120000" y="120000"/>
                </a:lnTo>
                <a:lnTo>
                  <a:pt x="0" y="120000"/>
                </a:lnTo>
                <a:close/>
                <a:moveTo>
                  <a:pt x="33750" y="60000"/>
                </a:moveTo>
                <a:lnTo>
                  <a:pt x="86250" y="15000"/>
                </a:lnTo>
                <a:lnTo>
                  <a:pt x="86250" y="105000"/>
                </a:lnTo>
                <a:close/>
              </a:path>
              <a:path extrusionOk="0" fill="darken" h="120000" w="120000">
                <a:moveTo>
                  <a:pt x="33750" y="60000"/>
                </a:moveTo>
                <a:lnTo>
                  <a:pt x="86250" y="15000"/>
                </a:lnTo>
                <a:lnTo>
                  <a:pt x="86250" y="105000"/>
                </a:lnTo>
                <a:close/>
              </a:path>
              <a:path extrusionOk="0" fill="none" h="120000" w="120000">
                <a:moveTo>
                  <a:pt x="33750" y="60000"/>
                </a:moveTo>
                <a:lnTo>
                  <a:pt x="86250" y="15000"/>
                </a:lnTo>
                <a:lnTo>
                  <a:pt x="86250"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79" name="Shape 179"/>
        <p:cNvGrpSpPr/>
        <p:nvPr/>
      </p:nvGrpSpPr>
      <p:grpSpPr>
        <a:xfrm>
          <a:off x="0" y="0"/>
          <a:ext cx="0" cy="0"/>
          <a:chOff x="0" y="0"/>
          <a:chExt cx="0" cy="0"/>
        </a:xfrm>
      </p:grpSpPr>
      <p:sp>
        <p:nvSpPr>
          <p:cNvPr id="180" name="Google Shape;180;p23"/>
          <p:cNvSpPr txBox="1"/>
          <p:nvPr>
            <p:ph type="title"/>
          </p:nvPr>
        </p:nvSpPr>
        <p:spPr>
          <a:xfrm flipH="1">
            <a:off x="6629400" y="914400"/>
            <a:ext cx="76200" cy="7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dk2"/>
              </a:solidFill>
              <a:latin typeface="Times New Roman"/>
              <a:ea typeface="Times New Roman"/>
              <a:cs typeface="Times New Roman"/>
              <a:sym typeface="Times New Roman"/>
            </a:endParaRPr>
          </a:p>
        </p:txBody>
      </p:sp>
      <p:sp>
        <p:nvSpPr>
          <p:cNvPr id="181" name="Google Shape;181;p23"/>
          <p:cNvSpPr txBox="1"/>
          <p:nvPr>
            <p:ph idx="1" type="body"/>
          </p:nvPr>
        </p:nvSpPr>
        <p:spPr>
          <a:xfrm>
            <a:off x="1143000" y="1828800"/>
            <a:ext cx="7391400" cy="4114800"/>
          </a:xfrm>
          <a:prstGeom prst="rect">
            <a:avLst/>
          </a:prstGeom>
          <a:solidFill>
            <a:srgbClr val="FFCC99"/>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2800"/>
              <a:buFont typeface="Times New Roman"/>
              <a:buChar char="•"/>
            </a:pPr>
            <a:r>
              <a:rPr b="0" i="0" lang="en-US" sz="2800" u="none" cap="none" strike="noStrike">
                <a:solidFill>
                  <a:srgbClr val="993300"/>
                </a:solidFill>
                <a:latin typeface="Times New Roman"/>
                <a:ea typeface="Times New Roman"/>
                <a:cs typeface="Times New Roman"/>
                <a:sym typeface="Times New Roman"/>
              </a:rPr>
              <a:t>Around 1500 BCE, a group of nomadic warrior-herders crossed the narrow Khyber Pass in the Hindu Kush Mountains and invaded the Indus Valley culture. These people, the Aryans, came from Eastern Europe between the Black Sea and Caspian Sea, probably looking for pastures for their animals.  Flooding and earthquakes had weakened the Indus Valley culture and they were unable to withstand the newcomers. </a:t>
            </a:r>
            <a:endParaRPr/>
          </a:p>
        </p:txBody>
      </p:sp>
      <p:sp>
        <p:nvSpPr>
          <p:cNvPr id="182" name="Google Shape;182;p23"/>
          <p:cNvSpPr/>
          <p:nvPr/>
        </p:nvSpPr>
        <p:spPr>
          <a:xfrm>
            <a:off x="7848600" y="6324600"/>
            <a:ext cx="990600" cy="304800"/>
          </a:xfrm>
          <a:custGeom>
            <a:rect b="b" l="l" r="r" t="t"/>
            <a:pathLst>
              <a:path extrusionOk="0" h="120000" w="120000">
                <a:moveTo>
                  <a:pt x="0" y="0"/>
                </a:moveTo>
                <a:lnTo>
                  <a:pt x="120000" y="0"/>
                </a:lnTo>
                <a:lnTo>
                  <a:pt x="120000" y="120000"/>
                </a:lnTo>
                <a:lnTo>
                  <a:pt x="0" y="120000"/>
                </a:lnTo>
                <a:close/>
                <a:moveTo>
                  <a:pt x="73846" y="60000"/>
                </a:moveTo>
                <a:lnTo>
                  <a:pt x="46154" y="15000"/>
                </a:lnTo>
                <a:lnTo>
                  <a:pt x="46154" y="105000"/>
                </a:lnTo>
                <a:close/>
              </a:path>
              <a:path extrusionOk="0" fill="darken" h="120000" w="120000">
                <a:moveTo>
                  <a:pt x="73846" y="60000"/>
                </a:moveTo>
                <a:lnTo>
                  <a:pt x="46154" y="15000"/>
                </a:lnTo>
                <a:lnTo>
                  <a:pt x="46154" y="105000"/>
                </a:lnTo>
                <a:close/>
              </a:path>
              <a:path extrusionOk="0" fill="none" h="120000" w="120000">
                <a:moveTo>
                  <a:pt x="73846" y="60000"/>
                </a:moveTo>
                <a:lnTo>
                  <a:pt x="46154" y="105000"/>
                </a:lnTo>
                <a:lnTo>
                  <a:pt x="46154" y="1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3" name="Google Shape;183;p23"/>
          <p:cNvSpPr/>
          <p:nvPr/>
        </p:nvSpPr>
        <p:spPr>
          <a:xfrm>
            <a:off x="685800" y="6248400"/>
            <a:ext cx="1066800" cy="304800"/>
          </a:xfrm>
          <a:custGeom>
            <a:rect b="b" l="l" r="r" t="t"/>
            <a:pathLst>
              <a:path extrusionOk="0" h="120000" w="120000">
                <a:moveTo>
                  <a:pt x="0" y="0"/>
                </a:moveTo>
                <a:lnTo>
                  <a:pt x="120000" y="0"/>
                </a:lnTo>
                <a:lnTo>
                  <a:pt x="120000" y="120000"/>
                </a:lnTo>
                <a:lnTo>
                  <a:pt x="0" y="120000"/>
                </a:lnTo>
                <a:close/>
                <a:moveTo>
                  <a:pt x="47143" y="60000"/>
                </a:moveTo>
                <a:lnTo>
                  <a:pt x="72857" y="15000"/>
                </a:lnTo>
                <a:lnTo>
                  <a:pt x="72857" y="105000"/>
                </a:lnTo>
                <a:close/>
              </a:path>
              <a:path extrusionOk="0" fill="darken" h="120000" w="120000">
                <a:moveTo>
                  <a:pt x="47143" y="60000"/>
                </a:moveTo>
                <a:lnTo>
                  <a:pt x="72857" y="15000"/>
                </a:lnTo>
                <a:lnTo>
                  <a:pt x="72857" y="105000"/>
                </a:lnTo>
                <a:close/>
              </a:path>
              <a:path extrusionOk="0" fill="none" h="120000" w="120000">
                <a:moveTo>
                  <a:pt x="47143" y="60000"/>
                </a:moveTo>
                <a:lnTo>
                  <a:pt x="72857" y="15000"/>
                </a:lnTo>
                <a:lnTo>
                  <a:pt x="72857" y="105000"/>
                </a:lnTo>
                <a:close/>
              </a:path>
              <a:path extrusionOk="0" fill="none" h="120000" w="120000">
                <a:moveTo>
                  <a:pt x="0" y="0"/>
                </a:moveTo>
                <a:lnTo>
                  <a:pt x="120000" y="0"/>
                </a:lnTo>
                <a:lnTo>
                  <a:pt x="120000" y="120000"/>
                </a:lnTo>
                <a:lnTo>
                  <a:pt x="0" y="120000"/>
                </a:lnTo>
                <a:close/>
              </a:path>
            </a:pathLst>
          </a:custGeom>
          <a:solidFill>
            <a:srgbClr val="FF993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84" name="Google Shape;184;p23"/>
          <p:cNvSpPr/>
          <p:nvPr/>
        </p:nvSpPr>
        <p:spPr>
          <a:xfrm>
            <a:off x="3048000" y="533400"/>
            <a:ext cx="3695700" cy="647700"/>
          </a:xfrm>
          <a:prstGeom prst="rect">
            <a:avLst/>
          </a:prstGeom>
        </p:spPr>
        <p:txBody>
          <a:bodyPr>
            <a:prstTxWarp prst="textPlain"/>
          </a:bodyPr>
          <a:lstStyle/>
          <a:p>
            <a:pPr lvl="0" algn="l"/>
            <a:r>
              <a:rPr b="0" i="0">
                <a:ln cap="flat" cmpd="sng" w="9525">
                  <a:solidFill>
                    <a:srgbClr val="000000"/>
                  </a:solidFill>
                  <a:prstDash val="solid"/>
                  <a:miter lim="8000"/>
                  <a:headEnd len="sm" w="sm" type="none"/>
                  <a:tailEnd len="sm" w="sm" type="none"/>
                </a:ln>
                <a:gradFill>
                  <a:gsLst>
                    <a:gs pos="0">
                      <a:srgbClr val="DCEBF5"/>
                    </a:gs>
                    <a:gs pos="8000">
                      <a:srgbClr val="83A7C3"/>
                    </a:gs>
                    <a:gs pos="13000">
                      <a:srgbClr val="768FB9"/>
                    </a:gs>
                    <a:gs pos="21000">
                      <a:srgbClr val="83A7C3"/>
                    </a:gs>
                    <a:gs pos="52000">
                      <a:srgbClr val="FFFFFF"/>
                    </a:gs>
                    <a:gs pos="55999">
                      <a:srgbClr val="9C6563"/>
                    </a:gs>
                    <a:gs pos="58000">
                      <a:srgbClr val="80302D"/>
                    </a:gs>
                    <a:gs pos="71000">
                      <a:srgbClr val="C0524E"/>
                    </a:gs>
                    <a:gs pos="94000">
                      <a:srgbClr val="EBDAD4"/>
                    </a:gs>
                    <a:gs pos="100000">
                      <a:srgbClr val="55261C"/>
                    </a:gs>
                  </a:gsLst>
                  <a:lin ang="5400000" scaled="0"/>
                </a:gradFill>
                <a:latin typeface="Arial"/>
              </a:rPr>
              <a:t>Aryan Invasion </a:t>
            </a: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