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Jonsson" userId="16a920e0-fb4e-49c1-985d-f0216a359415" providerId="ADAL" clId="{D95942EE-4886-42B8-AAB2-3B697F4B3AB6}"/>
    <pc:docChg chg="undo custSel addSld delSld modSld sldOrd">
      <pc:chgData name="David Jonsson" userId="16a920e0-fb4e-49c1-985d-f0216a359415" providerId="ADAL" clId="{D95942EE-4886-42B8-AAB2-3B697F4B3AB6}" dt="2018-02-15T14:19:44.788" v="740" actId="2696"/>
      <pc:docMkLst>
        <pc:docMk/>
      </pc:docMkLst>
      <pc:sldChg chg="addSp delSp modSp ord">
        <pc:chgData name="David Jonsson" userId="16a920e0-fb4e-49c1-985d-f0216a359415" providerId="ADAL" clId="{D95942EE-4886-42B8-AAB2-3B697F4B3AB6}" dt="2018-02-15T14:15:29.261" v="738" actId="1076"/>
        <pc:sldMkLst>
          <pc:docMk/>
          <pc:sldMk cId="1423546007" sldId="256"/>
        </pc:sldMkLst>
        <pc:spChg chg="add del">
          <ac:chgData name="David Jonsson" userId="16a920e0-fb4e-49c1-985d-f0216a359415" providerId="ADAL" clId="{D95942EE-4886-42B8-AAB2-3B697F4B3AB6}" dt="2018-02-13T02:39:57.549" v="301" actId="478"/>
          <ac:spMkLst>
            <pc:docMk/>
            <pc:sldMk cId="1423546007" sldId="256"/>
            <ac:spMk id="3" creationId="{832DD110-92C4-429C-9E08-8EF31B8124E4}"/>
          </ac:spMkLst>
        </pc:spChg>
        <pc:spChg chg="add mod">
          <ac:chgData name="David Jonsson" userId="16a920e0-fb4e-49c1-985d-f0216a359415" providerId="ADAL" clId="{D95942EE-4886-42B8-AAB2-3B697F4B3AB6}" dt="2018-02-09T05:05:11.933" v="295" actId="1076"/>
          <ac:spMkLst>
            <pc:docMk/>
            <pc:sldMk cId="1423546007" sldId="256"/>
            <ac:spMk id="8" creationId="{9CD7F7FC-55A9-4EEE-BBCF-5119A404F01A}"/>
          </ac:spMkLst>
        </pc:spChg>
        <pc:spChg chg="add mod">
          <ac:chgData name="David Jonsson" userId="16a920e0-fb4e-49c1-985d-f0216a359415" providerId="ADAL" clId="{D95942EE-4886-42B8-AAB2-3B697F4B3AB6}" dt="2018-02-09T03:49:27.275" v="38" actId="1035"/>
          <ac:spMkLst>
            <pc:docMk/>
            <pc:sldMk cId="1423546007" sldId="256"/>
            <ac:spMk id="58" creationId="{038667AF-ABC8-4BEB-883B-2594947E4219}"/>
          </ac:spMkLst>
        </pc:spChg>
        <pc:spChg chg="add mod">
          <ac:chgData name="David Jonsson" userId="16a920e0-fb4e-49c1-985d-f0216a359415" providerId="ADAL" clId="{D95942EE-4886-42B8-AAB2-3B697F4B3AB6}" dt="2018-02-09T03:49:10.660" v="15" actId="164"/>
          <ac:spMkLst>
            <pc:docMk/>
            <pc:sldMk cId="1423546007" sldId="256"/>
            <ac:spMk id="59" creationId="{626039F4-8331-4C3B-9A97-612EA425DC66}"/>
          </ac:spMkLst>
        </pc:spChg>
        <pc:spChg chg="add mod">
          <ac:chgData name="David Jonsson" userId="16a920e0-fb4e-49c1-985d-f0216a359415" providerId="ADAL" clId="{D95942EE-4886-42B8-AAB2-3B697F4B3AB6}" dt="2018-02-09T05:05:31.839" v="299" actId="1076"/>
          <ac:spMkLst>
            <pc:docMk/>
            <pc:sldMk cId="1423546007" sldId="256"/>
            <ac:spMk id="61" creationId="{EAD2860B-45FA-428B-B172-66CFA86E32ED}"/>
          </ac:spMkLst>
        </pc:spChg>
        <pc:spChg chg="add mod">
          <ac:chgData name="David Jonsson" userId="16a920e0-fb4e-49c1-985d-f0216a359415" providerId="ADAL" clId="{D95942EE-4886-42B8-AAB2-3B697F4B3AB6}" dt="2018-02-15T14:15:29.261" v="738" actId="1076"/>
          <ac:spMkLst>
            <pc:docMk/>
            <pc:sldMk cId="1423546007" sldId="256"/>
            <ac:spMk id="62" creationId="{5E8898A9-39D2-488A-8897-AF70FED5D491}"/>
          </ac:spMkLst>
        </pc:spChg>
        <pc:spChg chg="add del mod">
          <ac:chgData name="David Jonsson" userId="16a920e0-fb4e-49c1-985d-f0216a359415" providerId="ADAL" clId="{D95942EE-4886-42B8-AAB2-3B697F4B3AB6}" dt="2018-02-09T03:55:15.335" v="187" actId="478"/>
          <ac:spMkLst>
            <pc:docMk/>
            <pc:sldMk cId="1423546007" sldId="256"/>
            <ac:spMk id="77" creationId="{2D3FF30B-91A1-4864-B9FA-83DA95D01075}"/>
          </ac:spMkLst>
        </pc:spChg>
        <pc:spChg chg="add mod">
          <ac:chgData name="David Jonsson" userId="16a920e0-fb4e-49c1-985d-f0216a359415" providerId="ADAL" clId="{D95942EE-4886-42B8-AAB2-3B697F4B3AB6}" dt="2018-02-09T03:56:23.934" v="249" actId="1076"/>
          <ac:spMkLst>
            <pc:docMk/>
            <pc:sldMk cId="1423546007" sldId="256"/>
            <ac:spMk id="78" creationId="{28A8501E-902F-448A-90DD-A358DF49C91B}"/>
          </ac:spMkLst>
        </pc:spChg>
        <pc:spChg chg="mod">
          <ac:chgData name="David Jonsson" userId="16a920e0-fb4e-49c1-985d-f0216a359415" providerId="ADAL" clId="{D95942EE-4886-42B8-AAB2-3B697F4B3AB6}" dt="2018-02-09T03:58:01.103" v="283" actId="20577"/>
          <ac:spMkLst>
            <pc:docMk/>
            <pc:sldMk cId="1423546007" sldId="256"/>
            <ac:spMk id="81" creationId="{C69A4A9D-CC5A-4A43-9A43-1FD449252329}"/>
          </ac:spMkLst>
        </pc:spChg>
        <pc:spChg chg="mod">
          <ac:chgData name="David Jonsson" userId="16a920e0-fb4e-49c1-985d-f0216a359415" providerId="ADAL" clId="{D95942EE-4886-42B8-AAB2-3B697F4B3AB6}" dt="2018-02-09T03:55:47.393" v="232" actId="20577"/>
          <ac:spMkLst>
            <pc:docMk/>
            <pc:sldMk cId="1423546007" sldId="256"/>
            <ac:spMk id="82" creationId="{69E5D588-2F34-48D3-AFF3-118CE10511CD}"/>
          </ac:spMkLst>
        </pc:spChg>
        <pc:spChg chg="del">
          <ac:chgData name="David Jonsson" userId="16a920e0-fb4e-49c1-985d-f0216a359415" providerId="ADAL" clId="{D95942EE-4886-42B8-AAB2-3B697F4B3AB6}" dt="2018-02-09T03:49:03.042" v="13" actId="20577"/>
          <ac:spMkLst>
            <pc:docMk/>
            <pc:sldMk cId="1423546007" sldId="256"/>
            <ac:spMk id="118" creationId="{715A6918-2703-43D7-94A0-A2B2D01946EE}"/>
          </ac:spMkLst>
        </pc:spChg>
        <pc:spChg chg="mod">
          <ac:chgData name="David Jonsson" userId="16a920e0-fb4e-49c1-985d-f0216a359415" providerId="ADAL" clId="{D95942EE-4886-42B8-AAB2-3B697F4B3AB6}" dt="2018-02-09T03:51:15.368" v="127" actId="1076"/>
          <ac:spMkLst>
            <pc:docMk/>
            <pc:sldMk cId="1423546007" sldId="256"/>
            <ac:spMk id="141" creationId="{272A6F93-1887-4F18-98DC-BCF031DD6296}"/>
          </ac:spMkLst>
        </pc:spChg>
        <pc:spChg chg="mod ord">
          <ac:chgData name="David Jonsson" userId="16a920e0-fb4e-49c1-985d-f0216a359415" providerId="ADAL" clId="{D95942EE-4886-42B8-AAB2-3B697F4B3AB6}" dt="2018-02-09T03:54:16.709" v="173" actId="20577"/>
          <ac:spMkLst>
            <pc:docMk/>
            <pc:sldMk cId="1423546007" sldId="256"/>
            <ac:spMk id="143" creationId="{48FE731C-41FB-43D0-B33D-15810D13BD9C}"/>
          </ac:spMkLst>
        </pc:spChg>
        <pc:spChg chg="del mod">
          <ac:chgData name="David Jonsson" userId="16a920e0-fb4e-49c1-985d-f0216a359415" providerId="ADAL" clId="{D95942EE-4886-42B8-AAB2-3B697F4B3AB6}" dt="2018-02-09T03:48:30.238" v="10" actId="478"/>
          <ac:spMkLst>
            <pc:docMk/>
            <pc:sldMk cId="1423546007" sldId="256"/>
            <ac:spMk id="151" creationId="{09B07ABE-5A50-483E-98AC-6AD7B14E2EEC}"/>
          </ac:spMkLst>
        </pc:spChg>
        <pc:spChg chg="del mod">
          <ac:chgData name="David Jonsson" userId="16a920e0-fb4e-49c1-985d-f0216a359415" providerId="ADAL" clId="{D95942EE-4886-42B8-AAB2-3B697F4B3AB6}" dt="2018-02-09T03:54:23.250" v="174" actId="478"/>
          <ac:spMkLst>
            <pc:docMk/>
            <pc:sldMk cId="1423546007" sldId="256"/>
            <ac:spMk id="164" creationId="{FF8AB61D-92F3-4ADA-B860-418768E98C6E}"/>
          </ac:spMkLst>
        </pc:spChg>
        <pc:spChg chg="mod">
          <ac:chgData name="David Jonsson" userId="16a920e0-fb4e-49c1-985d-f0216a359415" providerId="ADAL" clId="{D95942EE-4886-42B8-AAB2-3B697F4B3AB6}" dt="2018-02-09T03:52:18.757" v="142" actId="1076"/>
          <ac:spMkLst>
            <pc:docMk/>
            <pc:sldMk cId="1423546007" sldId="256"/>
            <ac:spMk id="165" creationId="{FCBE223B-546B-4B62-898F-48B7D2D3E40C}"/>
          </ac:spMkLst>
        </pc:spChg>
        <pc:spChg chg="del">
          <ac:chgData name="David Jonsson" userId="16a920e0-fb4e-49c1-985d-f0216a359415" providerId="ADAL" clId="{D95942EE-4886-42B8-AAB2-3B697F4B3AB6}" dt="2018-02-09T03:49:03.042" v="13" actId="20577"/>
          <ac:spMkLst>
            <pc:docMk/>
            <pc:sldMk cId="1423546007" sldId="256"/>
            <ac:spMk id="1058" creationId="{F70670D6-8CCD-4BB1-993A-CC5A1569F1DB}"/>
          </ac:spMkLst>
        </pc:spChg>
        <pc:grpChg chg="add mod">
          <ac:chgData name="David Jonsson" userId="16a920e0-fb4e-49c1-985d-f0216a359415" providerId="ADAL" clId="{D95942EE-4886-42B8-AAB2-3B697F4B3AB6}" dt="2018-02-09T03:51:10.974" v="126" actId="1036"/>
          <ac:grpSpMkLst>
            <pc:docMk/>
            <pc:sldMk cId="1423546007" sldId="256"/>
            <ac:grpSpMk id="6" creationId="{84A9B555-C2C2-4472-B2F9-C51533C264AA}"/>
          </ac:grpSpMkLst>
        </pc:grpChg>
        <pc:grpChg chg="add mod">
          <ac:chgData name="David Jonsson" userId="16a920e0-fb4e-49c1-985d-f0216a359415" providerId="ADAL" clId="{D95942EE-4886-42B8-AAB2-3B697F4B3AB6}" dt="2018-02-09T03:56:12.460" v="248" actId="1037"/>
          <ac:grpSpMkLst>
            <pc:docMk/>
            <pc:sldMk cId="1423546007" sldId="256"/>
            <ac:grpSpMk id="80" creationId="{58B7968A-B8DD-491C-8F76-45891AB963AE}"/>
          </ac:grpSpMkLst>
        </pc:grpChg>
        <pc:picChg chg="mod">
          <ac:chgData name="David Jonsson" userId="16a920e0-fb4e-49c1-985d-f0216a359415" providerId="ADAL" clId="{D95942EE-4886-42B8-AAB2-3B697F4B3AB6}" dt="2018-02-09T03:54:58.645" v="182" actId="1076"/>
          <ac:picMkLst>
            <pc:docMk/>
            <pc:sldMk cId="1423546007" sldId="256"/>
            <ac:picMk id="2" creationId="{1A43762A-9F10-4141-ABB2-F51CC533EE37}"/>
          </ac:picMkLst>
        </pc:picChg>
        <pc:picChg chg="add del mod">
          <ac:chgData name="David Jonsson" userId="16a920e0-fb4e-49c1-985d-f0216a359415" providerId="ADAL" clId="{D95942EE-4886-42B8-AAB2-3B697F4B3AB6}" dt="2018-02-09T03:47:50.568" v="3" actId="20577"/>
          <ac:picMkLst>
            <pc:docMk/>
            <pc:sldMk cId="1423546007" sldId="256"/>
            <ac:picMk id="3" creationId="{E25D5742-CD5D-4C68-B917-060453F45483}"/>
          </ac:picMkLst>
        </pc:picChg>
        <pc:picChg chg="add mod ord">
          <ac:chgData name="David Jonsson" userId="16a920e0-fb4e-49c1-985d-f0216a359415" providerId="ADAL" clId="{D95942EE-4886-42B8-AAB2-3B697F4B3AB6}" dt="2018-02-09T03:51:29.196" v="131" actId="1076"/>
          <ac:picMkLst>
            <pc:docMk/>
            <pc:sldMk cId="1423546007" sldId="256"/>
            <ac:picMk id="5" creationId="{20C1C002-E540-4079-9AF7-0325EA50223B}"/>
          </ac:picMkLst>
        </pc:picChg>
        <pc:picChg chg="mod">
          <ac:chgData name="David Jonsson" userId="16a920e0-fb4e-49c1-985d-f0216a359415" providerId="ADAL" clId="{D95942EE-4886-42B8-AAB2-3B697F4B3AB6}" dt="2018-02-09T03:56:45.089" v="250" actId="1036"/>
          <ac:picMkLst>
            <pc:docMk/>
            <pc:sldMk cId="1423546007" sldId="256"/>
            <ac:picMk id="31" creationId="{00000000-0000-0000-0000-000000000000}"/>
          </ac:picMkLst>
        </pc:picChg>
        <pc:picChg chg="add mod">
          <ac:chgData name="David Jonsson" userId="16a920e0-fb4e-49c1-985d-f0216a359415" providerId="ADAL" clId="{D95942EE-4886-42B8-AAB2-3B697F4B3AB6}" dt="2018-02-09T05:05:20.866" v="297" actId="1076"/>
          <ac:picMkLst>
            <pc:docMk/>
            <pc:sldMk cId="1423546007" sldId="256"/>
            <ac:picMk id="60" creationId="{B3CE1A18-580C-489D-8670-FB2A9505FFBD}"/>
          </ac:picMkLst>
        </pc:picChg>
        <pc:picChg chg="del">
          <ac:chgData name="David Jonsson" userId="16a920e0-fb4e-49c1-985d-f0216a359415" providerId="ADAL" clId="{D95942EE-4886-42B8-AAB2-3B697F4B3AB6}" dt="2018-02-09T03:51:52.404" v="136" actId="478"/>
          <ac:picMkLst>
            <pc:docMk/>
            <pc:sldMk cId="1423546007" sldId="256"/>
            <ac:picMk id="120" creationId="{838B2203-A224-498A-A83A-463D1CA8BC95}"/>
          </ac:picMkLst>
        </pc:picChg>
        <pc:picChg chg="del">
          <ac:chgData name="David Jonsson" userId="16a920e0-fb4e-49c1-985d-f0216a359415" providerId="ADAL" clId="{D95942EE-4886-42B8-AAB2-3B697F4B3AB6}" dt="2018-02-09T03:51:50.435" v="135" actId="478"/>
          <ac:picMkLst>
            <pc:docMk/>
            <pc:sldMk cId="1423546007" sldId="256"/>
            <ac:picMk id="121" creationId="{124CFA32-7C33-4278-BE49-50582F7F0EB0}"/>
          </ac:picMkLst>
        </pc:picChg>
        <pc:picChg chg="mod">
          <ac:chgData name="David Jonsson" userId="16a920e0-fb4e-49c1-985d-f0216a359415" providerId="ADAL" clId="{D95942EE-4886-42B8-AAB2-3B697F4B3AB6}" dt="2018-02-09T03:57:05.105" v="265" actId="1035"/>
          <ac:picMkLst>
            <pc:docMk/>
            <pc:sldMk cId="1423546007" sldId="256"/>
            <ac:picMk id="180" creationId="{D7812AD8-24DB-48D1-B541-03F8320D132A}"/>
          </ac:picMkLst>
        </pc:picChg>
        <pc:picChg chg="mod">
          <ac:chgData name="David Jonsson" userId="16a920e0-fb4e-49c1-985d-f0216a359415" providerId="ADAL" clId="{D95942EE-4886-42B8-AAB2-3B697F4B3AB6}" dt="2018-02-09T03:54:53.263" v="181" actId="14100"/>
          <ac:picMkLst>
            <pc:docMk/>
            <pc:sldMk cId="1423546007" sldId="256"/>
            <ac:picMk id="1102" creationId="{24EDBFCD-BC67-4590-A861-51835D150EF1}"/>
          </ac:picMkLst>
        </pc:picChg>
        <pc:cxnChg chg="add mod">
          <ac:chgData name="David Jonsson" userId="16a920e0-fb4e-49c1-985d-f0216a359415" providerId="ADAL" clId="{D95942EE-4886-42B8-AAB2-3B697F4B3AB6}" dt="2018-02-09T03:51:29.196" v="131" actId="1076"/>
          <ac:cxnSpMkLst>
            <pc:docMk/>
            <pc:sldMk cId="1423546007" sldId="256"/>
            <ac:cxnSpMk id="65" creationId="{B23BB57B-69E7-4A2A-B158-8EDB6478F368}"/>
          </ac:cxnSpMkLst>
        </pc:cxnChg>
        <pc:cxnChg chg="add mod">
          <ac:chgData name="David Jonsson" userId="16a920e0-fb4e-49c1-985d-f0216a359415" providerId="ADAL" clId="{D95942EE-4886-42B8-AAB2-3B697F4B3AB6}" dt="2018-02-09T03:56:12.460" v="248" actId="1037"/>
          <ac:cxnSpMkLst>
            <pc:docMk/>
            <pc:sldMk cId="1423546007" sldId="256"/>
            <ac:cxnSpMk id="74" creationId="{CD9620D6-8730-4351-9E58-5C760897599D}"/>
          </ac:cxnSpMkLst>
        </pc:cxnChg>
        <pc:cxnChg chg="mod">
          <ac:chgData name="David Jonsson" userId="16a920e0-fb4e-49c1-985d-f0216a359415" providerId="ADAL" clId="{D95942EE-4886-42B8-AAB2-3B697F4B3AB6}" dt="2018-02-09T03:56:45.089" v="250" actId="1036"/>
          <ac:cxnSpMkLst>
            <pc:docMk/>
            <pc:sldMk cId="1423546007" sldId="256"/>
            <ac:cxnSpMk id="79" creationId="{968D17EE-BED1-4FB9-B5FA-70045B1FDB43}"/>
          </ac:cxnSpMkLst>
        </pc:cxnChg>
        <pc:cxnChg chg="add mod">
          <ac:chgData name="David Jonsson" userId="16a920e0-fb4e-49c1-985d-f0216a359415" providerId="ADAL" clId="{D95942EE-4886-42B8-AAB2-3B697F4B3AB6}" dt="2018-02-09T03:57:29.678" v="268" actId="14100"/>
          <ac:cxnSpMkLst>
            <pc:docMk/>
            <pc:sldMk cId="1423546007" sldId="256"/>
            <ac:cxnSpMk id="87" creationId="{AC4B2D70-2F2F-4F65-A2C6-796EBA6C4880}"/>
          </ac:cxnSpMkLst>
        </pc:cxnChg>
        <pc:cxnChg chg="mod">
          <ac:chgData name="David Jonsson" userId="16a920e0-fb4e-49c1-985d-f0216a359415" providerId="ADAL" clId="{D95942EE-4886-42B8-AAB2-3B697F4B3AB6}" dt="2018-02-09T03:51:10.974" v="126" actId="1036"/>
          <ac:cxnSpMkLst>
            <pc:docMk/>
            <pc:sldMk cId="1423546007" sldId="256"/>
            <ac:cxnSpMk id="128" creationId="{A2F85810-0B0B-48B1-934F-77509CFC0846}"/>
          </ac:cxnSpMkLst>
        </pc:cxnChg>
        <pc:cxnChg chg="del">
          <ac:chgData name="David Jonsson" userId="16a920e0-fb4e-49c1-985d-f0216a359415" providerId="ADAL" clId="{D95942EE-4886-42B8-AAB2-3B697F4B3AB6}" dt="2018-02-09T03:51:54.034" v="137" actId="478"/>
          <ac:cxnSpMkLst>
            <pc:docMk/>
            <pc:sldMk cId="1423546007" sldId="256"/>
            <ac:cxnSpMk id="166" creationId="{4364CA40-5BBA-447A-8EE5-C148F4AF08D8}"/>
          </ac:cxnSpMkLst>
        </pc:cxnChg>
        <pc:cxnChg chg="del mod">
          <ac:chgData name="David Jonsson" userId="16a920e0-fb4e-49c1-985d-f0216a359415" providerId="ADAL" clId="{D95942EE-4886-42B8-AAB2-3B697F4B3AB6}" dt="2018-02-09T03:51:48.260" v="134" actId="478"/>
          <ac:cxnSpMkLst>
            <pc:docMk/>
            <pc:sldMk cId="1423546007" sldId="256"/>
            <ac:cxnSpMk id="174" creationId="{0C7937B3-9A41-420A-8E07-3E8F5E57F0CC}"/>
          </ac:cxnSpMkLst>
        </pc:cxnChg>
        <pc:cxnChg chg="mod">
          <ac:chgData name="David Jonsson" userId="16a920e0-fb4e-49c1-985d-f0216a359415" providerId="ADAL" clId="{D95942EE-4886-42B8-AAB2-3B697F4B3AB6}" dt="2018-02-09T03:56:12.460" v="248" actId="1037"/>
          <ac:cxnSpMkLst>
            <pc:docMk/>
            <pc:sldMk cId="1423546007" sldId="256"/>
            <ac:cxnSpMk id="176" creationId="{706A946D-140E-4C4A-9E00-79C2C8EB15DD}"/>
          </ac:cxnSpMkLst>
        </pc:cxnChg>
        <pc:cxnChg chg="del">
          <ac:chgData name="David Jonsson" userId="16a920e0-fb4e-49c1-985d-f0216a359415" providerId="ADAL" clId="{D95942EE-4886-42B8-AAB2-3B697F4B3AB6}" dt="2018-02-09T03:48:26.255" v="8" actId="478"/>
          <ac:cxnSpMkLst>
            <pc:docMk/>
            <pc:sldMk cId="1423546007" sldId="256"/>
            <ac:cxnSpMk id="1079" creationId="{7C21D036-E622-4154-95B3-FA4E20B003C1}"/>
          </ac:cxnSpMkLst>
        </pc:cxnChg>
      </pc:sldChg>
      <pc:sldChg chg="addSp delSp modSp add del ord">
        <pc:chgData name="David Jonsson" userId="16a920e0-fb4e-49c1-985d-f0216a359415" providerId="ADAL" clId="{D95942EE-4886-42B8-AAB2-3B697F4B3AB6}" dt="2018-02-15T14:19:44.707" v="739" actId="2696"/>
        <pc:sldMkLst>
          <pc:docMk/>
          <pc:sldMk cId="3611903542" sldId="257"/>
        </pc:sldMkLst>
        <pc:spChg chg="add mod">
          <ac:chgData name="David Jonsson" userId="16a920e0-fb4e-49c1-985d-f0216a359415" providerId="ADAL" clId="{D95942EE-4886-42B8-AAB2-3B697F4B3AB6}" dt="2018-02-15T14:05:44.991" v="706" actId="1076"/>
          <ac:spMkLst>
            <pc:docMk/>
            <pc:sldMk cId="3611903542" sldId="257"/>
            <ac:spMk id="3" creationId="{01D34770-062F-4E09-A601-3DF9DA94D58C}"/>
          </ac:spMkLst>
        </pc:spChg>
        <pc:spChg chg="add del mod">
          <ac:chgData name="David Jonsson" userId="16a920e0-fb4e-49c1-985d-f0216a359415" providerId="ADAL" clId="{D95942EE-4886-42B8-AAB2-3B697F4B3AB6}" dt="2018-02-13T02:51:23.626" v="654" actId="478"/>
          <ac:spMkLst>
            <pc:docMk/>
            <pc:sldMk cId="3611903542" sldId="257"/>
            <ac:spMk id="3" creationId="{6318B22A-799B-46E5-940F-0A410A99328F}"/>
          </ac:spMkLst>
        </pc:spChg>
        <pc:spChg chg="del mod">
          <ac:chgData name="David Jonsson" userId="16a920e0-fb4e-49c1-985d-f0216a359415" providerId="ADAL" clId="{D95942EE-4886-42B8-AAB2-3B697F4B3AB6}" dt="2018-02-13T02:41:50.532" v="370" actId="478"/>
          <ac:spMkLst>
            <pc:docMk/>
            <pc:sldMk cId="3611903542" sldId="257"/>
            <ac:spMk id="8" creationId="{9CD7F7FC-55A9-4EEE-BBCF-5119A404F01A}"/>
          </ac:spMkLst>
        </pc:spChg>
        <pc:spChg chg="mod">
          <ac:chgData name="David Jonsson" userId="16a920e0-fb4e-49c1-985d-f0216a359415" providerId="ADAL" clId="{D95942EE-4886-42B8-AAB2-3B697F4B3AB6}" dt="2018-02-13T02:50:31.005" v="639" actId="14100"/>
          <ac:spMkLst>
            <pc:docMk/>
            <pc:sldMk cId="3611903542" sldId="257"/>
            <ac:spMk id="15" creationId="{00000000-0000-0000-0000-000000000000}"/>
          </ac:spMkLst>
        </pc:spChg>
        <pc:spChg chg="mod">
          <ac:chgData name="David Jonsson" userId="16a920e0-fb4e-49c1-985d-f0216a359415" providerId="ADAL" clId="{D95942EE-4886-42B8-AAB2-3B697F4B3AB6}" dt="2018-02-13T02:47:14.331" v="551" actId="1076"/>
          <ac:spMkLst>
            <pc:docMk/>
            <pc:sldMk cId="3611903542" sldId="257"/>
            <ac:spMk id="16" creationId="{00000000-0000-0000-0000-000000000000}"/>
          </ac:spMkLst>
        </pc:spChg>
        <pc:spChg chg="mod">
          <ac:chgData name="David Jonsson" userId="16a920e0-fb4e-49c1-985d-f0216a359415" providerId="ADAL" clId="{D95942EE-4886-42B8-AAB2-3B697F4B3AB6}" dt="2018-02-13T02:50:37.445" v="640" actId="120"/>
          <ac:spMkLst>
            <pc:docMk/>
            <pc:sldMk cId="3611903542" sldId="257"/>
            <ac:spMk id="17" creationId="{B0961BA7-3904-4507-9641-8EBB8B386B13}"/>
          </ac:spMkLst>
        </pc:spChg>
        <pc:spChg chg="add mod">
          <ac:chgData name="David Jonsson" userId="16a920e0-fb4e-49c1-985d-f0216a359415" providerId="ADAL" clId="{D95942EE-4886-42B8-AAB2-3B697F4B3AB6}" dt="2018-02-13T02:42:46.925" v="406" actId="1076"/>
          <ac:spMkLst>
            <pc:docMk/>
            <pc:sldMk cId="3611903542" sldId="257"/>
            <ac:spMk id="19" creationId="{5F204AB7-1265-4F03-A65C-1F3740868937}"/>
          </ac:spMkLst>
        </pc:spChg>
        <pc:spChg chg="del">
          <ac:chgData name="David Jonsson" userId="16a920e0-fb4e-49c1-985d-f0216a359415" providerId="ADAL" clId="{D95942EE-4886-42B8-AAB2-3B697F4B3AB6}" dt="2018-02-13T02:41:41.389" v="366" actId="478"/>
          <ac:spMkLst>
            <pc:docMk/>
            <pc:sldMk cId="3611903542" sldId="257"/>
            <ac:spMk id="29" creationId="{A62AACCA-4323-4AD5-AF58-6C08DCB5EE26}"/>
          </ac:spMkLst>
        </pc:spChg>
        <pc:spChg chg="add mod">
          <ac:chgData name="David Jonsson" userId="16a920e0-fb4e-49c1-985d-f0216a359415" providerId="ADAL" clId="{D95942EE-4886-42B8-AAB2-3B697F4B3AB6}" dt="2018-02-13T02:50:01.150" v="631" actId="1036"/>
          <ac:spMkLst>
            <pc:docMk/>
            <pc:sldMk cId="3611903542" sldId="257"/>
            <ac:spMk id="44" creationId="{ED8C26C1-9CF3-4F8B-B21A-DDCE552DC287}"/>
          </ac:spMkLst>
        </pc:spChg>
        <pc:spChg chg="add mod">
          <ac:chgData name="David Jonsson" userId="16a920e0-fb4e-49c1-985d-f0216a359415" providerId="ADAL" clId="{D95942EE-4886-42B8-AAB2-3B697F4B3AB6}" dt="2018-02-13T02:50:45.007" v="641" actId="403"/>
          <ac:spMkLst>
            <pc:docMk/>
            <pc:sldMk cId="3611903542" sldId="257"/>
            <ac:spMk id="45" creationId="{5D05A393-BBCC-459A-A3A8-F10460D45409}"/>
          </ac:spMkLst>
        </pc:spChg>
        <pc:spChg chg="mod">
          <ac:chgData name="David Jonsson" userId="16a920e0-fb4e-49c1-985d-f0216a359415" providerId="ADAL" clId="{D95942EE-4886-42B8-AAB2-3B697F4B3AB6}" dt="2018-02-13T02:46:57.093" v="524" actId="1076"/>
          <ac:spMkLst>
            <pc:docMk/>
            <pc:sldMk cId="3611903542" sldId="257"/>
            <ac:spMk id="50" creationId="{0E83118D-47A7-4EE1-8B2E-2A28FBBCB080}"/>
          </ac:spMkLst>
        </pc:spChg>
        <pc:spChg chg="mod topLvl">
          <ac:chgData name="David Jonsson" userId="16a920e0-fb4e-49c1-985d-f0216a359415" providerId="ADAL" clId="{D95942EE-4886-42B8-AAB2-3B697F4B3AB6}" dt="2018-02-13T02:44:50.789" v="452" actId="165"/>
          <ac:spMkLst>
            <pc:docMk/>
            <pc:sldMk cId="3611903542" sldId="257"/>
            <ac:spMk id="58" creationId="{038667AF-ABC8-4BEB-883B-2594947E4219}"/>
          </ac:spMkLst>
        </pc:spChg>
        <pc:spChg chg="del mod topLvl">
          <ac:chgData name="David Jonsson" userId="16a920e0-fb4e-49c1-985d-f0216a359415" providerId="ADAL" clId="{D95942EE-4886-42B8-AAB2-3B697F4B3AB6}" dt="2018-02-13T02:44:53.159" v="453" actId="478"/>
          <ac:spMkLst>
            <pc:docMk/>
            <pc:sldMk cId="3611903542" sldId="257"/>
            <ac:spMk id="59" creationId="{626039F4-8331-4C3B-9A97-612EA425DC66}"/>
          </ac:spMkLst>
        </pc:spChg>
        <pc:spChg chg="del">
          <ac:chgData name="David Jonsson" userId="16a920e0-fb4e-49c1-985d-f0216a359415" providerId="ADAL" clId="{D95942EE-4886-42B8-AAB2-3B697F4B3AB6}" dt="2018-02-13T02:42:01.843" v="374" actId="478"/>
          <ac:spMkLst>
            <pc:docMk/>
            <pc:sldMk cId="3611903542" sldId="257"/>
            <ac:spMk id="61" creationId="{EAD2860B-45FA-428B-B172-66CFA86E32ED}"/>
          </ac:spMkLst>
        </pc:spChg>
        <pc:spChg chg="add mod">
          <ac:chgData name="David Jonsson" userId="16a920e0-fb4e-49c1-985d-f0216a359415" providerId="ADAL" clId="{D95942EE-4886-42B8-AAB2-3B697F4B3AB6}" dt="2018-02-13T02:46:11.057" v="511" actId="12789"/>
          <ac:spMkLst>
            <pc:docMk/>
            <pc:sldMk cId="3611903542" sldId="257"/>
            <ac:spMk id="62" creationId="{7B87B61D-631B-4925-A6A2-67D6FD0B4BB4}"/>
          </ac:spMkLst>
        </pc:spChg>
        <pc:spChg chg="add mod">
          <ac:chgData name="David Jonsson" userId="16a920e0-fb4e-49c1-985d-f0216a359415" providerId="ADAL" clId="{D95942EE-4886-42B8-AAB2-3B697F4B3AB6}" dt="2018-02-13T02:44:13.798" v="440" actId="1076"/>
          <ac:spMkLst>
            <pc:docMk/>
            <pc:sldMk cId="3611903542" sldId="257"/>
            <ac:spMk id="68" creationId="{E0AD5136-4D2A-4905-8E9A-FA96EC7AA7A9}"/>
          </ac:spMkLst>
        </pc:spChg>
        <pc:spChg chg="add mod">
          <ac:chgData name="David Jonsson" userId="16a920e0-fb4e-49c1-985d-f0216a359415" providerId="ADAL" clId="{D95942EE-4886-42B8-AAB2-3B697F4B3AB6}" dt="2018-02-13T02:51:05.694" v="652" actId="1076"/>
          <ac:spMkLst>
            <pc:docMk/>
            <pc:sldMk cId="3611903542" sldId="257"/>
            <ac:spMk id="75" creationId="{1D881949-F475-4419-9F63-7480F315EEB5}"/>
          </ac:spMkLst>
        </pc:spChg>
        <pc:spChg chg="mod topLvl">
          <ac:chgData name="David Jonsson" userId="16a920e0-fb4e-49c1-985d-f0216a359415" providerId="ADAL" clId="{D95942EE-4886-42B8-AAB2-3B697F4B3AB6}" dt="2018-02-13T02:40:37.053" v="331" actId="165"/>
          <ac:spMkLst>
            <pc:docMk/>
            <pc:sldMk cId="3611903542" sldId="257"/>
            <ac:spMk id="81" creationId="{C69A4A9D-CC5A-4A43-9A43-1FD449252329}"/>
          </ac:spMkLst>
        </pc:spChg>
        <pc:spChg chg="mod topLvl">
          <ac:chgData name="David Jonsson" userId="16a920e0-fb4e-49c1-985d-f0216a359415" providerId="ADAL" clId="{D95942EE-4886-42B8-AAB2-3B697F4B3AB6}" dt="2018-02-13T02:40:37.053" v="331" actId="165"/>
          <ac:spMkLst>
            <pc:docMk/>
            <pc:sldMk cId="3611903542" sldId="257"/>
            <ac:spMk id="82" creationId="{69E5D588-2F34-48D3-AFF3-118CE10511CD}"/>
          </ac:spMkLst>
        </pc:spChg>
        <pc:spChg chg="mod">
          <ac:chgData name="David Jonsson" userId="16a920e0-fb4e-49c1-985d-f0216a359415" providerId="ADAL" clId="{D95942EE-4886-42B8-AAB2-3B697F4B3AB6}" dt="2018-02-13T02:47:50.809" v="570" actId="1076"/>
          <ac:spMkLst>
            <pc:docMk/>
            <pc:sldMk cId="3611903542" sldId="257"/>
            <ac:spMk id="133" creationId="{87BE9D93-4A32-4918-8FB0-2F435CF0F70F}"/>
          </ac:spMkLst>
        </pc:spChg>
        <pc:spChg chg="mod">
          <ac:chgData name="David Jonsson" userId="16a920e0-fb4e-49c1-985d-f0216a359415" providerId="ADAL" clId="{D95942EE-4886-42B8-AAB2-3B697F4B3AB6}" dt="2018-02-13T02:47:18.737" v="552" actId="1076"/>
          <ac:spMkLst>
            <pc:docMk/>
            <pc:sldMk cId="3611903542" sldId="257"/>
            <ac:spMk id="135" creationId="{B1FDE8A8-BB9D-4978-8A74-C73F6EFFFFBC}"/>
          </ac:spMkLst>
        </pc:spChg>
        <pc:spChg chg="mod">
          <ac:chgData name="David Jonsson" userId="16a920e0-fb4e-49c1-985d-f0216a359415" providerId="ADAL" clId="{D95942EE-4886-42B8-AAB2-3B697F4B3AB6}" dt="2018-02-13T02:45:04.222" v="454" actId="14100"/>
          <ac:spMkLst>
            <pc:docMk/>
            <pc:sldMk cId="3611903542" sldId="257"/>
            <ac:spMk id="143" creationId="{48FE731C-41FB-43D0-B33D-15810D13BD9C}"/>
          </ac:spMkLst>
        </pc:spChg>
        <pc:grpChg chg="del">
          <ac:chgData name="David Jonsson" userId="16a920e0-fb4e-49c1-985d-f0216a359415" providerId="ADAL" clId="{D95942EE-4886-42B8-AAB2-3B697F4B3AB6}" dt="2018-02-13T02:44:50.789" v="452" actId="165"/>
          <ac:grpSpMkLst>
            <pc:docMk/>
            <pc:sldMk cId="3611903542" sldId="257"/>
            <ac:grpSpMk id="6" creationId="{84A9B555-C2C2-4472-B2F9-C51533C264AA}"/>
          </ac:grpSpMkLst>
        </pc:grpChg>
        <pc:grpChg chg="mod">
          <ac:chgData name="David Jonsson" userId="16a920e0-fb4e-49c1-985d-f0216a359415" providerId="ADAL" clId="{D95942EE-4886-42B8-AAB2-3B697F4B3AB6}" dt="2018-02-13T02:46:11.057" v="511" actId="12789"/>
          <ac:grpSpMkLst>
            <pc:docMk/>
            <pc:sldMk cId="3611903542" sldId="257"/>
            <ac:grpSpMk id="36" creationId="{610ACB76-781F-471A-96E3-A88F2242E437}"/>
          </ac:grpSpMkLst>
        </pc:grpChg>
        <pc:grpChg chg="del">
          <ac:chgData name="David Jonsson" userId="16a920e0-fb4e-49c1-985d-f0216a359415" providerId="ADAL" clId="{D95942EE-4886-42B8-AAB2-3B697F4B3AB6}" dt="2018-02-13T02:40:37.053" v="331" actId="165"/>
          <ac:grpSpMkLst>
            <pc:docMk/>
            <pc:sldMk cId="3611903542" sldId="257"/>
            <ac:grpSpMk id="80" creationId="{58B7968A-B8DD-491C-8F76-45891AB963AE}"/>
          </ac:grpSpMkLst>
        </pc:grpChg>
        <pc:picChg chg="del">
          <ac:chgData name="David Jonsson" userId="16a920e0-fb4e-49c1-985d-f0216a359415" providerId="ADAL" clId="{D95942EE-4886-42B8-AAB2-3B697F4B3AB6}" dt="2018-02-13T02:41:43.290" v="367" actId="478"/>
          <ac:picMkLst>
            <pc:docMk/>
            <pc:sldMk cId="3611903542" sldId="257"/>
            <ac:picMk id="5" creationId="{20C1C002-E540-4079-9AF7-0325EA50223B}"/>
          </ac:picMkLst>
        </pc:picChg>
        <pc:picChg chg="del">
          <ac:chgData name="David Jonsson" userId="16a920e0-fb4e-49c1-985d-f0216a359415" providerId="ADAL" clId="{D95942EE-4886-42B8-AAB2-3B697F4B3AB6}" dt="2018-02-13T02:41:38.461" v="365" actId="478"/>
          <ac:picMkLst>
            <pc:docMk/>
            <pc:sldMk cId="3611903542" sldId="257"/>
            <ac:picMk id="27" creationId="{4BDA0CA8-235D-4165-ACB9-0B797DCB1FAD}"/>
          </ac:picMkLst>
        </pc:picChg>
        <pc:picChg chg="mod">
          <ac:chgData name="David Jonsson" userId="16a920e0-fb4e-49c1-985d-f0216a359415" providerId="ADAL" clId="{D95942EE-4886-42B8-AAB2-3B697F4B3AB6}" dt="2018-02-13T02:46:53.189" v="523" actId="1037"/>
          <ac:picMkLst>
            <pc:docMk/>
            <pc:sldMk cId="3611903542" sldId="257"/>
            <ac:picMk id="46" creationId="{82DD52E8-DD4A-4C60-9CEC-851C818A4DD0}"/>
          </ac:picMkLst>
        </pc:picChg>
        <pc:picChg chg="del">
          <ac:chgData name="David Jonsson" userId="16a920e0-fb4e-49c1-985d-f0216a359415" providerId="ADAL" clId="{D95942EE-4886-42B8-AAB2-3B697F4B3AB6}" dt="2018-02-13T02:42:03.562" v="375" actId="478"/>
          <ac:picMkLst>
            <pc:docMk/>
            <pc:sldMk cId="3611903542" sldId="257"/>
            <ac:picMk id="60" creationId="{B3CE1A18-580C-489D-8670-FB2A9505FFBD}"/>
          </ac:picMkLst>
        </pc:picChg>
        <pc:picChg chg="add del mod">
          <ac:chgData name="David Jonsson" userId="16a920e0-fb4e-49c1-985d-f0216a359415" providerId="ADAL" clId="{D95942EE-4886-42B8-AAB2-3B697F4B3AB6}" dt="2018-02-13T02:44:04.611" v="437" actId="478"/>
          <ac:picMkLst>
            <pc:docMk/>
            <pc:sldMk cId="3611903542" sldId="257"/>
            <ac:picMk id="67" creationId="{6783181C-ABBD-493D-B919-9548F2D82822}"/>
          </ac:picMkLst>
        </pc:picChg>
        <pc:picChg chg="add mod">
          <ac:chgData name="David Jonsson" userId="16a920e0-fb4e-49c1-985d-f0216a359415" providerId="ADAL" clId="{D95942EE-4886-42B8-AAB2-3B697F4B3AB6}" dt="2018-02-13T02:46:11.057" v="511" actId="12789"/>
          <ac:picMkLst>
            <pc:docMk/>
            <pc:sldMk cId="3611903542" sldId="257"/>
            <ac:picMk id="73" creationId="{301EADDD-F566-4A78-AC65-EB33B2D5EABB}"/>
          </ac:picMkLst>
        </pc:picChg>
        <pc:picChg chg="add mod ord">
          <ac:chgData name="David Jonsson" userId="16a920e0-fb4e-49c1-985d-f0216a359415" providerId="ADAL" clId="{D95942EE-4886-42B8-AAB2-3B697F4B3AB6}" dt="2018-02-13T02:44:17.485" v="441" actId="167"/>
          <ac:picMkLst>
            <pc:docMk/>
            <pc:sldMk cId="3611903542" sldId="257"/>
            <ac:picMk id="84" creationId="{4CA1D500-BF08-4DA5-919F-DA1A67FBC959}"/>
          </ac:picMkLst>
        </pc:picChg>
        <pc:picChg chg="mod">
          <ac:chgData name="David Jonsson" userId="16a920e0-fb4e-49c1-985d-f0216a359415" providerId="ADAL" clId="{D95942EE-4886-42B8-AAB2-3B697F4B3AB6}" dt="2018-02-13T02:47:10.921" v="550" actId="1037"/>
          <ac:picMkLst>
            <pc:docMk/>
            <pc:sldMk cId="3611903542" sldId="257"/>
            <ac:picMk id="92" creationId="{5F299B56-37E6-422F-A6DE-2A64E264F03A}"/>
          </ac:picMkLst>
        </pc:picChg>
        <pc:picChg chg="mod">
          <ac:chgData name="David Jonsson" userId="16a920e0-fb4e-49c1-985d-f0216a359415" providerId="ADAL" clId="{D95942EE-4886-42B8-AAB2-3B697F4B3AB6}" dt="2018-02-13T02:47:48.303" v="569" actId="1076"/>
          <ac:picMkLst>
            <pc:docMk/>
            <pc:sldMk cId="3611903542" sldId="257"/>
            <ac:picMk id="1026" creationId="{87B3C312-33EF-466A-9E9F-BD632F84C527}"/>
          </ac:picMkLst>
        </pc:picChg>
        <pc:picChg chg="mod">
          <ac:chgData name="David Jonsson" userId="16a920e0-fb4e-49c1-985d-f0216a359415" providerId="ADAL" clId="{D95942EE-4886-42B8-AAB2-3B697F4B3AB6}" dt="2018-02-13T02:47:06.265" v="534" actId="1037"/>
          <ac:picMkLst>
            <pc:docMk/>
            <pc:sldMk cId="3611903542" sldId="257"/>
            <ac:picMk id="1028" creationId="{AD191E34-5133-4DE2-8AA5-FB145813080A}"/>
          </ac:picMkLst>
        </pc:picChg>
        <pc:cxnChg chg="del mod">
          <ac:chgData name="David Jonsson" userId="16a920e0-fb4e-49c1-985d-f0216a359415" providerId="ADAL" clId="{D95942EE-4886-42B8-AAB2-3B697F4B3AB6}" dt="2018-02-13T02:41:45.547" v="368" actId="478"/>
          <ac:cxnSpMkLst>
            <pc:docMk/>
            <pc:sldMk cId="3611903542" sldId="257"/>
            <ac:cxnSpMk id="65" creationId="{B23BB57B-69E7-4A2A-B158-8EDB6478F368}"/>
          </ac:cxnSpMkLst>
        </pc:cxnChg>
        <pc:cxnChg chg="add mod">
          <ac:chgData name="David Jonsson" userId="16a920e0-fb4e-49c1-985d-f0216a359415" providerId="ADAL" clId="{D95942EE-4886-42B8-AAB2-3B697F4B3AB6}" dt="2018-02-13T02:46:11.057" v="511" actId="12789"/>
          <ac:cxnSpMkLst>
            <pc:docMk/>
            <pc:sldMk cId="3611903542" sldId="257"/>
            <ac:cxnSpMk id="76" creationId="{BE715885-EE5B-42AD-8C40-1BD1A9840067}"/>
          </ac:cxnSpMkLst>
        </pc:cxnChg>
        <pc:cxnChg chg="mod">
          <ac:chgData name="David Jonsson" userId="16a920e0-fb4e-49c1-985d-f0216a359415" providerId="ADAL" clId="{D95942EE-4886-42B8-AAB2-3B697F4B3AB6}" dt="2018-02-13T02:46:11.057" v="511" actId="12789"/>
          <ac:cxnSpMkLst>
            <pc:docMk/>
            <pc:sldMk cId="3611903542" sldId="257"/>
            <ac:cxnSpMk id="86" creationId="{DF58C859-37EB-41F2-8092-A6BE147F421A}"/>
          </ac:cxnSpMkLst>
        </pc:cxnChg>
        <pc:cxnChg chg="mod">
          <ac:chgData name="David Jonsson" userId="16a920e0-fb4e-49c1-985d-f0216a359415" providerId="ADAL" clId="{D95942EE-4886-42B8-AAB2-3B697F4B3AB6}" dt="2018-02-13T02:46:53.189" v="523" actId="1037"/>
          <ac:cxnSpMkLst>
            <pc:docMk/>
            <pc:sldMk cId="3611903542" sldId="257"/>
            <ac:cxnSpMk id="89" creationId="{B4BF2EC0-1BEB-4290-8EF8-2EDBD9C6AEDE}"/>
          </ac:cxnSpMkLst>
        </pc:cxnChg>
        <pc:cxnChg chg="mod">
          <ac:chgData name="David Jonsson" userId="16a920e0-fb4e-49c1-985d-f0216a359415" providerId="ADAL" clId="{D95942EE-4886-42B8-AAB2-3B697F4B3AB6}" dt="2018-02-13T02:46:53.189" v="523" actId="1037"/>
          <ac:cxnSpMkLst>
            <pc:docMk/>
            <pc:sldMk cId="3611903542" sldId="257"/>
            <ac:cxnSpMk id="97" creationId="{CAF791DF-634B-4AAA-9636-95BA77946294}"/>
          </ac:cxnSpMkLst>
        </pc:cxnChg>
        <pc:cxnChg chg="mod">
          <ac:chgData name="David Jonsson" userId="16a920e0-fb4e-49c1-985d-f0216a359415" providerId="ADAL" clId="{D95942EE-4886-42B8-AAB2-3B697F4B3AB6}" dt="2018-02-13T02:47:23.782" v="553" actId="14100"/>
          <ac:cxnSpMkLst>
            <pc:docMk/>
            <pc:sldMk cId="3611903542" sldId="257"/>
            <ac:cxnSpMk id="110" creationId="{52CA526C-D16B-4282-9D57-6CDF0301B2C9}"/>
          </ac:cxnSpMkLst>
        </pc:cxnChg>
        <pc:cxnChg chg="mod">
          <ac:chgData name="David Jonsson" userId="16a920e0-fb4e-49c1-985d-f0216a359415" providerId="ADAL" clId="{D95942EE-4886-42B8-AAB2-3B697F4B3AB6}" dt="2018-02-13T02:47:48.303" v="569" actId="1076"/>
          <ac:cxnSpMkLst>
            <pc:docMk/>
            <pc:sldMk cId="3611903542" sldId="257"/>
            <ac:cxnSpMk id="113" creationId="{5DDA4AAF-56C3-4B77-AE5F-0F11F4D63201}"/>
          </ac:cxnSpMkLst>
        </pc:cxnChg>
        <pc:cxnChg chg="mod">
          <ac:chgData name="David Jonsson" userId="16a920e0-fb4e-49c1-985d-f0216a359415" providerId="ADAL" clId="{D95942EE-4886-42B8-AAB2-3B697F4B3AB6}" dt="2018-02-13T02:46:11.057" v="511" actId="12789"/>
          <ac:cxnSpMkLst>
            <pc:docMk/>
            <pc:sldMk cId="3611903542" sldId="257"/>
            <ac:cxnSpMk id="124" creationId="{4EE095FB-BE16-4EF8-BA11-9EBD76673955}"/>
          </ac:cxnSpMkLst>
        </pc:cxnChg>
        <pc:cxnChg chg="mod">
          <ac:chgData name="David Jonsson" userId="16a920e0-fb4e-49c1-985d-f0216a359415" providerId="ADAL" clId="{D95942EE-4886-42B8-AAB2-3B697F4B3AB6}" dt="2018-02-13T02:47:10.921" v="550" actId="1037"/>
          <ac:cxnSpMkLst>
            <pc:docMk/>
            <pc:sldMk cId="3611903542" sldId="257"/>
            <ac:cxnSpMk id="136" creationId="{43AACBA7-EB6D-471A-AA71-8203623A07B3}"/>
          </ac:cxnSpMkLst>
        </pc:cxnChg>
        <pc:cxnChg chg="mod">
          <ac:chgData name="David Jonsson" userId="16a920e0-fb4e-49c1-985d-f0216a359415" providerId="ADAL" clId="{D95942EE-4886-42B8-AAB2-3B697F4B3AB6}" dt="2018-02-13T02:46:11.057" v="511" actId="12789"/>
          <ac:cxnSpMkLst>
            <pc:docMk/>
            <pc:sldMk cId="3611903542" sldId="257"/>
            <ac:cxnSpMk id="176" creationId="{706A946D-140E-4C4A-9E00-79C2C8EB15DD}"/>
          </ac:cxnSpMkLst>
        </pc:cxnChg>
      </pc:sldChg>
      <pc:sldChg chg="addSp delSp modSp add del">
        <pc:chgData name="David Jonsson" userId="16a920e0-fb4e-49c1-985d-f0216a359415" providerId="ADAL" clId="{D95942EE-4886-42B8-AAB2-3B697F4B3AB6}" dt="2018-02-15T14:19:44.788" v="740" actId="2696"/>
        <pc:sldMkLst>
          <pc:docMk/>
          <pc:sldMk cId="4237839650" sldId="258"/>
        </pc:sldMkLst>
        <pc:spChg chg="del">
          <ac:chgData name="David Jonsson" userId="16a920e0-fb4e-49c1-985d-f0216a359415" providerId="ADAL" clId="{D95942EE-4886-42B8-AAB2-3B697F4B3AB6}" dt="2018-02-15T14:15:13.216" v="734" actId="478"/>
          <ac:spMkLst>
            <pc:docMk/>
            <pc:sldMk cId="4237839650" sldId="258"/>
            <ac:spMk id="2" creationId="{10416669-9962-47C5-98EA-8DD9C08DEE20}"/>
          </ac:spMkLst>
        </pc:spChg>
        <pc:spChg chg="del">
          <ac:chgData name="David Jonsson" userId="16a920e0-fb4e-49c1-985d-f0216a359415" providerId="ADAL" clId="{D95942EE-4886-42B8-AAB2-3B697F4B3AB6}" dt="2018-02-15T14:15:13.216" v="734" actId="478"/>
          <ac:spMkLst>
            <pc:docMk/>
            <pc:sldMk cId="4237839650" sldId="258"/>
            <ac:spMk id="3" creationId="{A58AD6A6-1A13-41D2-8B44-8CAEBEF713A6}"/>
          </ac:spMkLst>
        </pc:spChg>
        <pc:picChg chg="add mod">
          <ac:chgData name="David Jonsson" userId="16a920e0-fb4e-49c1-985d-f0216a359415" providerId="ADAL" clId="{D95942EE-4886-42B8-AAB2-3B697F4B3AB6}" dt="2018-02-15T14:15:17.264" v="736" actId="14100"/>
          <ac:picMkLst>
            <pc:docMk/>
            <pc:sldMk cId="4237839650" sldId="258"/>
            <ac:picMk id="4" creationId="{C112FE81-A58F-4B75-A10E-1177D4F4C6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3948-7BD2-4481-BC97-F13340CDA0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670AC-5566-4C59-AE9A-57DD2C11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732C-A491-D04F-B499-CBB7801B765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emf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1C002-E540-4079-9AF7-0325EA50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742" y="3955205"/>
            <a:ext cx="627874" cy="644397"/>
          </a:xfrm>
          <a:prstGeom prst="rect">
            <a:avLst/>
          </a:prstGeom>
        </p:spPr>
      </p:pic>
      <p:sp>
        <p:nvSpPr>
          <p:cNvPr id="181" name="Rounded Rectangle 11">
            <a:extLst>
              <a:ext uri="{FF2B5EF4-FFF2-40B4-BE49-F238E27FC236}">
                <a16:creationId xmlns:a16="http://schemas.microsoft.com/office/drawing/2014/main" id="{96E2C87A-D5A8-4343-ABED-F7C12F472AAF}"/>
              </a:ext>
            </a:extLst>
          </p:cNvPr>
          <p:cNvSpPr/>
          <p:nvPr/>
        </p:nvSpPr>
        <p:spPr>
          <a:xfrm>
            <a:off x="7658715" y="1490593"/>
            <a:ext cx="3304849" cy="384079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80396" y="1546789"/>
            <a:ext cx="3613161" cy="1762889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Historical Feed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63265" y="1478509"/>
            <a:ext cx="5394322" cy="38601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71" y="1005840"/>
            <a:ext cx="949115" cy="6195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1" y="3039017"/>
            <a:ext cx="567151" cy="756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1417" y="2561483"/>
            <a:ext cx="976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Amazon Connect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28" y="3073220"/>
            <a:ext cx="882350" cy="6787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00654" y="2828958"/>
            <a:ext cx="157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Teleopti Lambda</a:t>
            </a:r>
            <a:br>
              <a:rPr lang="en-US" sz="1400" dirty="0"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2" y="2390139"/>
            <a:ext cx="561380" cy="698696"/>
          </a:xfrm>
          <a:prstGeom prst="rect">
            <a:avLst/>
          </a:prstGeom>
        </p:spPr>
      </p:pic>
      <p:pic>
        <p:nvPicPr>
          <p:cNvPr id="2" name="Picture 2" descr="largest_logo.png">
            <a:extLst>
              <a:ext uri="{FF2B5EF4-FFF2-40B4-BE49-F238E27FC236}">
                <a16:creationId xmlns:a16="http://schemas.microsoft.com/office/drawing/2014/main" id="{1A43762A-9F10-4141-ABB2-F51CC533E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905" y="2847683"/>
            <a:ext cx="2768267" cy="1119610"/>
          </a:xfrm>
          <a:prstGeom prst="rect">
            <a:avLst/>
          </a:prstGeom>
        </p:spPr>
      </p:pic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B0961BA7-3904-4507-9641-8EBB8B386B13}"/>
              </a:ext>
            </a:extLst>
          </p:cNvPr>
          <p:cNvSpPr/>
          <p:nvPr/>
        </p:nvSpPr>
        <p:spPr>
          <a:xfrm>
            <a:off x="2814841" y="3472993"/>
            <a:ext cx="3744271" cy="1782497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RTA Feed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9CF4B-521E-4BEA-8102-45684FF6E25A}"/>
              </a:ext>
            </a:extLst>
          </p:cNvPr>
          <p:cNvSpPr txBox="1"/>
          <p:nvPr/>
        </p:nvSpPr>
        <p:spPr>
          <a:xfrm>
            <a:off x="6826643" y="20234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sFTP</a:t>
            </a:r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DA0CA8-235D-4165-ACB9-0B797DCB1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08" y="4135107"/>
            <a:ext cx="561380" cy="6986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2AACCA-4323-4AD5-AF58-6C08DCB5EE26}"/>
              </a:ext>
            </a:extLst>
          </p:cNvPr>
          <p:cNvSpPr txBox="1"/>
          <p:nvPr/>
        </p:nvSpPr>
        <p:spPr>
          <a:xfrm>
            <a:off x="6891650" y="382643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SSL</a:t>
            </a:r>
          </a:p>
        </p:txBody>
      </p:sp>
      <p:pic>
        <p:nvPicPr>
          <p:cNvPr id="1102" name="Picture 78" descr="Image result for azure cloud">
            <a:extLst>
              <a:ext uri="{FF2B5EF4-FFF2-40B4-BE49-F238E27FC236}">
                <a16:creationId xmlns:a16="http://schemas.microsoft.com/office/drawing/2014/main" id="{24EDBFCD-BC67-4590-A861-51835D15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92" y="1005840"/>
            <a:ext cx="993315" cy="5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D7812AD8-24DB-48D1-B541-03F8320D1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41" y="2927351"/>
            <a:ext cx="567151" cy="75620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10ACB76-781F-471A-96E3-A88F2242E437}"/>
              </a:ext>
            </a:extLst>
          </p:cNvPr>
          <p:cNvGrpSpPr/>
          <p:nvPr/>
        </p:nvGrpSpPr>
        <p:grpSpPr>
          <a:xfrm>
            <a:off x="4094282" y="3764152"/>
            <a:ext cx="1185389" cy="1398678"/>
            <a:chOff x="2498548" y="3746496"/>
            <a:chExt cx="671333" cy="84612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7EC0D8-865B-4D34-82F3-302E5CE9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75627" y="3746496"/>
              <a:ext cx="517175" cy="5416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AA972F-1510-4DE6-A55C-094A5D5AFCBD}"/>
                </a:ext>
              </a:extLst>
            </p:cNvPr>
            <p:cNvSpPr txBox="1"/>
            <p:nvPr/>
          </p:nvSpPr>
          <p:spPr>
            <a:xfrm>
              <a:off x="2498548" y="4238860"/>
              <a:ext cx="671333" cy="35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600" dirty="0"/>
                <a:t>Agent Event</a:t>
              </a:r>
              <a:br>
                <a:rPr lang="sv-SE" sz="1600" dirty="0"/>
              </a:br>
              <a:r>
                <a:rPr lang="sv-SE" sz="1600" dirty="0" err="1"/>
                <a:t>Stream</a:t>
              </a:r>
              <a:endParaRPr lang="en-US" sz="1600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7D1E31-72AC-41DB-8F8D-D086C1F845FD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 flipV="1">
            <a:off x="2413178" y="2460113"/>
            <a:ext cx="1823019" cy="952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F58C859-37EB-41F2-8092-A6BE147F421A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2413178" y="3412586"/>
            <a:ext cx="1817204" cy="799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F299B56-37E6-422F-A6DE-2A64E264F0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97" y="1991656"/>
            <a:ext cx="901559" cy="936914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CA526C-D16B-4282-9D57-6CDF0301B2C9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5137756" y="2430363"/>
            <a:ext cx="3076482" cy="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D7F7FC-55A9-4EEE-BBCF-5119A404F01A}"/>
              </a:ext>
            </a:extLst>
          </p:cNvPr>
          <p:cNvSpPr txBox="1"/>
          <p:nvPr/>
        </p:nvSpPr>
        <p:spPr>
          <a:xfrm>
            <a:off x="8818146" y="4103430"/>
            <a:ext cx="1332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AWS SDK</a:t>
            </a:r>
          </a:p>
          <a:p>
            <a:pPr algn="ctr"/>
            <a:r>
              <a:rPr lang="sv-SE" sz="1050" dirty="0"/>
              <a:t>.NET</a:t>
            </a:r>
            <a:endParaRPr lang="en-US" sz="105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3CE1A18-580C-489D-8670-FB2A9505F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53" y="4460111"/>
            <a:ext cx="365415" cy="4547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AD2860B-45FA-428B-B172-66CFA86E32ED}"/>
              </a:ext>
            </a:extLst>
          </p:cNvPr>
          <p:cNvSpPr txBox="1"/>
          <p:nvPr/>
        </p:nvSpPr>
        <p:spPr>
          <a:xfrm>
            <a:off x="8861045" y="4598477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/>
              <a:t>IAM </a:t>
            </a:r>
            <a:r>
              <a:rPr lang="sv-SE" sz="1050" dirty="0" err="1"/>
              <a:t>Credentials</a:t>
            </a:r>
            <a:endParaRPr lang="en-US" sz="105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0D860A-C3C7-4C93-9AB9-FD14BDFCA250}"/>
              </a:ext>
            </a:extLst>
          </p:cNvPr>
          <p:cNvCxnSpPr>
            <a:cxnSpLocks/>
          </p:cNvCxnSpPr>
          <p:nvPr/>
        </p:nvCxnSpPr>
        <p:spPr>
          <a:xfrm flipV="1">
            <a:off x="1262702" y="3412586"/>
            <a:ext cx="268126" cy="4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34B1D5-3FD9-4DBA-B173-74AABBC52DB7}"/>
              </a:ext>
            </a:extLst>
          </p:cNvPr>
          <p:cNvCxnSpPr>
            <a:cxnSpLocks/>
          </p:cNvCxnSpPr>
          <p:nvPr/>
        </p:nvCxnSpPr>
        <p:spPr>
          <a:xfrm flipV="1">
            <a:off x="10829501" y="3403599"/>
            <a:ext cx="268126" cy="4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 result for sFTP server">
            <a:extLst>
              <a:ext uri="{FF2B5EF4-FFF2-40B4-BE49-F238E27FC236}">
                <a16:creationId xmlns:a16="http://schemas.microsoft.com/office/drawing/2014/main" id="{36E9DCF9-7B96-4F5B-8C90-DA2E2CCC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96" y="1889493"/>
            <a:ext cx="1131437" cy="11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A9A6D4-6EA1-4F88-B866-E3382D7BE9CC}"/>
              </a:ext>
            </a:extLst>
          </p:cNvPr>
          <p:cNvCxnSpPr>
            <a:cxnSpLocks/>
          </p:cNvCxnSpPr>
          <p:nvPr/>
        </p:nvCxnSpPr>
        <p:spPr>
          <a:xfrm flipV="1">
            <a:off x="5133141" y="4180653"/>
            <a:ext cx="3076482" cy="297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8FE731C-41FB-43D0-B33D-15810D13BD9C}"/>
              </a:ext>
            </a:extLst>
          </p:cNvPr>
          <p:cNvSpPr/>
          <p:nvPr/>
        </p:nvSpPr>
        <p:spPr>
          <a:xfrm>
            <a:off x="7788469" y="1737345"/>
            <a:ext cx="1537439" cy="3509786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sv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1C002-E540-4079-9AF7-0325EA50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840" y="4213730"/>
            <a:ext cx="627874" cy="644397"/>
          </a:xfrm>
          <a:prstGeom prst="rect">
            <a:avLst/>
          </a:prstGeom>
        </p:spPr>
      </p:pic>
      <p:pic>
        <p:nvPicPr>
          <p:cNvPr id="1028" name="Picture 4" descr="Image result for s3 bucket">
            <a:extLst>
              <a:ext uri="{FF2B5EF4-FFF2-40B4-BE49-F238E27FC236}">
                <a16:creationId xmlns:a16="http://schemas.microsoft.com/office/drawing/2014/main" id="{AD191E34-5133-4DE2-8AA5-FB145813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45" y="2156808"/>
            <a:ext cx="855783" cy="82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Rounded Rectangle 11">
            <a:extLst>
              <a:ext uri="{FF2B5EF4-FFF2-40B4-BE49-F238E27FC236}">
                <a16:creationId xmlns:a16="http://schemas.microsoft.com/office/drawing/2014/main" id="{96E2C87A-D5A8-4343-ABED-F7C12F472AAF}"/>
              </a:ext>
            </a:extLst>
          </p:cNvPr>
          <p:cNvSpPr/>
          <p:nvPr/>
        </p:nvSpPr>
        <p:spPr>
          <a:xfrm>
            <a:off x="7658715" y="1490593"/>
            <a:ext cx="3304849" cy="384079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2813" y="1845230"/>
            <a:ext cx="3775168" cy="1540682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Historical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63265" y="1478509"/>
            <a:ext cx="5232582" cy="38601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71" y="1005840"/>
            <a:ext cx="949115" cy="6195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1" y="3039017"/>
            <a:ext cx="567151" cy="756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1417" y="2561483"/>
            <a:ext cx="976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Amazon Connect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28" y="3073220"/>
            <a:ext cx="882350" cy="6787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5540" y="2804140"/>
            <a:ext cx="10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charset="0"/>
                <a:ea typeface="Amazon Ember" charset="0"/>
                <a:cs typeface="Amazon Ember" charset="0"/>
              </a:rPr>
              <a:t>Lambda</a:t>
            </a:r>
            <a:br>
              <a:rPr lang="en-US" sz="1200" dirty="0"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1200" dirty="0">
                <a:latin typeface="Amazon Ember" charset="0"/>
                <a:ea typeface="Amazon Ember" charset="0"/>
                <a:cs typeface="Amazon Ember" charset="0"/>
              </a:rPr>
              <a:t>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78" y="2454792"/>
            <a:ext cx="561380" cy="698696"/>
          </a:xfrm>
          <a:prstGeom prst="rect">
            <a:avLst/>
          </a:prstGeom>
        </p:spPr>
      </p:pic>
      <p:pic>
        <p:nvPicPr>
          <p:cNvPr id="2" name="Picture 2" descr="largest_logo.png">
            <a:extLst>
              <a:ext uri="{FF2B5EF4-FFF2-40B4-BE49-F238E27FC236}">
                <a16:creationId xmlns:a16="http://schemas.microsoft.com/office/drawing/2014/main" id="{1A43762A-9F10-4141-ABB2-F51CC533E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2720" y="976784"/>
            <a:ext cx="1720400" cy="695806"/>
          </a:xfrm>
          <a:prstGeom prst="rect">
            <a:avLst/>
          </a:prstGeom>
        </p:spPr>
      </p:pic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B0961BA7-3904-4507-9641-8EBB8B386B13}"/>
              </a:ext>
            </a:extLst>
          </p:cNvPr>
          <p:cNvSpPr/>
          <p:nvPr/>
        </p:nvSpPr>
        <p:spPr>
          <a:xfrm>
            <a:off x="2692812" y="3798266"/>
            <a:ext cx="3744271" cy="1403496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RTA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9CF4B-521E-4BEA-8102-45684FF6E25A}"/>
              </a:ext>
            </a:extLst>
          </p:cNvPr>
          <p:cNvSpPr txBox="1"/>
          <p:nvPr/>
        </p:nvSpPr>
        <p:spPr>
          <a:xfrm>
            <a:off x="6806538" y="208873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sFTP</a:t>
            </a:r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DA0CA8-235D-4165-ACB9-0B797DCB1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00" y="4427276"/>
            <a:ext cx="561380" cy="6986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2AACCA-4323-4AD5-AF58-6C08DCB5EE26}"/>
              </a:ext>
            </a:extLst>
          </p:cNvPr>
          <p:cNvSpPr txBox="1"/>
          <p:nvPr/>
        </p:nvSpPr>
        <p:spPr>
          <a:xfrm>
            <a:off x="6851671" y="41034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SSL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2F85810-0B0B-48B1-934F-77509CFC0846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rot="16200000" flipH="1">
            <a:off x="8459305" y="2991406"/>
            <a:ext cx="450102" cy="392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72A6F93-1887-4F18-98DC-BCF031DD6296}"/>
              </a:ext>
            </a:extLst>
          </p:cNvPr>
          <p:cNvSpPr txBox="1"/>
          <p:nvPr/>
        </p:nvSpPr>
        <p:spPr>
          <a:xfrm>
            <a:off x="7653770" y="2754173"/>
            <a:ext cx="969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/>
              <a:t>Inbound</a:t>
            </a:r>
            <a:r>
              <a:rPr lang="sv-SE" sz="1050" dirty="0"/>
              <a:t>: 22</a:t>
            </a:r>
          </a:p>
          <a:p>
            <a:r>
              <a:rPr lang="sv-SE" sz="1050" dirty="0"/>
              <a:t>IP Whitelist</a:t>
            </a:r>
          </a:p>
        </p:txBody>
      </p:sp>
      <p:pic>
        <p:nvPicPr>
          <p:cNvPr id="1102" name="Picture 78" descr="Image result for azure cloud">
            <a:extLst>
              <a:ext uri="{FF2B5EF4-FFF2-40B4-BE49-F238E27FC236}">
                <a16:creationId xmlns:a16="http://schemas.microsoft.com/office/drawing/2014/main" id="{24EDBFCD-BC67-4590-A861-51835D15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92" y="1005840"/>
            <a:ext cx="993315" cy="5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31BA055-A4D6-4397-994F-9D537A2738E1}"/>
              </a:ext>
            </a:extLst>
          </p:cNvPr>
          <p:cNvSpPr/>
          <p:nvPr/>
        </p:nvSpPr>
        <p:spPr>
          <a:xfrm>
            <a:off x="7983722" y="1737345"/>
            <a:ext cx="801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/>
              <a:t>LogServer</a:t>
            </a:r>
            <a:endParaRPr lang="sv-SE" sz="12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CBE223B-546B-4B62-898F-48B7D2D3E40C}"/>
              </a:ext>
            </a:extLst>
          </p:cNvPr>
          <p:cNvSpPr/>
          <p:nvPr/>
        </p:nvSpPr>
        <p:spPr>
          <a:xfrm>
            <a:off x="9965025" y="1737345"/>
            <a:ext cx="522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/>
              <a:t>WFM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06A946D-140E-4C4A-9E00-79C2C8EB15DD}"/>
              </a:ext>
            </a:extLst>
          </p:cNvPr>
          <p:cNvCxnSpPr>
            <a:cxnSpLocks/>
            <a:stCxn id="59" idx="3"/>
            <a:endCxn id="82" idx="1"/>
          </p:cNvCxnSpPr>
          <p:nvPr/>
        </p:nvCxnSpPr>
        <p:spPr>
          <a:xfrm>
            <a:off x="9225607" y="3918291"/>
            <a:ext cx="455543" cy="1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179">
            <a:extLst>
              <a:ext uri="{FF2B5EF4-FFF2-40B4-BE49-F238E27FC236}">
                <a16:creationId xmlns:a16="http://schemas.microsoft.com/office/drawing/2014/main" id="{D7812AD8-24DB-48D1-B541-03F8320D1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41" y="2927351"/>
            <a:ext cx="567151" cy="756201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8D5D201-3D7A-4D7A-A703-6FD3DCD45B80}"/>
              </a:ext>
            </a:extLst>
          </p:cNvPr>
          <p:cNvSpPr/>
          <p:nvPr/>
        </p:nvSpPr>
        <p:spPr>
          <a:xfrm>
            <a:off x="8143104" y="2354648"/>
            <a:ext cx="1078577" cy="413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SSH Server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0ACB76-781F-471A-96E3-A88F2242E437}"/>
              </a:ext>
            </a:extLst>
          </p:cNvPr>
          <p:cNvGrpSpPr/>
          <p:nvPr/>
        </p:nvGrpSpPr>
        <p:grpSpPr>
          <a:xfrm>
            <a:off x="2740741" y="4256904"/>
            <a:ext cx="933717" cy="937268"/>
            <a:chOff x="2367356" y="3780018"/>
            <a:chExt cx="933717" cy="93726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7EC0D8-865B-4D34-82F3-302E5CE9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75627" y="3780018"/>
              <a:ext cx="517175" cy="5416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AA972F-1510-4DE6-A55C-094A5D5AFCBD}"/>
                </a:ext>
              </a:extLst>
            </p:cNvPr>
            <p:cNvSpPr txBox="1"/>
            <p:nvPr/>
          </p:nvSpPr>
          <p:spPr>
            <a:xfrm>
              <a:off x="2367356" y="4255621"/>
              <a:ext cx="933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/>
                <a:t>Agent Event</a:t>
              </a:r>
              <a:br>
                <a:rPr lang="sv-SE" sz="1200" dirty="0"/>
              </a:br>
              <a:r>
                <a:rPr lang="sv-SE" sz="1200" dirty="0" err="1"/>
                <a:t>Stream</a:t>
              </a:r>
              <a:endParaRPr lang="en-US" sz="1200" dirty="0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676FBC80-D2BA-4FFF-A31A-88C52774A0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4520" y="2300835"/>
            <a:ext cx="476853" cy="49940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5ECE09D-5C1B-4AF7-985A-2144BCAC595E}"/>
              </a:ext>
            </a:extLst>
          </p:cNvPr>
          <p:cNvSpPr txBox="1"/>
          <p:nvPr/>
        </p:nvSpPr>
        <p:spPr>
          <a:xfrm>
            <a:off x="2825177" y="2795724"/>
            <a:ext cx="631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/>
              <a:t>CTR</a:t>
            </a:r>
            <a:br>
              <a:rPr lang="sv-SE" sz="1200" dirty="0"/>
            </a:br>
            <a:r>
              <a:rPr lang="sv-SE" sz="1200" dirty="0" err="1"/>
              <a:t>Stream</a:t>
            </a:r>
            <a:endParaRPr lang="en-US" sz="12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2DD52E8-DD4A-4C60-9CEC-851C818A4D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9006" y="2300571"/>
            <a:ext cx="467044" cy="49993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E83118D-47A7-4EE1-8B2E-2A28FBBCB080}"/>
              </a:ext>
            </a:extLst>
          </p:cNvPr>
          <p:cNvSpPr txBox="1"/>
          <p:nvPr/>
        </p:nvSpPr>
        <p:spPr>
          <a:xfrm>
            <a:off x="3420323" y="2786640"/>
            <a:ext cx="117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/>
              <a:t>Firehose</a:t>
            </a:r>
            <a:br>
              <a:rPr lang="sv-SE" sz="1200" dirty="0"/>
            </a:br>
            <a:r>
              <a:rPr lang="sv-SE" sz="1200" dirty="0" err="1"/>
              <a:t>Delivery</a:t>
            </a:r>
            <a:r>
              <a:rPr lang="sv-SE" sz="1200" dirty="0"/>
              <a:t> </a:t>
            </a:r>
            <a:r>
              <a:rPr lang="sv-SE" sz="1200" dirty="0" err="1"/>
              <a:t>Stream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8D17EE-BED1-4FB9-B5FA-70045B1FDB43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 flipV="1">
            <a:off x="1262702" y="3412586"/>
            <a:ext cx="268126" cy="4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7D1E31-72AC-41DB-8F8D-D086C1F845FD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2413178" y="2550539"/>
            <a:ext cx="491342" cy="862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F58C859-37EB-41F2-8092-A6BE147F421A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2413178" y="3412586"/>
            <a:ext cx="535834" cy="1115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BF2EC0-1BEB-4290-8EF8-2EDBD9C6AEDE}"/>
              </a:ext>
            </a:extLst>
          </p:cNvPr>
          <p:cNvCxnSpPr>
            <a:cxnSpLocks/>
            <a:stCxn id="63" idx="3"/>
            <a:endCxn id="46" idx="1"/>
          </p:cNvCxnSpPr>
          <p:nvPr/>
        </p:nvCxnSpPr>
        <p:spPr>
          <a:xfrm flipV="1">
            <a:off x="3381373" y="2550538"/>
            <a:ext cx="37763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F299B56-37E6-422F-A6DE-2A64E264F0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67" y="2319509"/>
            <a:ext cx="444622" cy="4620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F8C3BC-49C4-4F77-836A-C12E5B21B6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4009" y="2270216"/>
            <a:ext cx="312667" cy="551768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F791DF-634B-4AAA-9636-95BA7794629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4226050" y="2546100"/>
            <a:ext cx="345316" cy="4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.csv file">
            <a:extLst>
              <a:ext uri="{FF2B5EF4-FFF2-40B4-BE49-F238E27FC236}">
                <a16:creationId xmlns:a16="http://schemas.microsoft.com/office/drawing/2014/main" id="{87B3C312-33EF-466A-9E9F-BD632F84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63" y="2337678"/>
            <a:ext cx="425721" cy="4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CA526C-D16B-4282-9D57-6CDF0301B2C9}"/>
              </a:ext>
            </a:extLst>
          </p:cNvPr>
          <p:cNvCxnSpPr>
            <a:cxnSpLocks/>
            <a:stCxn id="92" idx="3"/>
            <a:endCxn id="1026" idx="1"/>
          </p:cNvCxnSpPr>
          <p:nvPr/>
        </p:nvCxnSpPr>
        <p:spPr>
          <a:xfrm>
            <a:off x="5668789" y="2550538"/>
            <a:ext cx="31977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DA4AAF-56C3-4B77-AE5F-0F11F4D63201}"/>
              </a:ext>
            </a:extLst>
          </p:cNvPr>
          <p:cNvCxnSpPr>
            <a:cxnSpLocks/>
            <a:stCxn id="1026" idx="3"/>
            <a:endCxn id="142" idx="1"/>
          </p:cNvCxnSpPr>
          <p:nvPr/>
        </p:nvCxnSpPr>
        <p:spPr>
          <a:xfrm flipV="1">
            <a:off x="6414284" y="2546100"/>
            <a:ext cx="1529725" cy="4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EE095FB-BE16-4EF8-BA11-9EBD7667395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466187" y="4522484"/>
            <a:ext cx="4514766" cy="5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E9D93-4A32-4918-8FB0-2F435CF0F70F}"/>
              </a:ext>
            </a:extLst>
          </p:cNvPr>
          <p:cNvSpPr txBox="1"/>
          <p:nvPr/>
        </p:nvSpPr>
        <p:spPr>
          <a:xfrm>
            <a:off x="5655902" y="2799845"/>
            <a:ext cx="10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charset="0"/>
                <a:ea typeface="Amazon Ember" charset="0"/>
                <a:cs typeface="Amazon Ember" charset="0"/>
              </a:rPr>
              <a:t>In mem</a:t>
            </a:r>
            <a:br>
              <a:rPr lang="en-US" sz="1200" dirty="0">
                <a:latin typeface="Amazon Ember" charset="0"/>
                <a:ea typeface="Amazon Ember" charset="0"/>
                <a:cs typeface="Amazon Ember" charset="0"/>
              </a:rPr>
            </a:br>
            <a:r>
              <a:rPr lang="sv-SE" sz="1200" dirty="0">
                <a:latin typeface="Amazon Ember" charset="0"/>
                <a:ea typeface="Amazon Ember" charset="0"/>
                <a:cs typeface="Amazon Ember" charset="0"/>
              </a:rPr>
              <a:t>.</a:t>
            </a:r>
            <a:r>
              <a:rPr lang="sv-SE" sz="1200" dirty="0" err="1">
                <a:latin typeface="Amazon Ember" charset="0"/>
                <a:ea typeface="Amazon Ember" charset="0"/>
                <a:cs typeface="Amazon Ember" charset="0"/>
              </a:rPr>
              <a:t>csv</a:t>
            </a:r>
            <a:endParaRPr lang="en-US" sz="1200" dirty="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FDE8A8-BB9D-4978-8A74-C73F6EFFFFBC}"/>
              </a:ext>
            </a:extLst>
          </p:cNvPr>
          <p:cNvSpPr txBox="1"/>
          <p:nvPr/>
        </p:nvSpPr>
        <p:spPr>
          <a:xfrm>
            <a:off x="4596094" y="290931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/>
              <a:t>S3</a:t>
            </a:r>
            <a:endParaRPr lang="en-US" sz="12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3AACBA7-EB6D-471A-AA71-8203623A07B3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912963" y="2548319"/>
            <a:ext cx="311204" cy="2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A9B555-C2C2-4472-B2F9-C51533C264AA}"/>
              </a:ext>
            </a:extLst>
          </p:cNvPr>
          <p:cNvGrpSpPr/>
          <p:nvPr/>
        </p:nvGrpSpPr>
        <p:grpSpPr>
          <a:xfrm>
            <a:off x="8147030" y="3218420"/>
            <a:ext cx="1078577" cy="906706"/>
            <a:chOff x="8147030" y="3820587"/>
            <a:chExt cx="1078577" cy="90670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38667AF-ABC8-4BEB-883B-2594947E4219}"/>
                </a:ext>
              </a:extLst>
            </p:cNvPr>
            <p:cNvSpPr/>
            <p:nvPr/>
          </p:nvSpPr>
          <p:spPr>
            <a:xfrm>
              <a:off x="8147030" y="3820587"/>
              <a:ext cx="1078577" cy="4136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>
                  <a:solidFill>
                    <a:schemeClr val="tx1"/>
                  </a:solidFill>
                </a:rPr>
                <a:t>FileReader</a:t>
              </a:r>
              <a:endParaRPr lang="sv-SE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26039F4-8331-4C3B-9A97-612EA425DC66}"/>
                </a:ext>
              </a:extLst>
            </p:cNvPr>
            <p:cNvSpPr/>
            <p:nvPr/>
          </p:nvSpPr>
          <p:spPr>
            <a:xfrm>
              <a:off x="8147030" y="4313623"/>
              <a:ext cx="1078577" cy="4136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>
                  <a:solidFill>
                    <a:schemeClr val="tx1"/>
                  </a:solidFill>
                </a:rPr>
                <a:t>WebReader</a:t>
              </a:r>
              <a:endParaRPr lang="sv-S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D7F7FC-55A9-4EEE-BBCF-5119A404F01A}"/>
              </a:ext>
            </a:extLst>
          </p:cNvPr>
          <p:cNvSpPr txBox="1"/>
          <p:nvPr/>
        </p:nvSpPr>
        <p:spPr>
          <a:xfrm>
            <a:off x="8451702" y="4500014"/>
            <a:ext cx="712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/>
              <a:t>AWS SDK</a:t>
            </a:r>
          </a:p>
          <a:p>
            <a:pPr algn="ctr"/>
            <a:r>
              <a:rPr lang="sv-SE" sz="1050" dirty="0"/>
              <a:t>.NET</a:t>
            </a:r>
            <a:endParaRPr lang="en-US" sz="105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3BB57B-69E7-4A2A-B158-8EDB6478F368}"/>
              </a:ext>
            </a:extLst>
          </p:cNvPr>
          <p:cNvCxnSpPr>
            <a:cxnSpLocks/>
            <a:stCxn id="5" idx="3"/>
            <a:endCxn id="59" idx="2"/>
          </p:cNvCxnSpPr>
          <p:nvPr/>
        </p:nvCxnSpPr>
        <p:spPr>
          <a:xfrm flipV="1">
            <a:off x="8550714" y="4125126"/>
            <a:ext cx="135605" cy="41080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9620D6-8730-4351-9E58-5C760897599D}"/>
              </a:ext>
            </a:extLst>
          </p:cNvPr>
          <p:cNvCxnSpPr>
            <a:cxnSpLocks/>
            <a:stCxn id="58" idx="3"/>
            <a:endCxn id="81" idx="1"/>
          </p:cNvCxnSpPr>
          <p:nvPr/>
        </p:nvCxnSpPr>
        <p:spPr>
          <a:xfrm>
            <a:off x="9225607" y="3425255"/>
            <a:ext cx="455543" cy="1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8A8501E-902F-448A-90DD-A358DF49C91B}"/>
              </a:ext>
            </a:extLst>
          </p:cNvPr>
          <p:cNvSpPr/>
          <p:nvPr/>
        </p:nvSpPr>
        <p:spPr>
          <a:xfrm>
            <a:off x="9481448" y="1736492"/>
            <a:ext cx="1419696" cy="3509786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sv-SE" sz="12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8B7968A-B8DD-491C-8F76-45891AB963AE}"/>
              </a:ext>
            </a:extLst>
          </p:cNvPr>
          <p:cNvGrpSpPr/>
          <p:nvPr/>
        </p:nvGrpSpPr>
        <p:grpSpPr>
          <a:xfrm>
            <a:off x="9681150" y="3220410"/>
            <a:ext cx="1078577" cy="906706"/>
            <a:chOff x="8147030" y="3820587"/>
            <a:chExt cx="1078577" cy="90670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69A4A9D-CC5A-4A43-9A43-1FD449252329}"/>
                </a:ext>
              </a:extLst>
            </p:cNvPr>
            <p:cNvSpPr/>
            <p:nvPr/>
          </p:nvSpPr>
          <p:spPr>
            <a:xfrm>
              <a:off x="8147030" y="3820587"/>
              <a:ext cx="1078577" cy="4136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>
                  <a:solidFill>
                    <a:schemeClr val="tx1"/>
                  </a:solidFill>
                </a:rPr>
                <a:t>Forecast</a:t>
              </a:r>
              <a:br>
                <a:rPr lang="sv-SE" sz="1200" dirty="0">
                  <a:solidFill>
                    <a:schemeClr val="tx1"/>
                  </a:solidFill>
                </a:rPr>
              </a:br>
              <a:r>
                <a:rPr lang="sv-SE" sz="1200" dirty="0">
                  <a:solidFill>
                    <a:schemeClr val="tx1"/>
                  </a:solidFill>
                </a:rPr>
                <a:t>&amp; </a:t>
              </a:r>
              <a:r>
                <a:rPr lang="sv-SE" sz="1200" dirty="0" err="1">
                  <a:solidFill>
                    <a:schemeClr val="tx1"/>
                  </a:solidFill>
                </a:rPr>
                <a:t>Intraday</a:t>
              </a:r>
              <a:endParaRPr lang="sv-SE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9E5D588-2F34-48D3-AFF3-118CE10511CD}"/>
                </a:ext>
              </a:extLst>
            </p:cNvPr>
            <p:cNvSpPr/>
            <p:nvPr/>
          </p:nvSpPr>
          <p:spPr>
            <a:xfrm>
              <a:off x="8147030" y="4313623"/>
              <a:ext cx="1078577" cy="4136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>
                  <a:solidFill>
                    <a:schemeClr val="tx1"/>
                  </a:solidFill>
                </a:rPr>
                <a:t>RealTime</a:t>
              </a:r>
              <a:br>
                <a:rPr lang="sv-SE" sz="1200" dirty="0">
                  <a:solidFill>
                    <a:schemeClr val="tx1"/>
                  </a:solidFill>
                </a:rPr>
              </a:br>
              <a:r>
                <a:rPr lang="sv-SE" sz="1200" dirty="0">
                  <a:solidFill>
                    <a:schemeClr val="tx1"/>
                  </a:solidFill>
                </a:rPr>
                <a:t>monitor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C4B2D70-2F2F-4F65-A2C6-796EBA6C4880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828735" y="3305451"/>
            <a:ext cx="28280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3CE1A18-580C-489D-8670-FB2A9505F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22" y="4743700"/>
            <a:ext cx="365415" cy="4547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AD2860B-45FA-428B-B172-66CFA86E32ED}"/>
              </a:ext>
            </a:extLst>
          </p:cNvPr>
          <p:cNvSpPr txBox="1"/>
          <p:nvPr/>
        </p:nvSpPr>
        <p:spPr>
          <a:xfrm>
            <a:off x="8500852" y="4964127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err="1"/>
              <a:t>Auth</a:t>
            </a:r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8898A9-39D2-488A-8897-AF70FED5D491}"/>
              </a:ext>
            </a:extLst>
          </p:cNvPr>
          <p:cNvSpPr txBox="1"/>
          <p:nvPr/>
        </p:nvSpPr>
        <p:spPr>
          <a:xfrm>
            <a:off x="1138291" y="301675"/>
            <a:ext cx="437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Teleopti </a:t>
            </a:r>
            <a:r>
              <a:rPr lang="sv-SE" dirty="0"/>
              <a:t>– Standard </a:t>
            </a:r>
            <a:r>
              <a:rPr lang="en-US" dirty="0"/>
              <a:t>AWS integration - Details</a:t>
            </a:r>
          </a:p>
        </p:txBody>
      </p:sp>
    </p:spTree>
    <p:extLst>
      <p:ext uri="{BB962C8B-B14F-4D97-AF65-F5344CB8AC3E}">
        <p14:creationId xmlns:p14="http://schemas.microsoft.com/office/powerpoint/2010/main" val="142354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44e645-31a2-4a69-9899-501ef2026544"/>
    <Plattform_x0020_Version xmlns="0e2838cc-aadd-4622-9c7e-a466d3e98ce6" xsi:nil="true"/>
    <Integration_x0020_Type xmlns="0e2838cc-aadd-4622-9c7e-a466d3e98ce6" xsi:nil="true"/>
    <Product xmlns="0e2838cc-aadd-4622-9c7e-a466d3e98ce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66EF909EE43D4DB915710C1FD660EF" ma:contentTypeVersion="7" ma:contentTypeDescription="Create a new document." ma:contentTypeScope="" ma:versionID="5a0ebaaf458572ef7bc39e20872f4c07">
  <xsd:schema xmlns:xsd="http://www.w3.org/2001/XMLSchema" xmlns:xs="http://www.w3.org/2001/XMLSchema" xmlns:p="http://schemas.microsoft.com/office/2006/metadata/properties" xmlns:ns2="0e2838cc-aadd-4622-9c7e-a466d3e98ce6" xmlns:ns3="3944e645-31a2-4a69-9899-501ef2026544" targetNamespace="http://schemas.microsoft.com/office/2006/metadata/properties" ma:root="true" ma:fieldsID="1911cec6e1a6bd4373d48b16b37a16ab" ns2:_="" ns3:_="">
    <xsd:import namespace="0e2838cc-aadd-4622-9c7e-a466d3e98ce6"/>
    <xsd:import namespace="3944e645-31a2-4a69-9899-501ef2026544"/>
    <xsd:element name="properties">
      <xsd:complexType>
        <xsd:sequence>
          <xsd:element name="documentManagement">
            <xsd:complexType>
              <xsd:all>
                <xsd:element ref="ns2:Integration_x0020_Type" minOccurs="0"/>
                <xsd:element ref="ns3:TaxCatchAll" minOccurs="0"/>
                <xsd:element ref="ns2:Product" minOccurs="0"/>
                <xsd:element ref="ns2:Plattform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838cc-aadd-4622-9c7e-a466d3e98ce6" elementFormDefault="qualified">
    <xsd:import namespace="http://schemas.microsoft.com/office/2006/documentManagement/types"/>
    <xsd:import namespace="http://schemas.microsoft.com/office/infopath/2007/PartnerControls"/>
    <xsd:element name="Integration_x0020_Type" ma:index="8" nillable="true" ma:displayName="Integration Type" ma:format="Dropdown" ma:internalName="Integration_x0020_Type">
      <xsd:simpleType>
        <xsd:restriction base="dms:Choice">
          <xsd:enumeration value="Logging"/>
          <xsd:enumeration value="Payroll"/>
          <xsd:enumeration value="System Requirement"/>
          <xsd:enumeration value="Export"/>
          <xsd:enumeration value="Import"/>
        </xsd:restriction>
      </xsd:simpleType>
    </xsd:element>
    <xsd:element name="Product" ma:index="10" nillable="true" ma:displayName="Product" ma:format="Dropdown" ma:internalName="Product">
      <xsd:simpleType>
        <xsd:restriction base="dms:Choice">
          <xsd:enumeration value="8x8"/>
          <xsd:enumeration value="aAstra (Mitel)"/>
          <xsd:enumeration value="Alcatel"/>
          <xsd:enumeration value="Altitude"/>
          <xsd:enumeration value="Amazon Connect"/>
          <xsd:enumeration value="Arc Solutions"/>
          <xsd:enumeration value="Aspect"/>
          <xsd:enumeration value="Avaya"/>
          <xsd:enumeration value="Calleo"/>
          <xsd:enumeration value="CallMedia"/>
          <xsd:enumeration value="CIC"/>
          <xsd:enumeration value="CIM"/>
          <xsd:enumeration value="Cisco"/>
          <xsd:enumeration value="ClearIT"/>
          <xsd:enumeration value="Collab"/>
          <xsd:enumeration value="ComputerTalk"/>
          <xsd:enumeration value="Comunix"/>
          <xsd:enumeration value="Cytrack"/>
          <xsd:enumeration value="Dancount"/>
          <xsd:enumeration value="Digitro"/>
          <xsd:enumeration value="Dolphin"/>
          <xsd:enumeration value="Enghouse"/>
          <xsd:enumeration value="Enghouse (CosmoCom)"/>
          <xsd:enumeration value="Enghouse (Syntellect)"/>
          <xsd:enumeration value="Enghouse (Zeacom)"/>
          <xsd:enumeration value="Eptica"/>
          <xsd:enumeration value="eQueue"/>
          <xsd:enumeration value="Ericson"/>
          <xsd:enumeration value="eSirius"/>
          <xsd:enumeration value="eTrack1"/>
          <xsd:enumeration value="eTray"/>
          <xsd:enumeration value="Genesys"/>
          <xsd:enumeration value="Huawei"/>
          <xsd:enumeration value="IFM Infomaster"/>
          <xsd:enumeration value="InContact"/>
          <xsd:enumeration value="InfraTel"/>
          <xsd:enumeration value="Intelecom"/>
          <xsd:enumeration value="Interactive Inteligence"/>
          <xsd:enumeration value="LeadDesk"/>
          <xsd:enumeration value="Luxor"/>
          <xsd:enumeration value="MAS (Mastermind)"/>
          <xsd:enumeration value="Mitel"/>
          <xsd:enumeration value="Naumen"/>
          <xsd:enumeration value="Navision"/>
          <xsd:enumeration value="Nemo-Q"/>
          <xsd:enumeration value="Oracle"/>
          <xsd:enumeration value="Orange"/>
          <xsd:enumeration value="Philips"/>
          <xsd:enumeration value="Platina"/>
          <xsd:enumeration value="Qmatic"/>
          <xsd:enumeration value="Salesforce"/>
          <xsd:enumeration value="SAP"/>
          <xsd:enumeration value="Shoretel"/>
          <xsd:enumeration value="Siemens"/>
          <xsd:enumeration value="Solidus"/>
          <xsd:enumeration value="Superoffice"/>
          <xsd:enumeration value="Taske"/>
          <xsd:enumeration value="Telia"/>
          <xsd:enumeration value="Tenovis"/>
          <xsd:enumeration value="Timecon"/>
          <xsd:enumeration value="Trio"/>
          <xsd:enumeration value="Unify (Siemens)"/>
          <xsd:enumeration value="Visit"/>
          <xsd:enumeration value="Vocalcom"/>
          <xsd:enumeration value="VoltDelta"/>
          <xsd:enumeration value="Zoom"/>
        </xsd:restriction>
      </xsd:simpleType>
    </xsd:element>
    <xsd:element name="Plattform_x0020_Version" ma:index="11" nillable="true" ma:displayName="Plattform Version" ma:internalName="Plattform_x0020_Vers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4e645-31a2-4a69-9899-501ef2026544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d854b306-869e-4728-bea1-81b881afa1dd}" ma:internalName="TaxCatchAll" ma:showField="CatchAllData" ma:web="3944e645-31a2-4a69-9899-501ef20265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F22E3F-90D5-4985-922E-4DCA8CEC5F81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3944e645-31a2-4a69-9899-501ef2026544"/>
    <ds:schemaRef ds:uri="http://purl.org/dc/terms/"/>
    <ds:schemaRef ds:uri="http://schemas.microsoft.com/office/2006/documentManagement/types"/>
    <ds:schemaRef ds:uri="http://purl.org/dc/elements/1.1/"/>
    <ds:schemaRef ds:uri="0e2838cc-aadd-4622-9c7e-a466d3e98ce6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FCFEF7D-97F3-4ECA-99D4-14D0EEBF3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838cc-aadd-4622-9c7e-a466d3e98ce6"/>
    <ds:schemaRef ds:uri="3944e645-31a2-4a69-9899-501ef20265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64747B-9EF7-4F5F-84E6-FA2DB42469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Jonsson</dc:creator>
  <cp:lastModifiedBy>David Jonsson</cp:lastModifiedBy>
  <cp:revision>9</cp:revision>
  <dcterms:modified xsi:type="dcterms:W3CDTF">2018-02-27T21:33:45Z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0x010100D166EF909EE43D4DB915710C1FD660EF</vt:lpwstr>
  </property>
</Properties>
</file>