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347472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E29"/>
    <a:srgbClr val="861236"/>
    <a:srgbClr val="FBE1E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5E552-D41E-4D80-AE65-5F225EE5CA46}" v="27" dt="2025-07-22T18:17:53.795"/>
    <p1510:client id="{7B4EAC5E-F459-4C76-B68E-7100FCA48077}" v="1" dt="2025-07-22T19:50:23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7" autoAdjust="0"/>
    <p:restoredTop sz="93447" autoAdjust="0"/>
  </p:normalViewPr>
  <p:slideViewPr>
    <p:cSldViewPr snapToGrid="0">
      <p:cViewPr varScale="1">
        <p:scale>
          <a:sx n="15" d="100"/>
          <a:sy n="15" d="100"/>
        </p:scale>
        <p:origin x="231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Gao" userId="cd711aa3e1ae309a" providerId="LiveId" clId="{65FF1690-BFA9-4825-BF4B-F75B12524BAA}"/>
    <pc:docChg chg="custSel modSld">
      <pc:chgData name="Dennis Gao" userId="cd711aa3e1ae309a" providerId="LiveId" clId="{65FF1690-BFA9-4825-BF4B-F75B12524BAA}" dt="2025-07-23T13:17:47.325" v="16" actId="1076"/>
      <pc:docMkLst>
        <pc:docMk/>
      </pc:docMkLst>
      <pc:sldChg chg="addSp delSp modSp mod">
        <pc:chgData name="Dennis Gao" userId="cd711aa3e1ae309a" providerId="LiveId" clId="{65FF1690-BFA9-4825-BF4B-F75B12524BAA}" dt="2025-07-23T13:17:47.325" v="16" actId="1076"/>
        <pc:sldMkLst>
          <pc:docMk/>
          <pc:sldMk cId="895374587" sldId="256"/>
        </pc:sldMkLst>
        <pc:spChg chg="mod">
          <ac:chgData name="Dennis Gao" userId="cd711aa3e1ae309a" providerId="LiveId" clId="{65FF1690-BFA9-4825-BF4B-F75B12524BAA}" dt="2025-07-22T21:04:06.860" v="9" actId="20577"/>
          <ac:spMkLst>
            <pc:docMk/>
            <pc:sldMk cId="895374587" sldId="256"/>
            <ac:spMk id="20" creationId="{055BA180-B333-2010-7903-4DD31B83CD79}"/>
          </ac:spMkLst>
        </pc:spChg>
        <pc:picChg chg="add mod">
          <ac:chgData name="Dennis Gao" userId="cd711aa3e1ae309a" providerId="LiveId" clId="{65FF1690-BFA9-4825-BF4B-F75B12524BAA}" dt="2025-07-23T13:17:47.325" v="16" actId="1076"/>
          <ac:picMkLst>
            <pc:docMk/>
            <pc:sldMk cId="895374587" sldId="256"/>
            <ac:picMk id="4" creationId="{A1615AAB-790F-ADAE-BF42-A9F09A3ED5B6}"/>
          </ac:picMkLst>
        </pc:picChg>
        <pc:picChg chg="del">
          <ac:chgData name="Dennis Gao" userId="cd711aa3e1ae309a" providerId="LiveId" clId="{65FF1690-BFA9-4825-BF4B-F75B12524BAA}" dt="2025-07-23T13:17:25.208" v="10" actId="478"/>
          <ac:picMkLst>
            <pc:docMk/>
            <pc:sldMk cId="895374587" sldId="256"/>
            <ac:picMk id="22" creationId="{91EDD4AB-8907-7A82-8F33-0D12B753A3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43046-0ABB-40A0-A09F-D73EF2C6897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63738" y="1143000"/>
            <a:ext cx="293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A309D-EDEC-4BBA-B987-B187379A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32190" rtl="0" eaLnBrk="1" latinLnBrk="0" hangingPunct="1">
      <a:defRPr sz="4766" kern="1200">
        <a:solidFill>
          <a:schemeClr val="tx1"/>
        </a:solidFill>
        <a:latin typeface="+mn-lt"/>
        <a:ea typeface="+mn-ea"/>
        <a:cs typeface="+mn-cs"/>
      </a:defRPr>
    </a:lvl1pPr>
    <a:lvl2pPr marL="1816095" algn="l" defTabSz="3632190" rtl="0" eaLnBrk="1" latinLnBrk="0" hangingPunct="1">
      <a:defRPr sz="4766" kern="1200">
        <a:solidFill>
          <a:schemeClr val="tx1"/>
        </a:solidFill>
        <a:latin typeface="+mn-lt"/>
        <a:ea typeface="+mn-ea"/>
        <a:cs typeface="+mn-cs"/>
      </a:defRPr>
    </a:lvl2pPr>
    <a:lvl3pPr marL="3632190" algn="l" defTabSz="3632190" rtl="0" eaLnBrk="1" latinLnBrk="0" hangingPunct="1">
      <a:defRPr sz="4766" kern="1200">
        <a:solidFill>
          <a:schemeClr val="tx1"/>
        </a:solidFill>
        <a:latin typeface="+mn-lt"/>
        <a:ea typeface="+mn-ea"/>
        <a:cs typeface="+mn-cs"/>
      </a:defRPr>
    </a:lvl3pPr>
    <a:lvl4pPr marL="5448285" algn="l" defTabSz="3632190" rtl="0" eaLnBrk="1" latinLnBrk="0" hangingPunct="1">
      <a:defRPr sz="4766" kern="1200">
        <a:solidFill>
          <a:schemeClr val="tx1"/>
        </a:solidFill>
        <a:latin typeface="+mn-lt"/>
        <a:ea typeface="+mn-ea"/>
        <a:cs typeface="+mn-cs"/>
      </a:defRPr>
    </a:lvl4pPr>
    <a:lvl5pPr marL="7264380" algn="l" defTabSz="3632190" rtl="0" eaLnBrk="1" latinLnBrk="0" hangingPunct="1">
      <a:defRPr sz="4766" kern="1200">
        <a:solidFill>
          <a:schemeClr val="tx1"/>
        </a:solidFill>
        <a:latin typeface="+mn-lt"/>
        <a:ea typeface="+mn-ea"/>
        <a:cs typeface="+mn-cs"/>
      </a:defRPr>
    </a:lvl5pPr>
    <a:lvl6pPr marL="9080475" algn="l" defTabSz="3632190" rtl="0" eaLnBrk="1" latinLnBrk="0" hangingPunct="1">
      <a:defRPr sz="4766" kern="1200">
        <a:solidFill>
          <a:schemeClr val="tx1"/>
        </a:solidFill>
        <a:latin typeface="+mn-lt"/>
        <a:ea typeface="+mn-ea"/>
        <a:cs typeface="+mn-cs"/>
      </a:defRPr>
    </a:lvl6pPr>
    <a:lvl7pPr marL="10896570" algn="l" defTabSz="3632190" rtl="0" eaLnBrk="1" latinLnBrk="0" hangingPunct="1">
      <a:defRPr sz="4766" kern="1200">
        <a:solidFill>
          <a:schemeClr val="tx1"/>
        </a:solidFill>
        <a:latin typeface="+mn-lt"/>
        <a:ea typeface="+mn-ea"/>
        <a:cs typeface="+mn-cs"/>
      </a:defRPr>
    </a:lvl7pPr>
    <a:lvl8pPr marL="12712664" algn="l" defTabSz="3632190" rtl="0" eaLnBrk="1" latinLnBrk="0" hangingPunct="1">
      <a:defRPr sz="4766" kern="1200">
        <a:solidFill>
          <a:schemeClr val="tx1"/>
        </a:solidFill>
        <a:latin typeface="+mn-lt"/>
        <a:ea typeface="+mn-ea"/>
        <a:cs typeface="+mn-cs"/>
      </a:defRPr>
    </a:lvl8pPr>
    <a:lvl9pPr marL="14528760" algn="l" defTabSz="3632190" rtl="0" eaLnBrk="1" latinLnBrk="0" hangingPunct="1">
      <a:defRPr sz="47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63738" y="1143000"/>
            <a:ext cx="293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A309D-EDEC-4BBA-B987-B187379A2F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040" y="5985936"/>
            <a:ext cx="29535120" cy="12733867"/>
          </a:xfrm>
        </p:spPr>
        <p:txBody>
          <a:bodyPr anchor="b"/>
          <a:lstStyle>
            <a:lvl1pPr algn="ctr">
              <a:defRPr sz="2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19210869"/>
            <a:ext cx="26060400" cy="8830731"/>
          </a:xfrm>
        </p:spPr>
        <p:txBody>
          <a:bodyPr/>
          <a:lstStyle>
            <a:lvl1pPr marL="0" indent="0" algn="ctr">
              <a:buNone/>
              <a:defRPr sz="9120"/>
            </a:lvl1pPr>
            <a:lvl2pPr marL="1737360" indent="0" algn="ctr">
              <a:buNone/>
              <a:defRPr sz="7600"/>
            </a:lvl2pPr>
            <a:lvl3pPr marL="3474720" indent="0" algn="ctr">
              <a:buNone/>
              <a:defRPr sz="6840"/>
            </a:lvl3pPr>
            <a:lvl4pPr marL="5212080" indent="0" algn="ctr">
              <a:buNone/>
              <a:defRPr sz="6080"/>
            </a:lvl4pPr>
            <a:lvl5pPr marL="6949440" indent="0" algn="ctr">
              <a:buNone/>
              <a:defRPr sz="6080"/>
            </a:lvl5pPr>
            <a:lvl6pPr marL="8686800" indent="0" algn="ctr">
              <a:buNone/>
              <a:defRPr sz="6080"/>
            </a:lvl6pPr>
            <a:lvl7pPr marL="10424160" indent="0" algn="ctr">
              <a:buNone/>
              <a:defRPr sz="6080"/>
            </a:lvl7pPr>
            <a:lvl8pPr marL="12161520" indent="0" algn="ctr">
              <a:buNone/>
              <a:defRPr sz="6080"/>
            </a:lvl8pPr>
            <a:lvl9pPr marL="13898880" indent="0" algn="ctr">
              <a:buNone/>
              <a:defRPr sz="6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5967" y="1947333"/>
            <a:ext cx="749236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8872" y="1947333"/>
            <a:ext cx="2204275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8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774" y="9118611"/>
            <a:ext cx="29969460" cy="15214597"/>
          </a:xfrm>
        </p:spPr>
        <p:txBody>
          <a:bodyPr anchor="b"/>
          <a:lstStyle>
            <a:lvl1pPr>
              <a:defRPr sz="2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774" y="24477144"/>
            <a:ext cx="29969460" cy="8000997"/>
          </a:xfrm>
        </p:spPr>
        <p:txBody>
          <a:bodyPr/>
          <a:lstStyle>
            <a:lvl1pPr marL="0" indent="0">
              <a:buNone/>
              <a:defRPr sz="9120">
                <a:solidFill>
                  <a:schemeClr val="tx1">
                    <a:tint val="82000"/>
                  </a:schemeClr>
                </a:solidFill>
              </a:defRPr>
            </a:lvl1pPr>
            <a:lvl2pPr marL="1737360" indent="0">
              <a:buNone/>
              <a:defRPr sz="7600">
                <a:solidFill>
                  <a:schemeClr val="tx1">
                    <a:tint val="82000"/>
                  </a:schemeClr>
                </a:solidFill>
              </a:defRPr>
            </a:lvl2pPr>
            <a:lvl3pPr marL="3474720" indent="0">
              <a:buNone/>
              <a:defRPr sz="6840">
                <a:solidFill>
                  <a:schemeClr val="tx1">
                    <a:tint val="82000"/>
                  </a:schemeClr>
                </a:solidFill>
              </a:defRPr>
            </a:lvl3pPr>
            <a:lvl4pPr marL="5212080" indent="0">
              <a:buNone/>
              <a:defRPr sz="6080">
                <a:solidFill>
                  <a:schemeClr val="tx1">
                    <a:tint val="82000"/>
                  </a:schemeClr>
                </a:solidFill>
              </a:defRPr>
            </a:lvl4pPr>
            <a:lvl5pPr marL="6949440" indent="0">
              <a:buNone/>
              <a:defRPr sz="6080">
                <a:solidFill>
                  <a:schemeClr val="tx1">
                    <a:tint val="82000"/>
                  </a:schemeClr>
                </a:solidFill>
              </a:defRPr>
            </a:lvl5pPr>
            <a:lvl6pPr marL="8686800" indent="0">
              <a:buNone/>
              <a:defRPr sz="6080">
                <a:solidFill>
                  <a:schemeClr val="tx1">
                    <a:tint val="82000"/>
                  </a:schemeClr>
                </a:solidFill>
              </a:defRPr>
            </a:lvl6pPr>
            <a:lvl7pPr marL="10424160" indent="0">
              <a:buNone/>
              <a:defRPr sz="6080">
                <a:solidFill>
                  <a:schemeClr val="tx1">
                    <a:tint val="82000"/>
                  </a:schemeClr>
                </a:solidFill>
              </a:defRPr>
            </a:lvl7pPr>
            <a:lvl8pPr marL="12161520" indent="0">
              <a:buNone/>
              <a:defRPr sz="6080">
                <a:solidFill>
                  <a:schemeClr val="tx1">
                    <a:tint val="82000"/>
                  </a:schemeClr>
                </a:solidFill>
              </a:defRPr>
            </a:lvl8pPr>
            <a:lvl9pPr marL="13898880" indent="0">
              <a:buNone/>
              <a:defRPr sz="60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2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8870" y="9736667"/>
            <a:ext cx="147675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0770" y="9736667"/>
            <a:ext cx="1476756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1947341"/>
            <a:ext cx="2996946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400" y="8966203"/>
            <a:ext cx="14699692" cy="4394197"/>
          </a:xfrm>
        </p:spPr>
        <p:txBody>
          <a:bodyPr anchor="b"/>
          <a:lstStyle>
            <a:lvl1pPr marL="0" indent="0">
              <a:buNone/>
              <a:defRPr sz="9120" b="1"/>
            </a:lvl1pPr>
            <a:lvl2pPr marL="1737360" indent="0">
              <a:buNone/>
              <a:defRPr sz="7600" b="1"/>
            </a:lvl2pPr>
            <a:lvl3pPr marL="3474720" indent="0">
              <a:buNone/>
              <a:defRPr sz="6840" b="1"/>
            </a:lvl3pPr>
            <a:lvl4pPr marL="5212080" indent="0">
              <a:buNone/>
              <a:defRPr sz="6080" b="1"/>
            </a:lvl4pPr>
            <a:lvl5pPr marL="6949440" indent="0">
              <a:buNone/>
              <a:defRPr sz="6080" b="1"/>
            </a:lvl5pPr>
            <a:lvl6pPr marL="8686800" indent="0">
              <a:buNone/>
              <a:defRPr sz="6080" b="1"/>
            </a:lvl6pPr>
            <a:lvl7pPr marL="10424160" indent="0">
              <a:buNone/>
              <a:defRPr sz="6080" b="1"/>
            </a:lvl7pPr>
            <a:lvl8pPr marL="12161520" indent="0">
              <a:buNone/>
              <a:defRPr sz="6080" b="1"/>
            </a:lvl8pPr>
            <a:lvl9pPr marL="13898880" indent="0">
              <a:buNone/>
              <a:defRPr sz="6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400" y="13360400"/>
            <a:ext cx="14699692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0772" y="8966203"/>
            <a:ext cx="14772086" cy="4394197"/>
          </a:xfrm>
        </p:spPr>
        <p:txBody>
          <a:bodyPr anchor="b"/>
          <a:lstStyle>
            <a:lvl1pPr marL="0" indent="0">
              <a:buNone/>
              <a:defRPr sz="9120" b="1"/>
            </a:lvl1pPr>
            <a:lvl2pPr marL="1737360" indent="0">
              <a:buNone/>
              <a:defRPr sz="7600" b="1"/>
            </a:lvl2pPr>
            <a:lvl3pPr marL="3474720" indent="0">
              <a:buNone/>
              <a:defRPr sz="6840" b="1"/>
            </a:lvl3pPr>
            <a:lvl4pPr marL="5212080" indent="0">
              <a:buNone/>
              <a:defRPr sz="6080" b="1"/>
            </a:lvl4pPr>
            <a:lvl5pPr marL="6949440" indent="0">
              <a:buNone/>
              <a:defRPr sz="6080" b="1"/>
            </a:lvl5pPr>
            <a:lvl6pPr marL="8686800" indent="0">
              <a:buNone/>
              <a:defRPr sz="6080" b="1"/>
            </a:lvl6pPr>
            <a:lvl7pPr marL="10424160" indent="0">
              <a:buNone/>
              <a:defRPr sz="6080" b="1"/>
            </a:lvl7pPr>
            <a:lvl8pPr marL="12161520" indent="0">
              <a:buNone/>
              <a:defRPr sz="6080" b="1"/>
            </a:lvl8pPr>
            <a:lvl9pPr marL="13898880" indent="0">
              <a:buNone/>
              <a:defRPr sz="6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0772" y="13360400"/>
            <a:ext cx="14772086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0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9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4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2438400"/>
            <a:ext cx="11206876" cy="8534400"/>
          </a:xfrm>
        </p:spPr>
        <p:txBody>
          <a:bodyPr anchor="b"/>
          <a:lstStyle>
            <a:lvl1pPr>
              <a:defRPr sz="1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2086" y="5266274"/>
            <a:ext cx="17590770" cy="25992667"/>
          </a:xfrm>
        </p:spPr>
        <p:txBody>
          <a:bodyPr/>
          <a:lstStyle>
            <a:lvl1pPr>
              <a:defRPr sz="12160"/>
            </a:lvl1pPr>
            <a:lvl2pPr>
              <a:defRPr sz="10640"/>
            </a:lvl2pPr>
            <a:lvl3pPr>
              <a:defRPr sz="912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6" y="10972800"/>
            <a:ext cx="11206876" cy="20328469"/>
          </a:xfrm>
        </p:spPr>
        <p:txBody>
          <a:bodyPr/>
          <a:lstStyle>
            <a:lvl1pPr marL="0" indent="0">
              <a:buNone/>
              <a:defRPr sz="6080"/>
            </a:lvl1pPr>
            <a:lvl2pPr marL="1737360" indent="0">
              <a:buNone/>
              <a:defRPr sz="5320"/>
            </a:lvl2pPr>
            <a:lvl3pPr marL="3474720" indent="0">
              <a:buNone/>
              <a:defRPr sz="4560"/>
            </a:lvl3pPr>
            <a:lvl4pPr marL="5212080" indent="0">
              <a:buNone/>
              <a:defRPr sz="3800"/>
            </a:lvl4pPr>
            <a:lvl5pPr marL="6949440" indent="0">
              <a:buNone/>
              <a:defRPr sz="3800"/>
            </a:lvl5pPr>
            <a:lvl6pPr marL="8686800" indent="0">
              <a:buNone/>
              <a:defRPr sz="3800"/>
            </a:lvl6pPr>
            <a:lvl7pPr marL="10424160" indent="0">
              <a:buNone/>
              <a:defRPr sz="3800"/>
            </a:lvl7pPr>
            <a:lvl8pPr marL="12161520" indent="0">
              <a:buNone/>
              <a:defRPr sz="3800"/>
            </a:lvl8pPr>
            <a:lvl9pPr marL="13898880" indent="0">
              <a:buNone/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8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2438400"/>
            <a:ext cx="11206876" cy="8534400"/>
          </a:xfrm>
        </p:spPr>
        <p:txBody>
          <a:bodyPr anchor="b"/>
          <a:lstStyle>
            <a:lvl1pPr>
              <a:defRPr sz="1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72086" y="5266274"/>
            <a:ext cx="17590770" cy="25992667"/>
          </a:xfrm>
        </p:spPr>
        <p:txBody>
          <a:bodyPr anchor="t"/>
          <a:lstStyle>
            <a:lvl1pPr marL="0" indent="0">
              <a:buNone/>
              <a:defRPr sz="12160"/>
            </a:lvl1pPr>
            <a:lvl2pPr marL="1737360" indent="0">
              <a:buNone/>
              <a:defRPr sz="10640"/>
            </a:lvl2pPr>
            <a:lvl3pPr marL="3474720" indent="0">
              <a:buNone/>
              <a:defRPr sz="9120"/>
            </a:lvl3pPr>
            <a:lvl4pPr marL="5212080" indent="0">
              <a:buNone/>
              <a:defRPr sz="7600"/>
            </a:lvl4pPr>
            <a:lvl5pPr marL="6949440" indent="0">
              <a:buNone/>
              <a:defRPr sz="7600"/>
            </a:lvl5pPr>
            <a:lvl6pPr marL="8686800" indent="0">
              <a:buNone/>
              <a:defRPr sz="7600"/>
            </a:lvl6pPr>
            <a:lvl7pPr marL="10424160" indent="0">
              <a:buNone/>
              <a:defRPr sz="7600"/>
            </a:lvl7pPr>
            <a:lvl8pPr marL="12161520" indent="0">
              <a:buNone/>
              <a:defRPr sz="7600"/>
            </a:lvl8pPr>
            <a:lvl9pPr marL="13898880" indent="0">
              <a:buNone/>
              <a:defRPr sz="7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6" y="10972800"/>
            <a:ext cx="11206876" cy="20328469"/>
          </a:xfrm>
        </p:spPr>
        <p:txBody>
          <a:bodyPr/>
          <a:lstStyle>
            <a:lvl1pPr marL="0" indent="0">
              <a:buNone/>
              <a:defRPr sz="6080"/>
            </a:lvl1pPr>
            <a:lvl2pPr marL="1737360" indent="0">
              <a:buNone/>
              <a:defRPr sz="5320"/>
            </a:lvl2pPr>
            <a:lvl3pPr marL="3474720" indent="0">
              <a:buNone/>
              <a:defRPr sz="4560"/>
            </a:lvl3pPr>
            <a:lvl4pPr marL="5212080" indent="0">
              <a:buNone/>
              <a:defRPr sz="3800"/>
            </a:lvl4pPr>
            <a:lvl5pPr marL="6949440" indent="0">
              <a:buNone/>
              <a:defRPr sz="3800"/>
            </a:lvl5pPr>
            <a:lvl6pPr marL="8686800" indent="0">
              <a:buNone/>
              <a:defRPr sz="3800"/>
            </a:lvl6pPr>
            <a:lvl7pPr marL="10424160" indent="0">
              <a:buNone/>
              <a:defRPr sz="3800"/>
            </a:lvl7pPr>
            <a:lvl8pPr marL="12161520" indent="0">
              <a:buNone/>
              <a:defRPr sz="3800"/>
            </a:lvl8pPr>
            <a:lvl9pPr marL="13898880" indent="0">
              <a:buNone/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6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8870" y="1947341"/>
            <a:ext cx="2996946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70" y="9736667"/>
            <a:ext cx="2996946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8870" y="33900542"/>
            <a:ext cx="78181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8190C-095A-4474-84BF-5E3915CDBF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010" y="33900542"/>
            <a:ext cx="117271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40210" y="33900542"/>
            <a:ext cx="78181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8F035-19B2-464C-9BF2-72C40A83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474720" rtl="0" eaLnBrk="1" latinLnBrk="0" hangingPunct="1">
        <a:lnSpc>
          <a:spcPct val="90000"/>
        </a:lnSpc>
        <a:spcBef>
          <a:spcPct val="0"/>
        </a:spcBef>
        <a:buNone/>
        <a:defRPr sz="16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8680" indent="-868680" algn="l" defTabSz="3474720" rtl="0" eaLnBrk="1" latinLnBrk="0" hangingPunct="1">
        <a:lnSpc>
          <a:spcPct val="90000"/>
        </a:lnSpc>
        <a:spcBef>
          <a:spcPts val="3800"/>
        </a:spcBef>
        <a:buFont typeface="Arial" panose="020B0604020202020204" pitchFamily="34" charset="0"/>
        <a:buChar char="•"/>
        <a:defRPr sz="10640" kern="1200">
          <a:solidFill>
            <a:schemeClr val="tx1"/>
          </a:solidFill>
          <a:latin typeface="+mn-lt"/>
          <a:ea typeface="+mn-ea"/>
          <a:cs typeface="+mn-cs"/>
        </a:defRPr>
      </a:lvl1pPr>
      <a:lvl2pPr marL="260604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2pPr>
      <a:lvl3pPr marL="434340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608076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4pPr>
      <a:lvl5pPr marL="781812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5pPr>
      <a:lvl6pPr marL="955548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6pPr>
      <a:lvl7pPr marL="1129284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8pPr>
      <a:lvl9pPr marL="1476756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2pPr>
      <a:lvl3pPr marL="347472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3pPr>
      <a:lvl4pPr marL="521208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4pPr>
      <a:lvl5pPr marL="694944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6pPr>
      <a:lvl7pPr marL="1042416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8pPr>
      <a:lvl9pPr marL="1389888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5B23AC03-B8BB-252C-B4F8-96336B0FB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61" y="612121"/>
            <a:ext cx="34019938" cy="3936491"/>
          </a:xfrm>
          <a:prstGeom prst="rect">
            <a:avLst/>
          </a:prstGeom>
          <a:solidFill>
            <a:srgbClr val="5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4618" dirty="0">
                <a:solidFill>
                  <a:schemeClr val="bg1"/>
                </a:solidFill>
              </a:rPr>
              <a:t> </a:t>
            </a:r>
          </a:p>
          <a:p>
            <a:pPr algn="ctr" defTabSz="3326376"/>
            <a:endParaRPr lang="en-US" sz="4618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DE50A-D4F9-FB0D-3056-92D77010D875}"/>
              </a:ext>
            </a:extLst>
          </p:cNvPr>
          <p:cNvSpPr txBox="1"/>
          <p:nvPr/>
        </p:nvSpPr>
        <p:spPr>
          <a:xfrm>
            <a:off x="8724900" y="613119"/>
            <a:ext cx="2538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A Comparison Between Methylation Risk Scores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Used to Predict Alcohol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A5177-1304-CF73-821C-2E08C572C136}"/>
              </a:ext>
            </a:extLst>
          </p:cNvPr>
          <p:cNvSpPr txBox="1"/>
          <p:nvPr/>
        </p:nvSpPr>
        <p:spPr>
          <a:xfrm>
            <a:off x="-4799488" y="2993480"/>
            <a:ext cx="2984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Dennis Gao</a:t>
            </a:r>
            <a:r>
              <a:rPr lang="en-US" sz="3600" b="1" baseline="30000" dirty="0">
                <a:solidFill>
                  <a:schemeClr val="bg1"/>
                </a:solidFill>
              </a:rPr>
              <a:t>1</a:t>
            </a:r>
            <a:r>
              <a:rPr lang="en-US" sz="3600" b="1" dirty="0">
                <a:solidFill>
                  <a:schemeClr val="bg1"/>
                </a:solidFill>
              </a:rPr>
              <a:t>, </a:t>
            </a:r>
            <a:r>
              <a:rPr lang="en-US" sz="3600" dirty="0">
                <a:solidFill>
                  <a:schemeClr val="bg1"/>
                </a:solidFill>
              </a:rPr>
              <a:t>Shaunna L. Clark</a:t>
            </a:r>
            <a:r>
              <a:rPr lang="en-US" sz="3600" baseline="30000" dirty="0">
                <a:solidFill>
                  <a:schemeClr val="bg1"/>
                </a:solidFill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AFB4AD-DC53-BE3A-2F9C-10AE7CBEAC3D}"/>
              </a:ext>
            </a:extLst>
          </p:cNvPr>
          <p:cNvSpPr txBox="1"/>
          <p:nvPr/>
        </p:nvSpPr>
        <p:spPr>
          <a:xfrm>
            <a:off x="-3030763" y="3740828"/>
            <a:ext cx="345050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2613534"/>
            <a:r>
              <a:rPr lang="en-US" sz="3200" baseline="30000" dirty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</a:rPr>
              <a:t>The University of Texas at Austin</a:t>
            </a:r>
            <a:r>
              <a:rPr lang="en-US" sz="3200" baseline="30000" dirty="0">
                <a:solidFill>
                  <a:schemeClr val="bg1"/>
                </a:solidFill>
              </a:rPr>
              <a:t> 2</a:t>
            </a:r>
            <a:r>
              <a:rPr lang="en-US" sz="3200" dirty="0">
                <a:solidFill>
                  <a:schemeClr val="bg1"/>
                </a:solidFill>
              </a:rPr>
              <a:t>Department of Psychiatry and Behavioral Sciences, Texas A&amp;M University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851C5-B5B8-7BD6-D65C-FC7F22569B84}"/>
              </a:ext>
            </a:extLst>
          </p:cNvPr>
          <p:cNvSpPr/>
          <p:nvPr/>
        </p:nvSpPr>
        <p:spPr bwMode="auto">
          <a:xfrm>
            <a:off x="404037" y="10392861"/>
            <a:ext cx="16969561" cy="4731417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65017" tIns="32509" rIns="65017" bIns="32509" numCol="1" rtlCol="0" anchor="t" anchorCtr="0" compatLnSpc="1">
            <a:prstTxWarp prst="textNoShape">
              <a:avLst/>
            </a:prstTxWarp>
          </a:bodyPr>
          <a:lstStyle/>
          <a:p>
            <a:pPr algn="ctr" defTabSz="3380916"/>
            <a:r>
              <a:rPr lang="en-US" sz="4924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 &amp; Measures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9FB4C-B430-13A9-F2BC-A12EEE955A1D}"/>
              </a:ext>
            </a:extLst>
          </p:cNvPr>
          <p:cNvSpPr txBox="1"/>
          <p:nvPr/>
        </p:nvSpPr>
        <p:spPr bwMode="auto">
          <a:xfrm>
            <a:off x="697502" y="11275111"/>
            <a:ext cx="16294022" cy="3312654"/>
          </a:xfrm>
          <a:prstGeom prst="rect">
            <a:avLst/>
          </a:prstGeom>
          <a:solidFill>
            <a:schemeClr val="bg1"/>
          </a:solidFill>
          <a:ln w="63500">
            <a:solidFill>
              <a:srgbClr val="861236"/>
            </a:solidFill>
            <a:miter lim="800000"/>
            <a:headEnd/>
            <a:tailEnd/>
          </a:ln>
          <a:effectLst/>
        </p:spPr>
        <p:txBody>
          <a:bodyPr wrap="square" lIns="180178" tIns="60059" rIns="180178" bIns="180178" rtlCol="0">
            <a:spAutoFit/>
          </a:bodyPr>
          <a:lstStyle/>
          <a:p>
            <a:pPr marL="450471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MRSs Used</a:t>
            </a:r>
          </a:p>
          <a:p>
            <a:pPr marL="1822071" lvl="3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Lohoff (2022), McCartney (2018), Liu (2018), Xiaoyu (2020), Bernabeu (2025)</a:t>
            </a:r>
          </a:p>
          <a:p>
            <a:pPr marL="450471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Phenotype: Alcohol Consumption</a:t>
            </a:r>
          </a:p>
          <a:p>
            <a:pPr marL="450471" indent="-450471">
              <a:buFont typeface="Wingdings" panose="05000000000000000000" pitchFamily="2" charset="2"/>
              <a:buChar char="§"/>
            </a:pPr>
            <a:r>
              <a:rPr lang="en-US" sz="3990" dirty="0" err="1">
                <a:latin typeface="Arial" panose="020B0604020202020204" pitchFamily="34" charset="0"/>
                <a:cs typeface="Arial" panose="020B0604020202020204" pitchFamily="34" charset="0"/>
              </a:rPr>
              <a:t>DNAm</a:t>
            </a: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: Illumina EPIC array and Illumina 450K 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2A4D6-4095-A26B-BAC7-2B2FA80154B7}"/>
              </a:ext>
            </a:extLst>
          </p:cNvPr>
          <p:cNvSpPr/>
          <p:nvPr/>
        </p:nvSpPr>
        <p:spPr bwMode="auto">
          <a:xfrm>
            <a:off x="17715768" y="29609615"/>
            <a:ext cx="16756913" cy="6697773"/>
          </a:xfrm>
          <a:prstGeom prst="rect">
            <a:avLst/>
          </a:prstGeom>
          <a:solidFill>
            <a:srgbClr val="707373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65017" tIns="32509" rIns="65017" bIns="32509" numCol="1" rtlCol="0" anchor="t" anchorCtr="0" compatLnSpc="1">
            <a:prstTxWarp prst="textNoShape">
              <a:avLst/>
            </a:prstTxWarp>
          </a:bodyPr>
          <a:lstStyle/>
          <a:p>
            <a:pPr algn="ctr" defTabSz="3380916"/>
            <a:r>
              <a:rPr lang="en-US" sz="5094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  <a:p>
            <a:pPr defTabSz="3380916"/>
            <a:endParaRPr lang="en-US" sz="4598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FCB62-E242-348B-1D45-47793CB700B6}"/>
              </a:ext>
            </a:extLst>
          </p:cNvPr>
          <p:cNvSpPr/>
          <p:nvPr/>
        </p:nvSpPr>
        <p:spPr bwMode="auto">
          <a:xfrm>
            <a:off x="404037" y="15443553"/>
            <a:ext cx="16969563" cy="6892504"/>
          </a:xfrm>
          <a:prstGeom prst="rect">
            <a:avLst/>
          </a:prstGeom>
          <a:solidFill>
            <a:srgbClr val="707373">
              <a:alpha val="15000"/>
            </a:srgbClr>
          </a:solidFill>
          <a:ln w="190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65017" tIns="32509" rIns="65017" bIns="32509" numCol="1" rtlCol="0" anchor="t" anchorCtr="0" compatLnSpc="1">
            <a:prstTxWarp prst="textNoShape">
              <a:avLst/>
            </a:prstTxWarp>
          </a:bodyPr>
          <a:lstStyle/>
          <a:p>
            <a:pPr algn="ctr" defTabSz="3380916"/>
            <a:r>
              <a:rPr lang="en-US" sz="4924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BA180-B333-2010-7903-4DD31B83CD79}"/>
              </a:ext>
            </a:extLst>
          </p:cNvPr>
          <p:cNvSpPr txBox="1"/>
          <p:nvPr/>
        </p:nvSpPr>
        <p:spPr bwMode="auto">
          <a:xfrm>
            <a:off x="697501" y="16241681"/>
            <a:ext cx="16294023" cy="5768711"/>
          </a:xfrm>
          <a:prstGeom prst="rect">
            <a:avLst/>
          </a:prstGeom>
          <a:solidFill>
            <a:schemeClr val="bg1"/>
          </a:solidFill>
          <a:ln w="63500">
            <a:solidFill>
              <a:srgbClr val="861236"/>
            </a:solidFill>
            <a:miter lim="800000"/>
            <a:headEnd/>
            <a:tailEnd/>
          </a:ln>
          <a:effectLst/>
        </p:spPr>
        <p:txBody>
          <a:bodyPr wrap="square" lIns="180178" tIns="60059" rIns="180178" bIns="180178" rtlCol="0">
            <a:spAutoFit/>
          </a:bodyPr>
          <a:lstStyle/>
          <a:p>
            <a:pPr marL="450471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1822071" lvl="3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Gathered information about previously built MRSs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471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</a:p>
          <a:p>
            <a:pPr marL="1822071" lvl="3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Chromosome and base pair location for each probe and if within gene boundary</a:t>
            </a:r>
          </a:p>
          <a:p>
            <a:pPr marL="450471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Corrected Cover Area</a:t>
            </a:r>
          </a:p>
          <a:p>
            <a:pPr marL="1822071" lvl="3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Quantifies similarities between comparable MRSs</a:t>
            </a:r>
          </a:p>
          <a:p>
            <a:pPr marL="450471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Permuted Fisher’s Exact Test</a:t>
            </a:r>
          </a:p>
          <a:p>
            <a:pPr marL="1822071" lvl="3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Analyzed independence between different MRSs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512A78-3E41-50AC-4339-27B7D7B20C29}"/>
              </a:ext>
            </a:extLst>
          </p:cNvPr>
          <p:cNvSpPr/>
          <p:nvPr/>
        </p:nvSpPr>
        <p:spPr bwMode="auto">
          <a:xfrm>
            <a:off x="404037" y="4924001"/>
            <a:ext cx="34019938" cy="5018318"/>
          </a:xfrm>
          <a:prstGeom prst="rect">
            <a:avLst/>
          </a:prstGeom>
          <a:solidFill>
            <a:srgbClr val="707373">
              <a:alpha val="15000"/>
            </a:srgb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65017" tIns="32509" rIns="65017" bIns="32509" numCol="1" rtlCol="0" anchor="t" anchorCtr="0" compatLnSpc="1">
            <a:prstTxWarp prst="textNoShape">
              <a:avLst/>
            </a:prstTxWarp>
          </a:bodyPr>
          <a:lstStyle/>
          <a:p>
            <a:pPr algn="ctr" defTabSz="3380916"/>
            <a:r>
              <a:rPr lang="en-US" sz="4924" b="1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508D5-33F3-F871-8BAB-6F6457304137}"/>
              </a:ext>
            </a:extLst>
          </p:cNvPr>
          <p:cNvSpPr txBox="1"/>
          <p:nvPr/>
        </p:nvSpPr>
        <p:spPr bwMode="auto">
          <a:xfrm>
            <a:off x="697502" y="5966863"/>
            <a:ext cx="33407902" cy="3312654"/>
          </a:xfrm>
          <a:prstGeom prst="rect">
            <a:avLst/>
          </a:prstGeom>
          <a:solidFill>
            <a:schemeClr val="bg1"/>
          </a:solidFill>
          <a:ln w="63500" cap="sq">
            <a:solidFill>
              <a:srgbClr val="861236"/>
            </a:solidFill>
            <a:round/>
            <a:headEnd/>
            <a:tailEnd/>
          </a:ln>
          <a:effectLst/>
        </p:spPr>
        <p:txBody>
          <a:bodyPr wrap="square" lIns="180178" tIns="60059" rIns="180178" bIns="180178" rtlCol="0">
            <a:spAutoFit/>
          </a:bodyPr>
          <a:lstStyle/>
          <a:p>
            <a:pPr marL="450471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Earlier studies have linked specific DNA methylation (</a:t>
            </a:r>
            <a:r>
              <a:rPr lang="en-US" sz="3990" dirty="0" err="1">
                <a:latin typeface="Arial" panose="020B0604020202020204" pitchFamily="34" charset="0"/>
                <a:cs typeface="Arial" panose="020B0604020202020204" pitchFamily="34" charset="0"/>
              </a:rPr>
              <a:t>DNAm</a:t>
            </a: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) sites to alcohol use disorder and alcohol consumption.</a:t>
            </a:r>
          </a:p>
          <a:p>
            <a:pPr marL="450471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Methylation Risk Score (MRS) models have been built to predict alcohol consumption from methylation data</a:t>
            </a:r>
          </a:p>
          <a:p>
            <a:pPr marL="450471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Many MRSs are built using Least Absolute Shrinkage and Selection Operator (LASSO) and Elastic Net Regression (ENR)</a:t>
            </a:r>
          </a:p>
          <a:p>
            <a:pPr marL="884811" lvl="1" indent="-450471">
              <a:buFont typeface="Wingdings" panose="05000000000000000000" pitchFamily="2" charset="2"/>
              <a:buChar char="§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This may be problematic as, when dealing with areas with many highly correlated methylation sites, they choose one site at random</a:t>
            </a:r>
          </a:p>
          <a:p>
            <a:pPr algn="ctr"/>
            <a:r>
              <a:rPr lang="en-US" sz="399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: Compare different MRSs to analyze if they are picking up on the same signal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9C3C6-1DA0-8539-A25A-519A8AC97A7E}"/>
              </a:ext>
            </a:extLst>
          </p:cNvPr>
          <p:cNvSpPr/>
          <p:nvPr/>
        </p:nvSpPr>
        <p:spPr bwMode="auto">
          <a:xfrm>
            <a:off x="394143" y="30825428"/>
            <a:ext cx="16979455" cy="5346535"/>
          </a:xfrm>
          <a:prstGeom prst="rect">
            <a:avLst/>
          </a:prstGeom>
          <a:solidFill>
            <a:srgbClr val="707373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65017" tIns="32509" rIns="65017" bIns="32509" numCol="1" rtlCol="0" anchor="t" anchorCtr="0" compatLnSpc="1">
            <a:prstTxWarp prst="textNoShape">
              <a:avLst/>
            </a:prstTxWarp>
          </a:bodyPr>
          <a:lstStyle/>
          <a:p>
            <a:pPr algn="ctr" defTabSz="3380916"/>
            <a:r>
              <a:rPr lang="en-US" sz="5094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Annotation</a:t>
            </a:r>
          </a:p>
          <a:p>
            <a:pPr algn="ctr" defTabSz="3380916"/>
            <a:endParaRPr lang="en-US" sz="5094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defTabSz="3380916"/>
            <a:endParaRPr lang="en-US" sz="5094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defTabSz="3380916"/>
            <a:endParaRPr lang="en-US" sz="5094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defTabSz="3380916"/>
            <a:endParaRPr lang="en-US" sz="3974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 defTabSz="3380916"/>
            <a:endParaRPr lang="en-US" sz="4269" b="1" dirty="0"/>
          </a:p>
          <a:p>
            <a:pPr algn="ctr" defTabSz="3380916"/>
            <a:endParaRPr lang="en-US" sz="4269" b="1" dirty="0"/>
          </a:p>
          <a:p>
            <a:pPr algn="ctr" defTabSz="3380916"/>
            <a:endParaRPr lang="en-US" sz="4269" b="1" dirty="0"/>
          </a:p>
          <a:p>
            <a:pPr algn="ctr" defTabSz="3380916"/>
            <a:endParaRPr lang="en-US" sz="4269" b="1" dirty="0"/>
          </a:p>
          <a:p>
            <a:pPr algn="ctr" defTabSz="3380916"/>
            <a:endParaRPr lang="en-US" sz="4269" b="1" dirty="0"/>
          </a:p>
          <a:p>
            <a:pPr algn="ctr" defTabSz="3380916"/>
            <a:endParaRPr lang="en-US" sz="4269" b="1" dirty="0"/>
          </a:p>
          <a:p>
            <a:pPr algn="ctr" defTabSz="3380916"/>
            <a:endParaRPr lang="en-US" sz="197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A27ED4-A6F1-DA11-1415-574747573C4B}"/>
              </a:ext>
            </a:extLst>
          </p:cNvPr>
          <p:cNvSpPr/>
          <p:nvPr/>
        </p:nvSpPr>
        <p:spPr bwMode="auto">
          <a:xfrm>
            <a:off x="394144" y="22643385"/>
            <a:ext cx="16979456" cy="7874715"/>
          </a:xfrm>
          <a:prstGeom prst="rect">
            <a:avLst/>
          </a:pr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65017" tIns="32509" rIns="65017" bIns="32509" numCol="1" rtlCol="0" anchor="t" anchorCtr="0" compatLnSpc="1">
            <a:prstTxWarp prst="textNoShape">
              <a:avLst/>
            </a:prstTxWarp>
          </a:bodyPr>
          <a:lstStyle/>
          <a:p>
            <a:pPr algn="ctr" defTabSz="3380916"/>
            <a:r>
              <a:rPr lang="en-US" sz="4598" b="1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9370A8-431A-C636-C79B-74E9067FC583}"/>
              </a:ext>
            </a:extLst>
          </p:cNvPr>
          <p:cNvSpPr txBox="1"/>
          <p:nvPr/>
        </p:nvSpPr>
        <p:spPr bwMode="auto">
          <a:xfrm>
            <a:off x="17868909" y="30376878"/>
            <a:ext cx="16298972" cy="5154697"/>
          </a:xfrm>
          <a:prstGeom prst="rect">
            <a:avLst/>
          </a:prstGeom>
          <a:solidFill>
            <a:schemeClr val="bg1"/>
          </a:solidFill>
          <a:ln w="63500">
            <a:solidFill>
              <a:srgbClr val="861236"/>
            </a:solidFill>
            <a:miter lim="800000"/>
            <a:headEnd/>
            <a:tailEnd/>
          </a:ln>
          <a:effectLst>
            <a:softEdge rad="0"/>
          </a:effectLst>
        </p:spPr>
        <p:txBody>
          <a:bodyPr wrap="square" lIns="180178" tIns="60059" rIns="180178" bIns="180178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All tests were significant with p-value ≤ 1x10</a:t>
            </a:r>
            <a:r>
              <a:rPr lang="en-US" sz="3990" baseline="30000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endParaRPr lang="en-US" sz="39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MRS picking up on same signal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The empirical p-value in many cases was 0 most likely due to the low number of permutations (k=1,000)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The Generation Scotland cohort was used in 3 MRSs</a:t>
            </a:r>
          </a:p>
          <a:p>
            <a:pPr marL="1657350" lvl="3" indent="-285750" fontAlgn="base">
              <a:buFont typeface="Arial" panose="020B0604020202020204" pitchFamily="34" charset="0"/>
              <a:buChar char="•"/>
            </a:pP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Although we are picking up on similarities </a:t>
            </a:r>
            <a:r>
              <a:rPr lang="en-US" sz="3990">
                <a:latin typeface="Arial" panose="020B0604020202020204" pitchFamily="34" charset="0"/>
                <a:cs typeface="Arial" panose="020B0604020202020204" pitchFamily="34" charset="0"/>
              </a:rPr>
              <a:t>between MRSs, </a:t>
            </a:r>
            <a:r>
              <a:rPr lang="en-US" sz="3990" dirty="0">
                <a:latin typeface="Arial" panose="020B0604020202020204" pitchFamily="34" charset="0"/>
                <a:cs typeface="Arial" panose="020B0604020202020204" pitchFamily="34" charset="0"/>
              </a:rPr>
              <a:t>we are not sure if this similarity is due to predicting the same outcome or using the </a:t>
            </a:r>
            <a:r>
              <a:rPr lang="en-US" sz="3990">
                <a:latin typeface="Arial" panose="020B0604020202020204" pitchFamily="34" charset="0"/>
                <a:cs typeface="Arial" panose="020B0604020202020204" pitchFamily="34" charset="0"/>
              </a:rPr>
              <a:t>same cohort</a:t>
            </a:r>
            <a:endParaRPr lang="en-US" sz="39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0AC8B-4063-1B08-2A02-2DFDA12D533B}"/>
              </a:ext>
            </a:extLst>
          </p:cNvPr>
          <p:cNvSpPr/>
          <p:nvPr/>
        </p:nvSpPr>
        <p:spPr bwMode="auto">
          <a:xfrm>
            <a:off x="17667062" y="10427636"/>
            <a:ext cx="16756913" cy="9676845"/>
          </a:xfrm>
          <a:prstGeom prst="rect">
            <a:avLst/>
          </a:prstGeom>
          <a:solidFill>
            <a:srgbClr val="707373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65017" tIns="32509" rIns="65017" bIns="32509" numCol="1" rtlCol="0" anchor="t" anchorCtr="0" compatLnSpc="1">
            <a:prstTxWarp prst="textNoShape">
              <a:avLst/>
            </a:prstTxWarp>
          </a:bodyPr>
          <a:lstStyle/>
          <a:p>
            <a:pPr algn="ctr" defTabSz="3380916"/>
            <a:r>
              <a:rPr lang="en-US" sz="5094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Corrected Cover Area</a:t>
            </a:r>
          </a:p>
          <a:p>
            <a:pPr defTabSz="3380916"/>
            <a:endParaRPr lang="en-US" sz="4598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85A5DB-52E6-4059-157E-58F2B8A0398F}"/>
              </a:ext>
            </a:extLst>
          </p:cNvPr>
          <p:cNvSpPr/>
          <p:nvPr/>
        </p:nvSpPr>
        <p:spPr bwMode="auto">
          <a:xfrm>
            <a:off x="17667062" y="20447000"/>
            <a:ext cx="16791137" cy="8724505"/>
          </a:xfrm>
          <a:prstGeom prst="rect">
            <a:avLst/>
          </a:prstGeom>
          <a:solidFill>
            <a:srgbClr val="707373">
              <a:alpha val="1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65017" tIns="32509" rIns="65017" bIns="32509" numCol="1" rtlCol="0" anchor="t" anchorCtr="0" compatLnSpc="1">
            <a:prstTxWarp prst="textNoShape">
              <a:avLst/>
            </a:prstTxWarp>
          </a:bodyPr>
          <a:lstStyle/>
          <a:p>
            <a:pPr algn="ctr" defTabSz="3380916"/>
            <a:r>
              <a:rPr lang="en-US" sz="5094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Permuted Fisher’s Exact Test</a:t>
            </a:r>
          </a:p>
          <a:p>
            <a:pPr defTabSz="3380916"/>
            <a:endParaRPr lang="en-US" sz="4598" dirty="0"/>
          </a:p>
        </p:txBody>
      </p:sp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C85FCF9-5E88-E094-97D4-E8FCBF4B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7" y="784715"/>
            <a:ext cx="8471553" cy="2331360"/>
          </a:xfrm>
          <a:prstGeom prst="rect">
            <a:avLst/>
          </a:prstGeom>
        </p:spPr>
      </p:pic>
      <p:pic>
        <p:nvPicPr>
          <p:cNvPr id="16" name="Picture 15" descr="A close-up of a sign&#10;&#10;AI-generated content may be incorrect.">
            <a:extLst>
              <a:ext uri="{FF2B5EF4-FFF2-40B4-BE49-F238E27FC236}">
                <a16:creationId xmlns:a16="http://schemas.microsoft.com/office/drawing/2014/main" id="{066C7E98-E6D9-E8BF-C718-AC6C22BA0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877" y="1112906"/>
            <a:ext cx="7470023" cy="1457359"/>
          </a:xfrm>
          <a:prstGeom prst="rect">
            <a:avLst/>
          </a:prstGeom>
          <a:solidFill>
            <a:srgbClr val="660E29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4B4FB-C79A-FE10-4093-ED58BBD79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837" y="31837244"/>
            <a:ext cx="13608123" cy="4125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B0DF0-F444-1B04-98CF-D67F5B755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7968" y="11868071"/>
            <a:ext cx="16189913" cy="71509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685808-BDCE-EDFC-5650-A465CBDA5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00" y="23503325"/>
            <a:ext cx="15754800" cy="6614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615AAB-790F-ADAE-BF42-A9F09A3ED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16157" y="21414166"/>
            <a:ext cx="12269342" cy="74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7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30372</TotalTime>
  <Words>298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Ingram, Sarah</dc:creator>
  <cp:lastModifiedBy>Dennis Gao</cp:lastModifiedBy>
  <cp:revision>60</cp:revision>
  <cp:lastPrinted>2025-06-13T17:50:58Z</cp:lastPrinted>
  <dcterms:created xsi:type="dcterms:W3CDTF">2025-03-23T20:50:35Z</dcterms:created>
  <dcterms:modified xsi:type="dcterms:W3CDTF">2025-07-23T13:17:58Z</dcterms:modified>
</cp:coreProperties>
</file>