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9" r:id="rId5"/>
    <p:sldId id="262" r:id="rId6"/>
    <p:sldId id="263" r:id="rId7"/>
    <p:sldId id="260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F258"/>
    <a:srgbClr val="0DA30D"/>
    <a:srgbClr val="005C2A"/>
    <a:srgbClr val="2E6919"/>
    <a:srgbClr val="43671B"/>
    <a:srgbClr val="2031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1238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22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7368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5C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218" y="1133020"/>
            <a:ext cx="5257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anose="02020603050405020304" pitchFamily="18" charset="0"/>
              </a:rPr>
              <a:t>Food waste also contributes to squandering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anose="02020603050405020304" pitchFamily="18" charset="0"/>
              </a:rPr>
              <a:t>of 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anose="02020603050405020304" pitchFamily="18" charset="0"/>
              </a:rPr>
              <a:t>resources:</a:t>
            </a:r>
          </a:p>
          <a:p>
            <a:pPr marL="457200" indent="-457200" algn="ctr">
              <a:buFontTx/>
              <a:buChar char="-"/>
            </a:pPr>
            <a:r>
              <a:rPr lang="en-US" sz="32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anose="02020603050405020304" pitchFamily="18" charset="0"/>
              </a:rPr>
              <a:t>Water </a:t>
            </a:r>
          </a:p>
          <a:p>
            <a:pPr marL="457200" indent="-457200" algn="ctr">
              <a:buFontTx/>
              <a:buChar char="-"/>
            </a:pPr>
            <a:r>
              <a:rPr lang="en-US" sz="32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anose="02020603050405020304" pitchFamily="18" charset="0"/>
              </a:rPr>
              <a:t> Land</a:t>
            </a:r>
          </a:p>
          <a:p>
            <a:pPr marL="457200" indent="-457200" algn="ctr">
              <a:buFontTx/>
              <a:buChar char="-"/>
            </a:pPr>
            <a:r>
              <a:rPr lang="en-US" sz="32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anose="02020603050405020304" pitchFamily="18" charset="0"/>
              </a:rPr>
              <a:t> Energy</a:t>
            </a:r>
          </a:p>
          <a:p>
            <a:pPr marL="457200" indent="-457200" algn="ctr">
              <a:buFontTx/>
              <a:buChar char="-"/>
            </a:pPr>
            <a:r>
              <a:rPr lang="en-US" sz="32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anose="02020603050405020304" pitchFamily="18" charset="0"/>
              </a:rPr>
              <a:t> Labor </a:t>
            </a:r>
          </a:p>
          <a:p>
            <a:pPr marL="457200" indent="-457200" algn="ctr">
              <a:buFontTx/>
              <a:buChar char="-"/>
            </a:pPr>
            <a:r>
              <a:rPr lang="en-US" sz="32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anose="02020603050405020304" pitchFamily="18" charset="0"/>
              </a:rPr>
              <a:t>Capital</a:t>
            </a:r>
          </a:p>
          <a:p>
            <a:pPr algn="ctr"/>
            <a:endParaRPr lang="en-US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anose="02020603050405020304" pitchFamily="18" charset="0"/>
              </a:rPr>
              <a:t>…and also </a:t>
            </a:r>
            <a:r>
              <a:rPr lang="en-US" sz="3200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anose="02020603050405020304" pitchFamily="18" charset="0"/>
              </a:rPr>
              <a:t>climate change.</a:t>
            </a:r>
            <a:endParaRPr lang="en-US" sz="3200" b="1" i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018" y="838200"/>
            <a:ext cx="3237810" cy="511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38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55" y="20782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10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685799" y="1676400"/>
            <a:ext cx="7772401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36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Keeps track of your food</a:t>
            </a:r>
          </a:p>
          <a:p>
            <a:pPr algn="ctr" eaLnBrk="1" hangingPunct="1"/>
            <a:r>
              <a:rPr lang="en-US" altLang="en-US" sz="36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Helps you with cooking and shopping</a:t>
            </a:r>
          </a:p>
          <a:p>
            <a:pPr algn="ctr" eaLnBrk="1" hangingPunct="1"/>
            <a:r>
              <a:rPr lang="en-US" altLang="en-US" sz="36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Gives nutritional advice</a:t>
            </a:r>
          </a:p>
          <a:p>
            <a:pPr algn="ctr" eaLnBrk="1" hangingPunct="1"/>
            <a:r>
              <a:rPr lang="en-US" altLang="en-US" sz="36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Saves you money</a:t>
            </a:r>
          </a:p>
          <a:p>
            <a:pPr algn="ctr" eaLnBrk="1" hangingPunct="1"/>
            <a:r>
              <a:rPr lang="en-US" altLang="en-US" sz="36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Saves the world</a:t>
            </a:r>
          </a:p>
          <a:p>
            <a:pPr algn="ctr" eaLnBrk="1" hangingPunct="1"/>
            <a:endParaRPr lang="en-US" altLang="en-US" sz="3600" dirty="0" smtClean="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3600" dirty="0" smtClean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217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 bwMode="auto">
          <a:xfrm>
            <a:off x="762000" y="1108364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7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What’s out there?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 bwMode="auto">
          <a:xfrm>
            <a:off x="304800" y="3394363"/>
            <a:ext cx="54102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LG Smart fridge</a:t>
            </a:r>
          </a:p>
          <a:p>
            <a:pPr lvl="1"/>
            <a:r>
              <a:rPr lang="en-US" alt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Expensive </a:t>
            </a:r>
          </a:p>
          <a:p>
            <a:pPr lvl="1"/>
            <a:r>
              <a:rPr lang="en-US" alt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Unpopular</a:t>
            </a:r>
          </a:p>
          <a:p>
            <a:pPr lvl="1"/>
            <a:r>
              <a:rPr lang="en-US" alt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 unfriendly</a:t>
            </a:r>
          </a:p>
        </p:txBody>
      </p:sp>
    </p:spTree>
    <p:extLst>
      <p:ext uri="{BB962C8B-B14F-4D97-AF65-F5344CB8AC3E}">
        <p14:creationId xmlns:p14="http://schemas.microsoft.com/office/powerpoint/2010/main" val="3701238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00" y="3952220"/>
            <a:ext cx="4572000" cy="2862322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altLang="en-US" sz="36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Stefan </a:t>
            </a:r>
            <a:r>
              <a:rPr lang="en-US" altLang="en-US" sz="3600" b="1" dirty="0" err="1">
                <a:latin typeface="Arial Narrow" panose="020B0606020202030204" pitchFamily="34" charset="0"/>
                <a:cs typeface="Times New Roman" panose="02020603050405020304" pitchFamily="18" charset="0"/>
              </a:rPr>
              <a:t>Dimov</a:t>
            </a:r>
            <a:endParaRPr lang="en-US" altLang="en-US" sz="3600" b="1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3600" b="1" dirty="0" err="1">
                <a:latin typeface="Arial Narrow" panose="020B0606020202030204" pitchFamily="34" charset="0"/>
                <a:cs typeface="Times New Roman" panose="02020603050405020304" pitchFamily="18" charset="0"/>
              </a:rPr>
              <a:t>Yasen</a:t>
            </a:r>
            <a:r>
              <a:rPr lang="en-US" altLang="en-US" sz="36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600" b="1" dirty="0" err="1">
                <a:latin typeface="Arial Narrow" panose="020B0606020202030204" pitchFamily="34" charset="0"/>
                <a:cs typeface="Times New Roman" panose="02020603050405020304" pitchFamily="18" charset="0"/>
              </a:rPr>
              <a:t>Mihaylov</a:t>
            </a:r>
            <a:endParaRPr lang="en-US" altLang="en-US" sz="3600" b="1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3600" b="1" dirty="0" err="1">
                <a:latin typeface="Arial Narrow" panose="020B0606020202030204" pitchFamily="34" charset="0"/>
                <a:cs typeface="Times New Roman" panose="02020603050405020304" pitchFamily="18" charset="0"/>
              </a:rPr>
              <a:t>Zdravko</a:t>
            </a:r>
            <a:r>
              <a:rPr lang="en-US" altLang="en-US" sz="36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600" b="1" dirty="0" err="1" smtClean="0">
                <a:latin typeface="Arial Narrow" panose="020B0606020202030204" pitchFamily="34" charset="0"/>
                <a:cs typeface="Times New Roman" panose="02020603050405020304" pitchFamily="18" charset="0"/>
              </a:rPr>
              <a:t>Georgiev</a:t>
            </a:r>
            <a:endParaRPr lang="en-US" altLang="en-US" sz="3600" b="1" dirty="0" smtClean="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3600" b="1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Martin </a:t>
            </a:r>
            <a:r>
              <a:rPr lang="en-US" altLang="en-US" sz="3600" b="1" dirty="0" err="1" smtClean="0">
                <a:latin typeface="Arial Narrow" panose="020B0606020202030204" pitchFamily="34" charset="0"/>
                <a:cs typeface="Times New Roman" panose="02020603050405020304" pitchFamily="18" charset="0"/>
              </a:rPr>
              <a:t>Nikolov</a:t>
            </a:r>
            <a:endParaRPr lang="en-US" altLang="en-US" sz="3600" b="1" dirty="0" smtClean="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3600" b="1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Nikolay </a:t>
            </a:r>
            <a:r>
              <a:rPr lang="en-US" altLang="en-US" sz="3600" b="1" dirty="0" err="1" smtClean="0">
                <a:latin typeface="Arial Narrow" panose="020B0606020202030204" pitchFamily="34" charset="0"/>
                <a:cs typeface="Times New Roman" panose="02020603050405020304" pitchFamily="18" charset="0"/>
              </a:rPr>
              <a:t>Radkov</a:t>
            </a:r>
            <a:endParaRPr lang="en-US" altLang="en-US" sz="3600" b="1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04800"/>
            <a:ext cx="9144000" cy="280076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THANKS FOR LISTENING</a:t>
            </a:r>
            <a:endParaRPr lang="en-US" sz="8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853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67</Words>
  <Application>Microsoft Office PowerPoint</Application>
  <PresentationFormat>On-screen Show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Nikolay Radkov</dc:creator>
  <cp:lastModifiedBy>Nikolay Radkov</cp:lastModifiedBy>
  <cp:revision>35</cp:revision>
  <dcterms:created xsi:type="dcterms:W3CDTF">2006-08-16T00:00:00Z</dcterms:created>
  <dcterms:modified xsi:type="dcterms:W3CDTF">2014-10-19T10:17:29Z</dcterms:modified>
</cp:coreProperties>
</file>