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375" r:id="rId3"/>
    <p:sldId id="338" r:id="rId4"/>
    <p:sldId id="339" r:id="rId5"/>
    <p:sldId id="399" r:id="rId6"/>
    <p:sldId id="400" r:id="rId7"/>
    <p:sldId id="363" r:id="rId8"/>
    <p:sldId id="383" r:id="rId9"/>
    <p:sldId id="345" r:id="rId10"/>
    <p:sldId id="376" r:id="rId11"/>
    <p:sldId id="381" r:id="rId12"/>
    <p:sldId id="377" r:id="rId13"/>
    <p:sldId id="388" r:id="rId14"/>
    <p:sldId id="398" r:id="rId15"/>
    <p:sldId id="370" r:id="rId16"/>
    <p:sldId id="372" r:id="rId17"/>
    <p:sldId id="391" r:id="rId18"/>
    <p:sldId id="374" r:id="rId19"/>
    <p:sldId id="354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05-Jan-15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05-Jan-15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mobile-development/iOS-Mobile-Ap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software-technologies/iphone-and-ipad-mobile-app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98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smtClean="0"/>
              <a:t>Mobile Applications for</a:t>
            </a:r>
            <a:br>
              <a:rPr lang="en-US" dirty="0" smtClean="0"/>
            </a:br>
            <a:r>
              <a:rPr lang="en-US" dirty="0" smtClean="0"/>
              <a:t>iPhone and iPad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Evaluation, Examination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217892" cy="13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83" y="4650584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98" y="497278"/>
            <a:ext cx="1851102" cy="1386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88506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6" y="496896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Mobile Applications for</a:t>
            </a:r>
            <a:br>
              <a:rPr lang="en-US" dirty="0"/>
            </a:br>
            <a:r>
              <a:rPr lang="en-US" dirty="0"/>
              <a:t>iPhone and iPad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Apps :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 project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10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2-3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have data structures and algorithms when the lecture starts (~18:00)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49580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04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The course project will consist of developing an mobile application for iPhone &amp; iPad</a:t>
            </a:r>
          </a:p>
          <a:p>
            <a:pPr lvl="1"/>
            <a:r>
              <a:rPr lang="en-US" dirty="0" smtClean="0"/>
              <a:t>In random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teams of two</a:t>
            </a:r>
          </a:p>
          <a:p>
            <a:pPr lvl="1"/>
            <a:r>
              <a:rPr lang="en-US" dirty="0" smtClean="0"/>
              <a:t>Should work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remote data </a:t>
            </a:r>
            <a:r>
              <a:rPr lang="en-US" dirty="0" smtClean="0"/>
              <a:t>(REST)</a:t>
            </a:r>
          </a:p>
          <a:p>
            <a:pPr lvl="1"/>
            <a:r>
              <a:rPr lang="en-US" dirty="0" smtClean="0"/>
              <a:t>Should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device capabilities</a:t>
            </a:r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More details later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mobile apps for iPhone and iPad </a:t>
            </a:r>
            <a:br>
              <a:rPr lang="en-US" dirty="0" smtClean="0"/>
            </a:br>
            <a:r>
              <a:rPr lang="en-US" dirty="0" smtClean="0"/>
              <a:t>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384645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forums.academy.telerik.com/mobile-development/iOS-Mobile-Apps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academy.telerik.com/student-courses/software-technologies/iphone-and-ipad-mobile-apps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telerikacademy.com/Courses/Courses/Details/198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MAC OS X OS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At least MAC OS X 10.8 Mavericks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Xcode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Tools for working with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Mobile apps for </a:t>
            </a:r>
            <a:br>
              <a:rPr lang="en-US" dirty="0" smtClean="0"/>
            </a:br>
            <a:r>
              <a:rPr lang="en-US" dirty="0" smtClean="0"/>
              <a:t>iPhone &amp; iPad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/>
              <a:t>Mobile Applications </a:t>
            </a:r>
            <a:r>
              <a:rPr lang="en-US" dirty="0" smtClean="0"/>
              <a:t>for iPhone </a:t>
            </a:r>
            <a:r>
              <a:rPr lang="en-US" dirty="0"/>
              <a:t>and </a:t>
            </a:r>
            <a:r>
              <a:rPr lang="en-US" dirty="0" smtClean="0"/>
              <a:t>iPad course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2367294"/>
            <a:ext cx="2857988" cy="28092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52400" y="609600"/>
            <a:ext cx="9448800" cy="1752600"/>
          </a:xfrm>
        </p:spPr>
        <p:txBody>
          <a:bodyPr/>
          <a:lstStyle/>
          <a:p>
            <a:r>
              <a:rPr lang="en-US" sz="4400" dirty="0"/>
              <a:t>Mobile Applications for</a:t>
            </a:r>
            <a:br>
              <a:rPr lang="en-US" sz="4400" dirty="0"/>
            </a:br>
            <a:r>
              <a:rPr lang="en-US" sz="4400" dirty="0"/>
              <a:t>iPhone and </a:t>
            </a:r>
            <a:r>
              <a:rPr lang="en-US" sz="4400" dirty="0" smtClean="0"/>
              <a:t>iPad Course Program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8565" y="2209800"/>
            <a:ext cx="7924800" cy="569120"/>
          </a:xfrm>
        </p:spPr>
        <p:txBody>
          <a:bodyPr/>
          <a:lstStyle/>
          <a:p>
            <a:r>
              <a:rPr lang="en-US" dirty="0" smtClean="0"/>
              <a:t>Topics and stuff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2165" y="2940424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Mobile Applications for</a:t>
            </a:r>
            <a:br>
              <a:rPr lang="en-US" sz="3600" dirty="0"/>
            </a:br>
            <a:r>
              <a:rPr lang="en-US" sz="3600" dirty="0"/>
              <a:t>iPhone and iPad Course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562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Couse Introduction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Introduction to Programming with Objective C and Xcode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Memory Management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iOS Hello World Application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iOS App Architecture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Views and controls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Storyboards, </a:t>
            </a:r>
            <a:r>
              <a:rPr lang="en-US" sz="3000" dirty="0" smtClean="0"/>
              <a:t>UI</a:t>
            </a:r>
            <a:r>
              <a:rPr lang="en-US" sz="3000" dirty="0"/>
              <a:t>, </a:t>
            </a:r>
            <a:r>
              <a:rPr lang="en-US" sz="3000" dirty="0" smtClean="0"/>
              <a:t>Transitions</a:t>
            </a:r>
            <a:r>
              <a:rPr lang="bg-BG" sz="3000" dirty="0" smtClean="0"/>
              <a:t> </a:t>
            </a:r>
            <a:r>
              <a:rPr lang="en-US" sz="3000" dirty="0" smtClean="0"/>
              <a:t>and Controls</a:t>
            </a:r>
            <a:endParaRPr lang="en-US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MVC in iOS </a:t>
            </a:r>
            <a:r>
              <a:rPr lang="en-US" sz="3000" dirty="0" smtClean="0"/>
              <a:t>App</a:t>
            </a:r>
            <a:endParaRPr lang="en-US" sz="30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 smtClean="0"/>
              <a:t>App </a:t>
            </a:r>
            <a:r>
              <a:rPr lang="en-US" sz="3000" dirty="0"/>
              <a:t>lifecycle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Custom Views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Animations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Notifications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Working HTTP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Core </a:t>
            </a:r>
            <a:r>
              <a:rPr lang="en-US" sz="3000" dirty="0" smtClean="0"/>
              <a:t>Data</a:t>
            </a:r>
            <a:endParaRPr lang="bg-BG" sz="3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Address book API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Geolocation API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Camera </a:t>
            </a:r>
            <a:r>
              <a:rPr lang="en-US" sz="3000" dirty="0" smtClean="0"/>
              <a:t>API</a:t>
            </a:r>
            <a:endParaRPr lang="en-US" sz="30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Mobile Applications for</a:t>
            </a:r>
            <a:br>
              <a:rPr lang="en-US" sz="3600" dirty="0"/>
            </a:br>
            <a:r>
              <a:rPr lang="en-US" sz="3600" dirty="0"/>
              <a:t>iPhone and iPad Course Program</a:t>
            </a:r>
          </a:p>
        </p:txBody>
      </p:sp>
    </p:spTree>
    <p:extLst>
      <p:ext uri="{BB962C8B-B14F-4D97-AF65-F5344CB8AC3E}">
        <p14:creationId xmlns:p14="http://schemas.microsoft.com/office/powerpoint/2010/main" val="31414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 smtClean="0"/>
              <a:t>User </a:t>
            </a:r>
            <a:r>
              <a:rPr lang="en-US" sz="3000" dirty="0"/>
              <a:t>settings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 err="1"/>
              <a:t>Async</a:t>
            </a:r>
            <a:r>
              <a:rPr lang="en-US" sz="3000" dirty="0"/>
              <a:t> execution in iOS apps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/>
              <a:t>Gestures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/>
              <a:t>App </a:t>
            </a:r>
            <a:r>
              <a:rPr lang="en-US" sz="3000" dirty="0" err="1"/>
              <a:t>config</a:t>
            </a:r>
            <a:endParaRPr lang="en-US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/>
              <a:t>Workshop: Developing an iOS </a:t>
            </a:r>
            <a:r>
              <a:rPr lang="en-US" sz="3000" dirty="0" smtClean="0"/>
              <a:t>application</a:t>
            </a:r>
            <a:endParaRPr lang="en-US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 smtClean="0"/>
              <a:t>Project consultation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/>
              <a:t>Project consultation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/>
              <a:t>Project defense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endParaRPr lang="en-US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endParaRPr lang="en-US" sz="30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Mobile Applications for</a:t>
            </a:r>
            <a:br>
              <a:rPr lang="en-US" sz="3600" dirty="0"/>
            </a:br>
            <a:r>
              <a:rPr lang="en-US" sz="3600" dirty="0"/>
              <a:t>iPhone and iPad Course Program</a:t>
            </a:r>
          </a:p>
        </p:txBody>
      </p:sp>
    </p:spTree>
    <p:extLst>
      <p:ext uri="{BB962C8B-B14F-4D97-AF65-F5344CB8AC3E}">
        <p14:creationId xmlns:p14="http://schemas.microsoft.com/office/powerpoint/2010/main" val="15965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</a:t>
            </a:r>
            <a:br>
              <a:rPr lang="en-US" dirty="0" smtClean="0"/>
            </a:br>
            <a:r>
              <a:rPr lang="en-US" dirty="0" smtClean="0"/>
              <a:t>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Experience with Web and Mobile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Proficient with JavaScript and .</a:t>
            </a:r>
            <a:r>
              <a:rPr lang="en-US" dirty="0" smtClean="0"/>
              <a:t>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Champion from Telerik Software </a:t>
            </a:r>
            <a:r>
              <a:rPr lang="en-US" dirty="0" smtClean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4200" y="1295400"/>
            <a:ext cx="1790432" cy="2133600"/>
          </a:xfrm>
          <a:prstGeom prst="roundRect">
            <a:avLst>
              <a:gd name="adj" fmla="val 1646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5612</TotalTime>
  <Words>514</Words>
  <Application>Microsoft Office PowerPoint</Application>
  <PresentationFormat>On-screen Show (4:3)</PresentationFormat>
  <Paragraphs>147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 2</vt:lpstr>
      <vt:lpstr>Telerik Academy</vt:lpstr>
      <vt:lpstr>Mobile Applications for iPhone and iPad</vt:lpstr>
      <vt:lpstr>Table of Contents</vt:lpstr>
      <vt:lpstr>Mobile Applications for iPhone and iPad Course Program</vt:lpstr>
      <vt:lpstr>Mobile Applications for iPhone and iPad Course Program</vt:lpstr>
      <vt:lpstr>Mobile Applications for iPhone and iPad Course Program</vt:lpstr>
      <vt:lpstr>Mobile Applications for iPhone and iPad Course Program</vt:lpstr>
      <vt:lpstr>The Trainers Team</vt:lpstr>
      <vt:lpstr>Trainers Team</vt:lpstr>
      <vt:lpstr>Evaluation </vt:lpstr>
      <vt:lpstr>iOS Apps : Evaluation</vt:lpstr>
      <vt:lpstr>Pass / Excellence / Fail Criteria</vt:lpstr>
      <vt:lpstr>Homework Peer Reviews</vt:lpstr>
      <vt:lpstr>Check Your Presence</vt:lpstr>
      <vt:lpstr>Course Project</vt:lpstr>
      <vt:lpstr>Resources</vt:lpstr>
      <vt:lpstr>Course Web Site &amp; Forums</vt:lpstr>
      <vt:lpstr>Telerik Integrated Learning System (TILS)</vt:lpstr>
      <vt:lpstr>Required Software</vt:lpstr>
      <vt:lpstr>Mobile apps for  iPhone &amp; iPad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667</cp:revision>
  <dcterms:created xsi:type="dcterms:W3CDTF">2007-12-08T16:03:35Z</dcterms:created>
  <dcterms:modified xsi:type="dcterms:W3CDTF">2015-01-05T09:41:19Z</dcterms:modified>
  <cp:category>software engineering</cp:category>
</cp:coreProperties>
</file>