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8" r:id="rId2"/>
    <p:sldId id="297" r:id="rId3"/>
    <p:sldId id="29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-169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hyperlink" Target="http://clouddevcourse.telerik.com/" TargetMode="External"/><Relationship Id="rId20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www.bgcoder.com/" TargetMode="External"/><Relationship Id="rId11" Type="http://schemas.openxmlformats.org/officeDocument/2006/relationships/hyperlink" Target="http://www.nakov.com/" TargetMode="External"/><Relationship Id="rId12" Type="http://schemas.openxmlformats.org/officeDocument/2006/relationships/hyperlink" Target="http://codecourse.telerik.com/" TargetMode="External"/><Relationship Id="rId13" Type="http://schemas.openxmlformats.org/officeDocument/2006/relationships/hyperlink" Target="http://algoacademy.telerik.com/" TargetMode="External"/><Relationship Id="rId14" Type="http://schemas.openxmlformats.org/officeDocument/2006/relationships/hyperlink" Target="http://aspnetcourse.telerik.com/" TargetMode="External"/><Relationship Id="rId15" Type="http://schemas.openxmlformats.org/officeDocument/2006/relationships/hyperlink" Target="http://academy.telerik.com/" TargetMode="External"/><Relationship Id="rId16" Type="http://schemas.openxmlformats.org/officeDocument/2006/relationships/hyperlink" Target="http://mobiledevcourse.telerik.com/" TargetMode="External"/><Relationship Id="rId17" Type="http://schemas.openxmlformats.org/officeDocument/2006/relationships/hyperlink" Target="http://www.introprogramming.info/" TargetMode="External"/><Relationship Id="rId18" Type="http://schemas.openxmlformats.org/officeDocument/2006/relationships/hyperlink" Target="http://www.minkov.it/" TargetMode="External"/><Relationship Id="rId19" Type="http://schemas.openxmlformats.org/officeDocument/2006/relationships/hyperlink" Target="http://www.nikolay.it/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forums.academy.telerik.com/" TargetMode="External"/><Relationship Id="rId3" Type="http://schemas.openxmlformats.org/officeDocument/2006/relationships/hyperlink" Target="http://kursove-uroci-knigi-obuchenie-programirane-web-design-csharp.info/" TargetMode="External"/><Relationship Id="rId4" Type="http://schemas.openxmlformats.org/officeDocument/2006/relationships/hyperlink" Target="http://www.telerik-kids.com/" TargetMode="External"/><Relationship Id="rId5" Type="http://schemas.openxmlformats.org/officeDocument/2006/relationships/hyperlink" Target="http://seocourse.telerik.com/" TargetMode="External"/><Relationship Id="rId6" Type="http://schemas.openxmlformats.org/officeDocument/2006/relationships/hyperlink" Target="http://html5course.telerik.com/" TargetMode="External"/><Relationship Id="rId7" Type="http://schemas.openxmlformats.org/officeDocument/2006/relationships/hyperlink" Target="http://schoolacademy.telerik.com/" TargetMode="External"/><Relationship Id="rId8" Type="http://schemas.openxmlformats.org/officeDocument/2006/relationships/hyperlink" Target="http://mvc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341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98B58BE-6C12-4A5D-89FC-4BF7955A4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89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98B58BE-6C12-4A5D-89FC-4BF7955A4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2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59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936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2373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png"/><Relationship Id="rId12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7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8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cademy.telerik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academy.telerik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98680"/>
            <a:ext cx="8229600" cy="1524000"/>
          </a:xfrm>
        </p:spPr>
        <p:txBody>
          <a:bodyPr/>
          <a:lstStyle/>
          <a:p>
            <a:r>
              <a:rPr lang="en-US" dirty="0"/>
              <a:t>HTTP Request in </a:t>
            </a:r>
            <a:r>
              <a:rPr lang="en-US" dirty="0" err="1"/>
              <a:t>iOS</a:t>
            </a:r>
            <a:r>
              <a:rPr lang="en-US" dirty="0"/>
              <a:t> Apps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199" y="5121649"/>
            <a:ext cx="4904914" cy="461665"/>
          </a:xfrm>
        </p:spPr>
        <p:txBody>
          <a:bodyPr/>
          <a:lstStyle/>
          <a:p>
            <a:r>
              <a:rPr lang="en-US" dirty="0" smtClean="0"/>
              <a:t>Mobile apps for iPhone &amp; iPad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973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 in </a:t>
            </a:r>
            <a:r>
              <a:rPr lang="en-US" dirty="0" err="1" smtClean="0"/>
              <a:t>iOS</a:t>
            </a:r>
            <a:r>
              <a:rPr lang="en-US" dirty="0" smtClean="0"/>
              <a:t> Apps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14878" y="6400800"/>
            <a:ext cx="2910810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10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8600" y="860359"/>
            <a:ext cx="8686800" cy="218572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Create an abstraction for performing HTTP requests with Objective-C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It should support HTTP GET, HTTP POST, HTTP PUT and HTTP DELETE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Example:</a:t>
            </a:r>
            <a:endParaRPr lang="en-US" sz="2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3109502"/>
            <a:ext cx="8077200" cy="3477875"/>
          </a:xfrm>
        </p:spPr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httpRequester</a:t>
            </a:r>
            <a:r>
              <a:rPr lang="en-US" dirty="0" smtClean="0"/>
              <a:t> get</a:t>
            </a:r>
            <a:r>
              <a:rPr lang="en-US" dirty="0" smtClean="0">
                <a:sym typeface="Wingdings"/>
              </a:rPr>
              <a:t>: @"http://</a:t>
            </a:r>
            <a:r>
              <a:rPr lang="en-US" dirty="0" err="1" smtClean="0">
                <a:sym typeface="Wingdings"/>
              </a:rPr>
              <a:t>url.com</a:t>
            </a:r>
            <a:r>
              <a:rPr lang="en-US" dirty="0" smtClean="0">
                <a:sym typeface="Wingdings"/>
              </a:rPr>
              <a:t>" </a:t>
            </a:r>
          </a:p>
          <a:p>
            <a:r>
              <a:rPr lang="en-US" dirty="0" smtClean="0">
                <a:sym typeface="Wingdings"/>
              </a:rPr>
              <a:t>          headers: </a:t>
            </a:r>
            <a:r>
              <a:rPr lang="en-US" dirty="0" err="1" smtClean="0">
                <a:sym typeface="Wingdings"/>
              </a:rPr>
              <a:t>headersDictionary</a:t>
            </a:r>
            <a:endParaRPr lang="en-US" dirty="0" smtClean="0">
              <a:sym typeface="Wingdings"/>
            </a:endParaRPr>
          </a:p>
          <a:p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    </a:t>
            </a:r>
            <a:r>
              <a:rPr lang="en-US" dirty="0" err="1" smtClean="0">
                <a:sym typeface="Wingdings"/>
              </a:rPr>
              <a:t>withTarget</a:t>
            </a:r>
            <a:r>
              <a:rPr lang="en-US" dirty="0" smtClean="0">
                <a:sym typeface="Wingdings"/>
              </a:rPr>
              <a:t>: self</a:t>
            </a:r>
          </a:p>
          <a:p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        action: @selector(</a:t>
            </a:r>
            <a:r>
              <a:rPr lang="en-US" dirty="0" err="1" smtClean="0">
                <a:sym typeface="Wingdings"/>
              </a:rPr>
              <a:t>handleGet</a:t>
            </a:r>
            <a:r>
              <a:rPr lang="en-US" dirty="0" smtClean="0">
                <a:sym typeface="Wingdings"/>
              </a:rPr>
              <a:t>)]</a:t>
            </a:r>
            <a:endParaRPr lang="en-US" dirty="0" smtClean="0"/>
          </a:p>
          <a:p>
            <a:r>
              <a:rPr lang="en-US" dirty="0"/>
              <a:t>[</a:t>
            </a:r>
            <a:r>
              <a:rPr lang="en-US" dirty="0" err="1"/>
              <a:t>httpRequester</a:t>
            </a:r>
            <a:r>
              <a:rPr lang="en-US" dirty="0"/>
              <a:t> get</a:t>
            </a:r>
            <a:r>
              <a:rPr lang="en-US" dirty="0">
                <a:sym typeface="Wingdings"/>
              </a:rPr>
              <a:t>: @"http://</a:t>
            </a:r>
            <a:r>
              <a:rPr lang="en-US" dirty="0" err="1">
                <a:sym typeface="Wingdings"/>
              </a:rPr>
              <a:t>url.com</a:t>
            </a:r>
            <a:r>
              <a:rPr lang="en-US" dirty="0">
                <a:sym typeface="Wingdings"/>
              </a:rPr>
              <a:t>" </a:t>
            </a:r>
          </a:p>
          <a:p>
            <a:r>
              <a:rPr lang="en-US" dirty="0">
                <a:sym typeface="Wingdings"/>
              </a:rPr>
              <a:t>        </a:t>
            </a:r>
            <a:r>
              <a:rPr lang="en-US" dirty="0" err="1">
                <a:sym typeface="Wingdings"/>
              </a:rPr>
              <a:t>withTarget</a:t>
            </a:r>
            <a:r>
              <a:rPr lang="en-US" dirty="0">
                <a:sym typeface="Wingdings"/>
              </a:rPr>
              <a:t>: self</a:t>
            </a:r>
          </a:p>
          <a:p>
            <a:r>
              <a:rPr lang="en-US" dirty="0">
                <a:sym typeface="Wingdings"/>
              </a:rPr>
              <a:t>            action: @selector(</a:t>
            </a:r>
            <a:r>
              <a:rPr lang="en-US" dirty="0" err="1">
                <a:sym typeface="Wingdings"/>
              </a:rPr>
              <a:t>handleGet</a:t>
            </a:r>
            <a:r>
              <a:rPr lang="en-US" dirty="0">
                <a:sym typeface="Wingdings"/>
              </a:rPr>
              <a:t>)</a:t>
            </a:r>
            <a:r>
              <a:rPr lang="en-US" dirty="0" smtClean="0">
                <a:sym typeface="Wingdings"/>
              </a:rPr>
              <a:t>]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err="1"/>
              <a:t>httpRequester</a:t>
            </a:r>
            <a:r>
              <a:rPr lang="en-US" dirty="0"/>
              <a:t> </a:t>
            </a:r>
            <a:r>
              <a:rPr lang="en-US" dirty="0" smtClean="0"/>
              <a:t>post</a:t>
            </a:r>
            <a:r>
              <a:rPr lang="en-US" dirty="0" smtClean="0">
                <a:sym typeface="Wingdings"/>
              </a:rPr>
              <a:t>: </a:t>
            </a:r>
            <a:r>
              <a:rPr lang="en-US" dirty="0">
                <a:sym typeface="Wingdings"/>
              </a:rPr>
              <a:t>@"http://</a:t>
            </a:r>
            <a:r>
              <a:rPr lang="en-US" dirty="0" err="1">
                <a:sym typeface="Wingdings"/>
              </a:rPr>
              <a:t>url.com</a:t>
            </a:r>
            <a:r>
              <a:rPr lang="en-US" dirty="0">
                <a:sym typeface="Wingdings"/>
              </a:rPr>
              <a:t>" </a:t>
            </a:r>
            <a:endParaRPr lang="en-US" dirty="0" smtClean="0">
              <a:sym typeface="Wingdings"/>
            </a:endParaRPr>
          </a:p>
          <a:p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    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   data: data</a:t>
            </a:r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         </a:t>
            </a:r>
            <a:r>
              <a:rPr lang="en-US" dirty="0" err="1">
                <a:sym typeface="Wingdings"/>
              </a:rPr>
              <a:t>withTarget</a:t>
            </a:r>
            <a:r>
              <a:rPr lang="en-US" dirty="0">
                <a:sym typeface="Wingdings"/>
              </a:rPr>
              <a:t>: </a:t>
            </a:r>
            <a:r>
              <a:rPr lang="en-US" dirty="0" smtClean="0">
                <a:sym typeface="Wingdings"/>
              </a:rPr>
              <a:t>self</a:t>
            </a:r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         </a:t>
            </a:r>
            <a:r>
              <a:rPr lang="en-US" dirty="0">
                <a:sym typeface="Wingdings"/>
              </a:rPr>
              <a:t>action: @selector(</a:t>
            </a:r>
            <a:r>
              <a:rPr lang="en-US" dirty="0" err="1" smtClean="0">
                <a:sym typeface="Wingdings"/>
              </a:rPr>
              <a:t>handlePost</a:t>
            </a:r>
            <a:r>
              <a:rPr lang="en-US" dirty="0" smtClean="0">
                <a:sym typeface="Wingdings"/>
              </a:rPr>
              <a:t>)]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243528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336</TotalTime>
  <Words>140</Words>
  <Application>Microsoft Macintosh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Telerik Academy theme</vt:lpstr>
      <vt:lpstr>HTTP Request in iOS Apps</vt:lpstr>
      <vt:lpstr>HTTP Request in iOS Apps</vt:lpstr>
      <vt:lpstr>Homework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Storyboards, Views and Transitions</dc:title>
  <dc:creator>Doncho Minkov</dc:creator>
  <cp:lastModifiedBy>Doncho Minkov</cp:lastModifiedBy>
  <cp:revision>188</cp:revision>
  <dcterms:created xsi:type="dcterms:W3CDTF">2014-10-26T15:59:43Z</dcterms:created>
  <dcterms:modified xsi:type="dcterms:W3CDTF">2014-10-31T08:51:35Z</dcterms:modified>
</cp:coreProperties>
</file>