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46" r:id="rId16"/>
    <p:sldId id="347" r:id="rId17"/>
    <p:sldId id="270" r:id="rId18"/>
    <p:sldId id="345" r:id="rId19"/>
    <p:sldId id="349" r:id="rId20"/>
    <p:sldId id="348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302" r:id="rId35"/>
    <p:sldId id="303" r:id="rId36"/>
    <p:sldId id="304" r:id="rId37"/>
    <p:sldId id="305" r:id="rId38"/>
    <p:sldId id="306" r:id="rId39"/>
    <p:sldId id="307" r:id="rId40"/>
    <p:sldId id="350" r:id="rId41"/>
    <p:sldId id="351" r:id="rId42"/>
    <p:sldId id="352" r:id="rId43"/>
    <p:sldId id="34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4B584-F6F6-4EDA-B58B-23F2864A1F05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11B1-CA9C-47F1-B231-CB16C10E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51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5882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8847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1CAF241F-65C9-4E85-866D-33A924D9866A}" type="slidenum">
              <a:rPr lang="en-US" sz="1000" i="1">
                <a:solidFill>
                  <a:schemeClr val="tx1"/>
                </a:solidFill>
              </a:rPr>
              <a:pPr algn="r" defTabSz="924527"/>
              <a:t>9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6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24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6634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8965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39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73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8998414-02E8-435E-A48F-74E621C7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8998414-02E8-435E-A48F-74E621C7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2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9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00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1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microsoft.com/office/2007/relationships/hdphoto" Target="../media/hdphoto2.wdp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4" Type="http://schemas.openxmlformats.org/officeDocument/2006/relationships/hyperlink" Target="http://www.facebook.com/telerikacademy" TargetMode="External"/><Relationship Id="rId5" Type="http://schemas.openxmlformats.org/officeDocument/2006/relationships/hyperlink" Target="http://forums.academy.telerik.com/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hyperlink" Target="http://facebook.com/TelerikAcademy" TargetMode="External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harpfundamentals.telerik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Object-Oriented Programming</a:t>
            </a:r>
            <a:r>
              <a:rPr lang="bg-BG" sz="4400" dirty="0" smtClean="0"/>
              <a:t/>
            </a:r>
            <a:br>
              <a:rPr lang="bg-BG" sz="4400" dirty="0" smtClean="0"/>
            </a:br>
            <a:r>
              <a:rPr lang="en-US" sz="4400" dirty="0" smtClean="0"/>
              <a:t>with Objective-C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Inheritance, Abstraction, Encapsulation, Polymorphism </a:t>
            </a:r>
            <a:endParaRPr lang="bg-BG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303255" cy="830997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39" name="TextBox 38"/>
          <p:cNvSpPr txBox="1"/>
          <p:nvPr/>
        </p:nvSpPr>
        <p:spPr>
          <a:xfrm rot="21444230">
            <a:off x="5674822" y="5776458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6825190" y="4258085"/>
            <a:ext cx="1504145" cy="15677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89451" y="557446"/>
            <a:ext cx="5334000" cy="1016615"/>
          </a:xfrm>
          <a:prstGeom prst="flowChartMultidocument">
            <a:avLst/>
          </a:prstGeom>
          <a:noFill/>
          <a:ln w="12700">
            <a:solidFill>
              <a:schemeClr val="tx1">
                <a:lumMod val="20000"/>
                <a:lumOff val="80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3999" y="4441315"/>
            <a:ext cx="1524001" cy="1197485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1199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bg-BG" dirty="0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classes implicitly gain all members from the super class</a:t>
            </a:r>
          </a:p>
          <a:p>
            <a:pPr lvl="1"/>
            <a:r>
              <a:rPr lang="en-US" dirty="0" smtClean="0"/>
              <a:t>All fields, methods, properties</a:t>
            </a:r>
          </a:p>
          <a:p>
            <a:pPr lvl="1"/>
            <a:r>
              <a:rPr lang="en-US" dirty="0" smtClean="0"/>
              <a:t>Some members are inaccessible (hidden)</a:t>
            </a:r>
          </a:p>
          <a:p>
            <a:r>
              <a:rPr lang="en-US" dirty="0" smtClean="0"/>
              <a:t>The class whose methods are inherited is called base (parent) class</a:t>
            </a:r>
            <a:endParaRPr lang="bg-BG" dirty="0" smtClean="0"/>
          </a:p>
          <a:p>
            <a:r>
              <a:rPr lang="en-US" dirty="0" smtClean="0"/>
              <a:t>The class that gains </a:t>
            </a:r>
            <a:r>
              <a:rPr lang="en-US" dirty="0"/>
              <a:t>new functionality </a:t>
            </a:r>
            <a:r>
              <a:rPr lang="en-US" dirty="0" smtClean="0"/>
              <a:t>is called derived (child)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92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1398" y="1612900"/>
            <a:ext cx="2736742" cy="576262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1398" y="2189162"/>
            <a:ext cx="2736742" cy="79216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GB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+Name</a:t>
            </a:r>
            <a:r>
              <a:rPr lang="en-GB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NS</a:t>
            </a:r>
            <a:r>
              <a:rPr lang="en-GB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endParaRPr lang="en-GB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GB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+Address: </a:t>
            </a:r>
            <a:r>
              <a:rPr lang="en-GB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NSString</a:t>
            </a:r>
            <a:endParaRPr lang="en-GB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1398" y="2981325"/>
            <a:ext cx="2736742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1450" y="4359275"/>
            <a:ext cx="2710664" cy="576262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1450" y="4935537"/>
            <a:ext cx="2710664" cy="79216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Company: NSString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+Salary: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1450" y="5727700"/>
            <a:ext cx="2710664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0600" y="4368800"/>
            <a:ext cx="2603377" cy="576262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00600" y="4945062"/>
            <a:ext cx="2603377" cy="79216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School: NSString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00600" y="5737225"/>
            <a:ext cx="2603377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6096000" y="1271587"/>
            <a:ext cx="1920875" cy="533400"/>
          </a:xfrm>
          <a:prstGeom prst="wedgeRoundRectCallout">
            <a:avLst>
              <a:gd name="adj1" fmla="val -80546"/>
              <a:gd name="adj2" fmla="val 75167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6324600" y="3076574"/>
            <a:ext cx="2319337" cy="595313"/>
          </a:xfrm>
          <a:prstGeom prst="wedgeRoundRectCallout">
            <a:avLst>
              <a:gd name="adj1" fmla="val -56916"/>
              <a:gd name="adj2" fmla="val 183814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496887" y="3024187"/>
            <a:ext cx="2398713" cy="595313"/>
          </a:xfrm>
          <a:prstGeom prst="wedgeRoundRectCallout">
            <a:avLst>
              <a:gd name="adj1" fmla="val 43269"/>
              <a:gd name="adj2" fmla="val 195848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45"/>
          <p:cNvSpPr>
            <a:spLocks/>
          </p:cNvSpPr>
          <p:nvPr/>
        </p:nvSpPr>
        <p:spPr bwMode="auto">
          <a:xfrm>
            <a:off x="3727600" y="3586162"/>
            <a:ext cx="45719" cy="771525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0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8" name="Freeform 147"/>
          <p:cNvSpPr>
            <a:spLocks/>
          </p:cNvSpPr>
          <p:nvPr/>
        </p:nvSpPr>
        <p:spPr bwMode="auto">
          <a:xfrm>
            <a:off x="3570540" y="3364153"/>
            <a:ext cx="31566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Freeform 145"/>
          <p:cNvSpPr>
            <a:spLocks/>
          </p:cNvSpPr>
          <p:nvPr/>
        </p:nvSpPr>
        <p:spPr bwMode="auto">
          <a:xfrm>
            <a:off x="5262460" y="3586162"/>
            <a:ext cx="45719" cy="771525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0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5105400" y="3364153"/>
            <a:ext cx="31566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Hierarchies</a:t>
            </a:r>
            <a:endParaRPr lang="bg-BG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leads to a hierarchies of classes and / or protocols in an application:</a:t>
            </a:r>
            <a:endParaRPr lang="bg-BG" dirty="0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12</a:t>
            </a:fld>
            <a:endParaRPr lang="en-US" sz="11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90600" y="2438400"/>
            <a:ext cx="6858000" cy="3810000"/>
            <a:chOff x="457200" y="2587625"/>
            <a:chExt cx="6858000" cy="3387725"/>
          </a:xfrm>
        </p:grpSpPr>
        <p:sp>
          <p:nvSpPr>
            <p:cNvPr id="2058" name="Text Box 16"/>
            <p:cNvSpPr txBox="1">
              <a:spLocks noChangeArrowheads="1"/>
            </p:cNvSpPr>
            <p:nvPr/>
          </p:nvSpPr>
          <p:spPr bwMode="auto">
            <a:xfrm>
              <a:off x="2943226" y="2587625"/>
              <a:ext cx="2314574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Game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059" name="Text Box 17"/>
            <p:cNvSpPr txBox="1">
              <a:spLocks noChangeArrowheads="1"/>
            </p:cNvSpPr>
            <p:nvPr/>
          </p:nvSpPr>
          <p:spPr bwMode="auto">
            <a:xfrm>
              <a:off x="4476750" y="3590925"/>
              <a:ext cx="283845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MultiplePlayersGame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060" name="Text Box 18"/>
            <p:cNvSpPr txBox="1">
              <a:spLocks noChangeArrowheads="1"/>
            </p:cNvSpPr>
            <p:nvPr/>
          </p:nvSpPr>
          <p:spPr bwMode="auto">
            <a:xfrm>
              <a:off x="4419600" y="4591050"/>
              <a:ext cx="160020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BoardGame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061" name="Text Box 19"/>
            <p:cNvSpPr txBox="1">
              <a:spLocks noChangeArrowheads="1"/>
            </p:cNvSpPr>
            <p:nvPr/>
          </p:nvSpPr>
          <p:spPr bwMode="auto">
            <a:xfrm>
              <a:off x="3733800" y="5591175"/>
              <a:ext cx="137160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Chess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062" name="Text Box 20"/>
            <p:cNvSpPr txBox="1">
              <a:spLocks noChangeArrowheads="1"/>
            </p:cNvSpPr>
            <p:nvPr/>
          </p:nvSpPr>
          <p:spPr bwMode="auto">
            <a:xfrm>
              <a:off x="5334000" y="5588000"/>
              <a:ext cx="160020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Backgammon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063" name="Text Box 21"/>
            <p:cNvSpPr txBox="1">
              <a:spLocks noChangeArrowheads="1"/>
            </p:cNvSpPr>
            <p:nvPr/>
          </p:nvSpPr>
          <p:spPr bwMode="auto">
            <a:xfrm>
              <a:off x="1143000" y="3590925"/>
              <a:ext cx="251460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SinglePlayerGame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Freeform 147"/>
            <p:cNvSpPr>
              <a:spLocks/>
            </p:cNvSpPr>
            <p:nvPr/>
          </p:nvSpPr>
          <p:spPr bwMode="auto">
            <a:xfrm>
              <a:off x="3209674" y="3002591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5" name="Freeform 145"/>
            <p:cNvSpPr>
              <a:spLocks/>
            </p:cNvSpPr>
            <p:nvPr/>
          </p:nvSpPr>
          <p:spPr bwMode="auto">
            <a:xfrm>
              <a:off x="3319542" y="3153242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6" name="Freeform 147"/>
            <p:cNvSpPr>
              <a:spLocks/>
            </p:cNvSpPr>
            <p:nvPr/>
          </p:nvSpPr>
          <p:spPr bwMode="auto">
            <a:xfrm>
              <a:off x="4714624" y="2996565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7" name="Freeform 145"/>
            <p:cNvSpPr>
              <a:spLocks/>
            </p:cNvSpPr>
            <p:nvPr/>
          </p:nvSpPr>
          <p:spPr bwMode="auto">
            <a:xfrm>
              <a:off x="4824492" y="3147216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7200" y="4581525"/>
              <a:ext cx="175260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Minesweeper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1600200" cy="38417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Solitaire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2" name="Freeform 147"/>
            <p:cNvSpPr>
              <a:spLocks/>
            </p:cNvSpPr>
            <p:nvPr/>
          </p:nvSpPr>
          <p:spPr bwMode="auto">
            <a:xfrm>
              <a:off x="1490332" y="4002249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3" name="Freeform 145"/>
            <p:cNvSpPr>
              <a:spLocks/>
            </p:cNvSpPr>
            <p:nvPr/>
          </p:nvSpPr>
          <p:spPr bwMode="auto">
            <a:xfrm>
              <a:off x="1600200" y="4152900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4" name="Freeform 147"/>
            <p:cNvSpPr>
              <a:spLocks/>
            </p:cNvSpPr>
            <p:nvPr/>
          </p:nvSpPr>
          <p:spPr bwMode="auto">
            <a:xfrm>
              <a:off x="2981074" y="400081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5" name="Freeform 145"/>
            <p:cNvSpPr>
              <a:spLocks/>
            </p:cNvSpPr>
            <p:nvPr/>
          </p:nvSpPr>
          <p:spPr bwMode="auto">
            <a:xfrm>
              <a:off x="3090942" y="4151461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6" name="Freeform 147"/>
            <p:cNvSpPr>
              <a:spLocks/>
            </p:cNvSpPr>
            <p:nvPr/>
          </p:nvSpPr>
          <p:spPr bwMode="auto">
            <a:xfrm>
              <a:off x="5071732" y="4002249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" name="Freeform 145"/>
            <p:cNvSpPr>
              <a:spLocks/>
            </p:cNvSpPr>
            <p:nvPr/>
          </p:nvSpPr>
          <p:spPr bwMode="auto">
            <a:xfrm>
              <a:off x="5181600" y="4152900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8" name="Freeform 147"/>
            <p:cNvSpPr>
              <a:spLocks/>
            </p:cNvSpPr>
            <p:nvPr/>
          </p:nvSpPr>
          <p:spPr bwMode="auto">
            <a:xfrm>
              <a:off x="6553200" y="400050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6663068" y="4151151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" name="Freeform 147"/>
            <p:cNvSpPr>
              <a:spLocks/>
            </p:cNvSpPr>
            <p:nvPr/>
          </p:nvSpPr>
          <p:spPr bwMode="auto">
            <a:xfrm>
              <a:off x="4614532" y="500237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2" name="Freeform 145"/>
            <p:cNvSpPr>
              <a:spLocks/>
            </p:cNvSpPr>
            <p:nvPr/>
          </p:nvSpPr>
          <p:spPr bwMode="auto">
            <a:xfrm>
              <a:off x="4724400" y="5153025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3" name="Freeform 147"/>
            <p:cNvSpPr>
              <a:spLocks/>
            </p:cNvSpPr>
            <p:nvPr/>
          </p:nvSpPr>
          <p:spPr bwMode="auto">
            <a:xfrm>
              <a:off x="5571874" y="500237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4" name="Freeform 145"/>
            <p:cNvSpPr>
              <a:spLocks/>
            </p:cNvSpPr>
            <p:nvPr/>
          </p:nvSpPr>
          <p:spPr bwMode="auto">
            <a:xfrm>
              <a:off x="5681742" y="5153025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257925" y="4581525"/>
              <a:ext cx="833952" cy="390525"/>
            </a:xfrm>
            <a:custGeom>
              <a:avLst/>
              <a:gdLst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977078 w 3987711"/>
                <a:gd name="connsiteY34" fmla="*/ 424481 h 1987467"/>
                <a:gd name="connsiteX35" fmla="*/ 3987711 w 3987711"/>
                <a:gd name="connsiteY35" fmla="*/ 456379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977078 w 3987711"/>
                <a:gd name="connsiteY34" fmla="*/ 424481 h 1987467"/>
                <a:gd name="connsiteX35" fmla="*/ 3987711 w 3987711"/>
                <a:gd name="connsiteY35" fmla="*/ 456379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90" fmla="*/ 501 w 3987711"/>
                <a:gd name="connsiteY90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866870 w 3987711"/>
                <a:gd name="connsiteY34" fmla="*/ 564722 h 1987467"/>
                <a:gd name="connsiteX35" fmla="*/ 3987711 w 3987711"/>
                <a:gd name="connsiteY35" fmla="*/ 456379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90" fmla="*/ 501 w 3987711"/>
                <a:gd name="connsiteY90" fmla="*/ 722193 h 1987467"/>
                <a:gd name="connsiteX0" fmla="*/ 501 w 3987709"/>
                <a:gd name="connsiteY0" fmla="*/ 722193 h 1987467"/>
                <a:gd name="connsiteX1" fmla="*/ 32399 w 3987709"/>
                <a:gd name="connsiteY1" fmla="*/ 605235 h 1987467"/>
                <a:gd name="connsiteX2" fmla="*/ 43032 w 3987709"/>
                <a:gd name="connsiteY2" fmla="*/ 562705 h 1987467"/>
                <a:gd name="connsiteX3" fmla="*/ 64297 w 3987709"/>
                <a:gd name="connsiteY3" fmla="*/ 403216 h 1987467"/>
                <a:gd name="connsiteX4" fmla="*/ 85562 w 3987709"/>
                <a:gd name="connsiteY4" fmla="*/ 328788 h 1987467"/>
                <a:gd name="connsiteX5" fmla="*/ 117460 w 3987709"/>
                <a:gd name="connsiteY5" fmla="*/ 307523 h 1987467"/>
                <a:gd name="connsiteX6" fmla="*/ 181255 w 3987709"/>
                <a:gd name="connsiteY6" fmla="*/ 222463 h 1987467"/>
                <a:gd name="connsiteX7" fmla="*/ 202520 w 3987709"/>
                <a:gd name="connsiteY7" fmla="*/ 190565 h 1987467"/>
                <a:gd name="connsiteX8" fmla="*/ 266315 w 3987709"/>
                <a:gd name="connsiteY8" fmla="*/ 158667 h 1987467"/>
                <a:gd name="connsiteX9" fmla="*/ 298213 w 3987709"/>
                <a:gd name="connsiteY9" fmla="*/ 137402 h 1987467"/>
                <a:gd name="connsiteX10" fmla="*/ 478967 w 3987709"/>
                <a:gd name="connsiteY10" fmla="*/ 116137 h 1987467"/>
                <a:gd name="connsiteX11" fmla="*/ 542762 w 3987709"/>
                <a:gd name="connsiteY11" fmla="*/ 105505 h 1987467"/>
                <a:gd name="connsiteX12" fmla="*/ 595925 w 3987709"/>
                <a:gd name="connsiteY12" fmla="*/ 94872 h 1987467"/>
                <a:gd name="connsiteX13" fmla="*/ 1021227 w 3987709"/>
                <a:gd name="connsiteY13" fmla="*/ 84240 h 1987467"/>
                <a:gd name="connsiteX14" fmla="*/ 1276408 w 3987709"/>
                <a:gd name="connsiteY14" fmla="*/ 62974 h 1987467"/>
                <a:gd name="connsiteX15" fmla="*/ 1329571 w 3987709"/>
                <a:gd name="connsiteY15" fmla="*/ 52342 h 1987467"/>
                <a:gd name="connsiteX16" fmla="*/ 1414632 w 3987709"/>
                <a:gd name="connsiteY16" fmla="*/ 41709 h 1987467"/>
                <a:gd name="connsiteX17" fmla="*/ 1457162 w 3987709"/>
                <a:gd name="connsiteY17" fmla="*/ 31077 h 1987467"/>
                <a:gd name="connsiteX18" fmla="*/ 1616650 w 3987709"/>
                <a:gd name="connsiteY18" fmla="*/ 9812 h 1987467"/>
                <a:gd name="connsiteX19" fmla="*/ 2318399 w 3987709"/>
                <a:gd name="connsiteY19" fmla="*/ 20444 h 1987467"/>
                <a:gd name="connsiteX20" fmla="*/ 2488520 w 3987709"/>
                <a:gd name="connsiteY20" fmla="*/ 41709 h 1987467"/>
                <a:gd name="connsiteX21" fmla="*/ 2584213 w 3987709"/>
                <a:gd name="connsiteY21" fmla="*/ 52342 h 1987467"/>
                <a:gd name="connsiteX22" fmla="*/ 2648008 w 3987709"/>
                <a:gd name="connsiteY22" fmla="*/ 62974 h 1987467"/>
                <a:gd name="connsiteX23" fmla="*/ 3434818 w 3987709"/>
                <a:gd name="connsiteY23" fmla="*/ 73607 h 1987467"/>
                <a:gd name="connsiteX24" fmla="*/ 3519878 w 3987709"/>
                <a:gd name="connsiteY24" fmla="*/ 84240 h 1987467"/>
                <a:gd name="connsiteX25" fmla="*/ 3551776 w 3987709"/>
                <a:gd name="connsiteY25" fmla="*/ 94872 h 1987467"/>
                <a:gd name="connsiteX26" fmla="*/ 3636836 w 3987709"/>
                <a:gd name="connsiteY26" fmla="*/ 105505 h 1987467"/>
                <a:gd name="connsiteX27" fmla="*/ 3689999 w 3987709"/>
                <a:gd name="connsiteY27" fmla="*/ 116137 h 1987467"/>
                <a:gd name="connsiteX28" fmla="*/ 3753795 w 3987709"/>
                <a:gd name="connsiteY28" fmla="*/ 137402 h 1987467"/>
                <a:gd name="connsiteX29" fmla="*/ 3849488 w 3987709"/>
                <a:gd name="connsiteY29" fmla="*/ 211830 h 1987467"/>
                <a:gd name="connsiteX30" fmla="*/ 3892018 w 3987709"/>
                <a:gd name="connsiteY30" fmla="*/ 275626 h 1987467"/>
                <a:gd name="connsiteX31" fmla="*/ 3913283 w 3987709"/>
                <a:gd name="connsiteY31" fmla="*/ 307523 h 1987467"/>
                <a:gd name="connsiteX32" fmla="*/ 3923915 w 3987709"/>
                <a:gd name="connsiteY32" fmla="*/ 339421 h 1987467"/>
                <a:gd name="connsiteX33" fmla="*/ 3955813 w 3987709"/>
                <a:gd name="connsiteY33" fmla="*/ 360686 h 1987467"/>
                <a:gd name="connsiteX34" fmla="*/ 3866870 w 3987709"/>
                <a:gd name="connsiteY34" fmla="*/ 564722 h 1987467"/>
                <a:gd name="connsiteX35" fmla="*/ 3987709 w 3987709"/>
                <a:gd name="connsiteY35" fmla="*/ 564722 h 1987467"/>
                <a:gd name="connsiteX36" fmla="*/ 3977078 w 3987709"/>
                <a:gd name="connsiteY36" fmla="*/ 1073067 h 1987467"/>
                <a:gd name="connsiteX37" fmla="*/ 3966446 w 3987709"/>
                <a:gd name="connsiteY37" fmla="*/ 1104965 h 1987467"/>
                <a:gd name="connsiteX38" fmla="*/ 3955813 w 3987709"/>
                <a:gd name="connsiteY38" fmla="*/ 1423942 h 1987467"/>
                <a:gd name="connsiteX39" fmla="*/ 3913283 w 3987709"/>
                <a:gd name="connsiteY39" fmla="*/ 1519635 h 1987467"/>
                <a:gd name="connsiteX40" fmla="*/ 3902650 w 3987709"/>
                <a:gd name="connsiteY40" fmla="*/ 1551533 h 1987467"/>
                <a:gd name="connsiteX41" fmla="*/ 3838855 w 3987709"/>
                <a:gd name="connsiteY41" fmla="*/ 1594063 h 1987467"/>
                <a:gd name="connsiteX42" fmla="*/ 3775060 w 3987709"/>
                <a:gd name="connsiteY42" fmla="*/ 1636593 h 1987467"/>
                <a:gd name="connsiteX43" fmla="*/ 3743162 w 3987709"/>
                <a:gd name="connsiteY43" fmla="*/ 1657858 h 1987467"/>
                <a:gd name="connsiteX44" fmla="*/ 3721897 w 3987709"/>
                <a:gd name="connsiteY44" fmla="*/ 1689756 h 1987467"/>
                <a:gd name="connsiteX45" fmla="*/ 3689999 w 3987709"/>
                <a:gd name="connsiteY45" fmla="*/ 1700388 h 1987467"/>
                <a:gd name="connsiteX46" fmla="*/ 3626204 w 3987709"/>
                <a:gd name="connsiteY46" fmla="*/ 1742919 h 1987467"/>
                <a:gd name="connsiteX47" fmla="*/ 3594306 w 3987709"/>
                <a:gd name="connsiteY47" fmla="*/ 1764184 h 1987467"/>
                <a:gd name="connsiteX48" fmla="*/ 3562408 w 3987709"/>
                <a:gd name="connsiteY48" fmla="*/ 1785449 h 1987467"/>
                <a:gd name="connsiteX49" fmla="*/ 3519878 w 3987709"/>
                <a:gd name="connsiteY49" fmla="*/ 1806714 h 1987467"/>
                <a:gd name="connsiteX50" fmla="*/ 3487981 w 3987709"/>
                <a:gd name="connsiteY50" fmla="*/ 1817347 h 1987467"/>
                <a:gd name="connsiteX51" fmla="*/ 3456083 w 3987709"/>
                <a:gd name="connsiteY51" fmla="*/ 1838612 h 1987467"/>
                <a:gd name="connsiteX52" fmla="*/ 3339125 w 3987709"/>
                <a:gd name="connsiteY52" fmla="*/ 1859877 h 1987467"/>
                <a:gd name="connsiteX53" fmla="*/ 3307227 w 3987709"/>
                <a:gd name="connsiteY53" fmla="*/ 1881142 h 1987467"/>
                <a:gd name="connsiteX54" fmla="*/ 3158371 w 3987709"/>
                <a:gd name="connsiteY54" fmla="*/ 1902407 h 1987467"/>
                <a:gd name="connsiteX55" fmla="*/ 2945720 w 3987709"/>
                <a:gd name="connsiteY55" fmla="*/ 1923672 h 1987467"/>
                <a:gd name="connsiteX56" fmla="*/ 2679906 w 3987709"/>
                <a:gd name="connsiteY56" fmla="*/ 1934305 h 1987467"/>
                <a:gd name="connsiteX57" fmla="*/ 2445990 w 3987709"/>
                <a:gd name="connsiteY57" fmla="*/ 1944937 h 1987467"/>
                <a:gd name="connsiteX58" fmla="*/ 2371562 w 3987709"/>
                <a:gd name="connsiteY58" fmla="*/ 1955570 h 1987467"/>
                <a:gd name="connsiteX59" fmla="*/ 2307767 w 3987709"/>
                <a:gd name="connsiteY59" fmla="*/ 1976835 h 1987467"/>
                <a:gd name="connsiteX60" fmla="*/ 1999422 w 3987709"/>
                <a:gd name="connsiteY60" fmla="*/ 1987467 h 1987467"/>
                <a:gd name="connsiteX61" fmla="*/ 1340204 w 3987709"/>
                <a:gd name="connsiteY61" fmla="*/ 1976835 h 1987467"/>
                <a:gd name="connsiteX62" fmla="*/ 1170083 w 3987709"/>
                <a:gd name="connsiteY62" fmla="*/ 1955570 h 1987467"/>
                <a:gd name="connsiteX63" fmla="*/ 1138185 w 3987709"/>
                <a:gd name="connsiteY63" fmla="*/ 1934305 h 1987467"/>
                <a:gd name="connsiteX64" fmla="*/ 1095655 w 3987709"/>
                <a:gd name="connsiteY64" fmla="*/ 1923672 h 1987467"/>
                <a:gd name="connsiteX65" fmla="*/ 1063757 w 3987709"/>
                <a:gd name="connsiteY65" fmla="*/ 1913040 h 1987467"/>
                <a:gd name="connsiteX66" fmla="*/ 1021227 w 3987709"/>
                <a:gd name="connsiteY66" fmla="*/ 1902407 h 1987467"/>
                <a:gd name="connsiteX67" fmla="*/ 925534 w 3987709"/>
                <a:gd name="connsiteY67" fmla="*/ 1870509 h 1987467"/>
                <a:gd name="connsiteX68" fmla="*/ 893636 w 3987709"/>
                <a:gd name="connsiteY68" fmla="*/ 1859877 h 1987467"/>
                <a:gd name="connsiteX69" fmla="*/ 808576 w 3987709"/>
                <a:gd name="connsiteY69" fmla="*/ 1849244 h 1987467"/>
                <a:gd name="connsiteX70" fmla="*/ 734148 w 3987709"/>
                <a:gd name="connsiteY70" fmla="*/ 1817347 h 1987467"/>
                <a:gd name="connsiteX71" fmla="*/ 670353 w 3987709"/>
                <a:gd name="connsiteY71" fmla="*/ 1796081 h 1987467"/>
                <a:gd name="connsiteX72" fmla="*/ 627822 w 3987709"/>
                <a:gd name="connsiteY72" fmla="*/ 1785449 h 1987467"/>
                <a:gd name="connsiteX73" fmla="*/ 468334 w 3987709"/>
                <a:gd name="connsiteY73" fmla="*/ 1764184 h 1987467"/>
                <a:gd name="connsiteX74" fmla="*/ 362008 w 3987709"/>
                <a:gd name="connsiteY74" fmla="*/ 1732286 h 1987467"/>
                <a:gd name="connsiteX75" fmla="*/ 330111 w 3987709"/>
                <a:gd name="connsiteY75" fmla="*/ 1721654 h 1987467"/>
                <a:gd name="connsiteX76" fmla="*/ 276948 w 3987709"/>
                <a:gd name="connsiteY76" fmla="*/ 1679123 h 1987467"/>
                <a:gd name="connsiteX77" fmla="*/ 245050 w 3987709"/>
                <a:gd name="connsiteY77" fmla="*/ 1668491 h 1987467"/>
                <a:gd name="connsiteX78" fmla="*/ 213153 w 3987709"/>
                <a:gd name="connsiteY78" fmla="*/ 1647226 h 1987467"/>
                <a:gd name="connsiteX79" fmla="*/ 191888 w 3987709"/>
                <a:gd name="connsiteY79" fmla="*/ 1615328 h 1987467"/>
                <a:gd name="connsiteX80" fmla="*/ 170622 w 3987709"/>
                <a:gd name="connsiteY80" fmla="*/ 1594063 h 1987467"/>
                <a:gd name="connsiteX81" fmla="*/ 138725 w 3987709"/>
                <a:gd name="connsiteY81" fmla="*/ 1530267 h 1987467"/>
                <a:gd name="connsiteX82" fmla="*/ 106827 w 3987709"/>
                <a:gd name="connsiteY82" fmla="*/ 1498370 h 1987467"/>
                <a:gd name="connsiteX83" fmla="*/ 64297 w 3987709"/>
                <a:gd name="connsiteY83" fmla="*/ 1434574 h 1987467"/>
                <a:gd name="connsiteX84" fmla="*/ 53664 w 3987709"/>
                <a:gd name="connsiteY84" fmla="*/ 1392044 h 1987467"/>
                <a:gd name="connsiteX85" fmla="*/ 43032 w 3987709"/>
                <a:gd name="connsiteY85" fmla="*/ 1328249 h 1987467"/>
                <a:gd name="connsiteX86" fmla="*/ 32399 w 3987709"/>
                <a:gd name="connsiteY86" fmla="*/ 1275086 h 1987467"/>
                <a:gd name="connsiteX87" fmla="*/ 32399 w 3987709"/>
                <a:gd name="connsiteY87" fmla="*/ 977374 h 1987467"/>
                <a:gd name="connsiteX88" fmla="*/ 11134 w 3987709"/>
                <a:gd name="connsiteY88" fmla="*/ 892314 h 1987467"/>
                <a:gd name="connsiteX89" fmla="*/ 501 w 3987709"/>
                <a:gd name="connsiteY89" fmla="*/ 807254 h 1987467"/>
                <a:gd name="connsiteX90" fmla="*/ 501 w 3987709"/>
                <a:gd name="connsiteY90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866870 w 3987711"/>
                <a:gd name="connsiteY34" fmla="*/ 564722 h 1987467"/>
                <a:gd name="connsiteX35" fmla="*/ 3987711 w 3987711"/>
                <a:gd name="connsiteY35" fmla="*/ 564722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90" fmla="*/ 501 w 3987711"/>
                <a:gd name="connsiteY90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987711 w 3987711"/>
                <a:gd name="connsiteY34" fmla="*/ 564722 h 1987467"/>
                <a:gd name="connsiteX35" fmla="*/ 3977078 w 3987711"/>
                <a:gd name="connsiteY35" fmla="*/ 1073067 h 1987467"/>
                <a:gd name="connsiteX36" fmla="*/ 3966446 w 3987711"/>
                <a:gd name="connsiteY36" fmla="*/ 1104965 h 1987467"/>
                <a:gd name="connsiteX37" fmla="*/ 3955813 w 3987711"/>
                <a:gd name="connsiteY37" fmla="*/ 1423942 h 1987467"/>
                <a:gd name="connsiteX38" fmla="*/ 3913283 w 3987711"/>
                <a:gd name="connsiteY38" fmla="*/ 1519635 h 1987467"/>
                <a:gd name="connsiteX39" fmla="*/ 3902650 w 3987711"/>
                <a:gd name="connsiteY39" fmla="*/ 1551533 h 1987467"/>
                <a:gd name="connsiteX40" fmla="*/ 3838855 w 3987711"/>
                <a:gd name="connsiteY40" fmla="*/ 1594063 h 1987467"/>
                <a:gd name="connsiteX41" fmla="*/ 3775060 w 3987711"/>
                <a:gd name="connsiteY41" fmla="*/ 1636593 h 1987467"/>
                <a:gd name="connsiteX42" fmla="*/ 3743162 w 3987711"/>
                <a:gd name="connsiteY42" fmla="*/ 1657858 h 1987467"/>
                <a:gd name="connsiteX43" fmla="*/ 3721897 w 3987711"/>
                <a:gd name="connsiteY43" fmla="*/ 1689756 h 1987467"/>
                <a:gd name="connsiteX44" fmla="*/ 3689999 w 3987711"/>
                <a:gd name="connsiteY44" fmla="*/ 1700388 h 1987467"/>
                <a:gd name="connsiteX45" fmla="*/ 3626204 w 3987711"/>
                <a:gd name="connsiteY45" fmla="*/ 1742919 h 1987467"/>
                <a:gd name="connsiteX46" fmla="*/ 3594306 w 3987711"/>
                <a:gd name="connsiteY46" fmla="*/ 1764184 h 1987467"/>
                <a:gd name="connsiteX47" fmla="*/ 3562408 w 3987711"/>
                <a:gd name="connsiteY47" fmla="*/ 1785449 h 1987467"/>
                <a:gd name="connsiteX48" fmla="*/ 3519878 w 3987711"/>
                <a:gd name="connsiteY48" fmla="*/ 1806714 h 1987467"/>
                <a:gd name="connsiteX49" fmla="*/ 3487981 w 3987711"/>
                <a:gd name="connsiteY49" fmla="*/ 1817347 h 1987467"/>
                <a:gd name="connsiteX50" fmla="*/ 3456083 w 3987711"/>
                <a:gd name="connsiteY50" fmla="*/ 1838612 h 1987467"/>
                <a:gd name="connsiteX51" fmla="*/ 3339125 w 3987711"/>
                <a:gd name="connsiteY51" fmla="*/ 1859877 h 1987467"/>
                <a:gd name="connsiteX52" fmla="*/ 3307227 w 3987711"/>
                <a:gd name="connsiteY52" fmla="*/ 1881142 h 1987467"/>
                <a:gd name="connsiteX53" fmla="*/ 3158371 w 3987711"/>
                <a:gd name="connsiteY53" fmla="*/ 1902407 h 1987467"/>
                <a:gd name="connsiteX54" fmla="*/ 2945720 w 3987711"/>
                <a:gd name="connsiteY54" fmla="*/ 1923672 h 1987467"/>
                <a:gd name="connsiteX55" fmla="*/ 2679906 w 3987711"/>
                <a:gd name="connsiteY55" fmla="*/ 1934305 h 1987467"/>
                <a:gd name="connsiteX56" fmla="*/ 2445990 w 3987711"/>
                <a:gd name="connsiteY56" fmla="*/ 1944937 h 1987467"/>
                <a:gd name="connsiteX57" fmla="*/ 2371562 w 3987711"/>
                <a:gd name="connsiteY57" fmla="*/ 1955570 h 1987467"/>
                <a:gd name="connsiteX58" fmla="*/ 2307767 w 3987711"/>
                <a:gd name="connsiteY58" fmla="*/ 1976835 h 1987467"/>
                <a:gd name="connsiteX59" fmla="*/ 1999422 w 3987711"/>
                <a:gd name="connsiteY59" fmla="*/ 1987467 h 1987467"/>
                <a:gd name="connsiteX60" fmla="*/ 1340204 w 3987711"/>
                <a:gd name="connsiteY60" fmla="*/ 1976835 h 1987467"/>
                <a:gd name="connsiteX61" fmla="*/ 1170083 w 3987711"/>
                <a:gd name="connsiteY61" fmla="*/ 1955570 h 1987467"/>
                <a:gd name="connsiteX62" fmla="*/ 1138185 w 3987711"/>
                <a:gd name="connsiteY62" fmla="*/ 1934305 h 1987467"/>
                <a:gd name="connsiteX63" fmla="*/ 1095655 w 3987711"/>
                <a:gd name="connsiteY63" fmla="*/ 1923672 h 1987467"/>
                <a:gd name="connsiteX64" fmla="*/ 1063757 w 3987711"/>
                <a:gd name="connsiteY64" fmla="*/ 1913040 h 1987467"/>
                <a:gd name="connsiteX65" fmla="*/ 1021227 w 3987711"/>
                <a:gd name="connsiteY65" fmla="*/ 1902407 h 1987467"/>
                <a:gd name="connsiteX66" fmla="*/ 925534 w 3987711"/>
                <a:gd name="connsiteY66" fmla="*/ 1870509 h 1987467"/>
                <a:gd name="connsiteX67" fmla="*/ 893636 w 3987711"/>
                <a:gd name="connsiteY67" fmla="*/ 1859877 h 1987467"/>
                <a:gd name="connsiteX68" fmla="*/ 808576 w 3987711"/>
                <a:gd name="connsiteY68" fmla="*/ 1849244 h 1987467"/>
                <a:gd name="connsiteX69" fmla="*/ 734148 w 3987711"/>
                <a:gd name="connsiteY69" fmla="*/ 1817347 h 1987467"/>
                <a:gd name="connsiteX70" fmla="*/ 670353 w 3987711"/>
                <a:gd name="connsiteY70" fmla="*/ 1796081 h 1987467"/>
                <a:gd name="connsiteX71" fmla="*/ 627822 w 3987711"/>
                <a:gd name="connsiteY71" fmla="*/ 1785449 h 1987467"/>
                <a:gd name="connsiteX72" fmla="*/ 468334 w 3987711"/>
                <a:gd name="connsiteY72" fmla="*/ 1764184 h 1987467"/>
                <a:gd name="connsiteX73" fmla="*/ 362008 w 3987711"/>
                <a:gd name="connsiteY73" fmla="*/ 1732286 h 1987467"/>
                <a:gd name="connsiteX74" fmla="*/ 330111 w 3987711"/>
                <a:gd name="connsiteY74" fmla="*/ 1721654 h 1987467"/>
                <a:gd name="connsiteX75" fmla="*/ 276948 w 3987711"/>
                <a:gd name="connsiteY75" fmla="*/ 1679123 h 1987467"/>
                <a:gd name="connsiteX76" fmla="*/ 245050 w 3987711"/>
                <a:gd name="connsiteY76" fmla="*/ 1668491 h 1987467"/>
                <a:gd name="connsiteX77" fmla="*/ 213153 w 3987711"/>
                <a:gd name="connsiteY77" fmla="*/ 1647226 h 1987467"/>
                <a:gd name="connsiteX78" fmla="*/ 191888 w 3987711"/>
                <a:gd name="connsiteY78" fmla="*/ 1615328 h 1987467"/>
                <a:gd name="connsiteX79" fmla="*/ 170622 w 3987711"/>
                <a:gd name="connsiteY79" fmla="*/ 1594063 h 1987467"/>
                <a:gd name="connsiteX80" fmla="*/ 138725 w 3987711"/>
                <a:gd name="connsiteY80" fmla="*/ 1530267 h 1987467"/>
                <a:gd name="connsiteX81" fmla="*/ 106827 w 3987711"/>
                <a:gd name="connsiteY81" fmla="*/ 1498370 h 1987467"/>
                <a:gd name="connsiteX82" fmla="*/ 64297 w 3987711"/>
                <a:gd name="connsiteY82" fmla="*/ 1434574 h 1987467"/>
                <a:gd name="connsiteX83" fmla="*/ 53664 w 3987711"/>
                <a:gd name="connsiteY83" fmla="*/ 1392044 h 1987467"/>
                <a:gd name="connsiteX84" fmla="*/ 43032 w 3987711"/>
                <a:gd name="connsiteY84" fmla="*/ 1328249 h 1987467"/>
                <a:gd name="connsiteX85" fmla="*/ 32399 w 3987711"/>
                <a:gd name="connsiteY85" fmla="*/ 1275086 h 1987467"/>
                <a:gd name="connsiteX86" fmla="*/ 32399 w 3987711"/>
                <a:gd name="connsiteY86" fmla="*/ 977374 h 1987467"/>
                <a:gd name="connsiteX87" fmla="*/ 11134 w 3987711"/>
                <a:gd name="connsiteY87" fmla="*/ 892314 h 1987467"/>
                <a:gd name="connsiteX88" fmla="*/ 501 w 3987711"/>
                <a:gd name="connsiteY88" fmla="*/ 807254 h 1987467"/>
                <a:gd name="connsiteX89" fmla="*/ 501 w 3987711"/>
                <a:gd name="connsiteY89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866870 w 3987711"/>
                <a:gd name="connsiteY33" fmla="*/ 376482 h 1987467"/>
                <a:gd name="connsiteX34" fmla="*/ 3987711 w 3987711"/>
                <a:gd name="connsiteY34" fmla="*/ 564722 h 1987467"/>
                <a:gd name="connsiteX35" fmla="*/ 3977078 w 3987711"/>
                <a:gd name="connsiteY35" fmla="*/ 1073067 h 1987467"/>
                <a:gd name="connsiteX36" fmla="*/ 3966446 w 3987711"/>
                <a:gd name="connsiteY36" fmla="*/ 1104965 h 1987467"/>
                <a:gd name="connsiteX37" fmla="*/ 3955813 w 3987711"/>
                <a:gd name="connsiteY37" fmla="*/ 1423942 h 1987467"/>
                <a:gd name="connsiteX38" fmla="*/ 3913283 w 3987711"/>
                <a:gd name="connsiteY38" fmla="*/ 1519635 h 1987467"/>
                <a:gd name="connsiteX39" fmla="*/ 3902650 w 3987711"/>
                <a:gd name="connsiteY39" fmla="*/ 1551533 h 1987467"/>
                <a:gd name="connsiteX40" fmla="*/ 3838855 w 3987711"/>
                <a:gd name="connsiteY40" fmla="*/ 1594063 h 1987467"/>
                <a:gd name="connsiteX41" fmla="*/ 3775060 w 3987711"/>
                <a:gd name="connsiteY41" fmla="*/ 1636593 h 1987467"/>
                <a:gd name="connsiteX42" fmla="*/ 3743162 w 3987711"/>
                <a:gd name="connsiteY42" fmla="*/ 1657858 h 1987467"/>
                <a:gd name="connsiteX43" fmla="*/ 3721897 w 3987711"/>
                <a:gd name="connsiteY43" fmla="*/ 1689756 h 1987467"/>
                <a:gd name="connsiteX44" fmla="*/ 3689999 w 3987711"/>
                <a:gd name="connsiteY44" fmla="*/ 1700388 h 1987467"/>
                <a:gd name="connsiteX45" fmla="*/ 3626204 w 3987711"/>
                <a:gd name="connsiteY45" fmla="*/ 1742919 h 1987467"/>
                <a:gd name="connsiteX46" fmla="*/ 3594306 w 3987711"/>
                <a:gd name="connsiteY46" fmla="*/ 1764184 h 1987467"/>
                <a:gd name="connsiteX47" fmla="*/ 3562408 w 3987711"/>
                <a:gd name="connsiteY47" fmla="*/ 1785449 h 1987467"/>
                <a:gd name="connsiteX48" fmla="*/ 3519878 w 3987711"/>
                <a:gd name="connsiteY48" fmla="*/ 1806714 h 1987467"/>
                <a:gd name="connsiteX49" fmla="*/ 3487981 w 3987711"/>
                <a:gd name="connsiteY49" fmla="*/ 1817347 h 1987467"/>
                <a:gd name="connsiteX50" fmla="*/ 3456083 w 3987711"/>
                <a:gd name="connsiteY50" fmla="*/ 1838612 h 1987467"/>
                <a:gd name="connsiteX51" fmla="*/ 3339125 w 3987711"/>
                <a:gd name="connsiteY51" fmla="*/ 1859877 h 1987467"/>
                <a:gd name="connsiteX52" fmla="*/ 3307227 w 3987711"/>
                <a:gd name="connsiteY52" fmla="*/ 1881142 h 1987467"/>
                <a:gd name="connsiteX53" fmla="*/ 3158371 w 3987711"/>
                <a:gd name="connsiteY53" fmla="*/ 1902407 h 1987467"/>
                <a:gd name="connsiteX54" fmla="*/ 2945720 w 3987711"/>
                <a:gd name="connsiteY54" fmla="*/ 1923672 h 1987467"/>
                <a:gd name="connsiteX55" fmla="*/ 2679906 w 3987711"/>
                <a:gd name="connsiteY55" fmla="*/ 1934305 h 1987467"/>
                <a:gd name="connsiteX56" fmla="*/ 2445990 w 3987711"/>
                <a:gd name="connsiteY56" fmla="*/ 1944937 h 1987467"/>
                <a:gd name="connsiteX57" fmla="*/ 2371562 w 3987711"/>
                <a:gd name="connsiteY57" fmla="*/ 1955570 h 1987467"/>
                <a:gd name="connsiteX58" fmla="*/ 2307767 w 3987711"/>
                <a:gd name="connsiteY58" fmla="*/ 1976835 h 1987467"/>
                <a:gd name="connsiteX59" fmla="*/ 1999422 w 3987711"/>
                <a:gd name="connsiteY59" fmla="*/ 1987467 h 1987467"/>
                <a:gd name="connsiteX60" fmla="*/ 1340204 w 3987711"/>
                <a:gd name="connsiteY60" fmla="*/ 1976835 h 1987467"/>
                <a:gd name="connsiteX61" fmla="*/ 1170083 w 3987711"/>
                <a:gd name="connsiteY61" fmla="*/ 1955570 h 1987467"/>
                <a:gd name="connsiteX62" fmla="*/ 1138185 w 3987711"/>
                <a:gd name="connsiteY62" fmla="*/ 1934305 h 1987467"/>
                <a:gd name="connsiteX63" fmla="*/ 1095655 w 3987711"/>
                <a:gd name="connsiteY63" fmla="*/ 1923672 h 1987467"/>
                <a:gd name="connsiteX64" fmla="*/ 1063757 w 3987711"/>
                <a:gd name="connsiteY64" fmla="*/ 1913040 h 1987467"/>
                <a:gd name="connsiteX65" fmla="*/ 1021227 w 3987711"/>
                <a:gd name="connsiteY65" fmla="*/ 1902407 h 1987467"/>
                <a:gd name="connsiteX66" fmla="*/ 925534 w 3987711"/>
                <a:gd name="connsiteY66" fmla="*/ 1870509 h 1987467"/>
                <a:gd name="connsiteX67" fmla="*/ 893636 w 3987711"/>
                <a:gd name="connsiteY67" fmla="*/ 1859877 h 1987467"/>
                <a:gd name="connsiteX68" fmla="*/ 808576 w 3987711"/>
                <a:gd name="connsiteY68" fmla="*/ 1849244 h 1987467"/>
                <a:gd name="connsiteX69" fmla="*/ 734148 w 3987711"/>
                <a:gd name="connsiteY69" fmla="*/ 1817347 h 1987467"/>
                <a:gd name="connsiteX70" fmla="*/ 670353 w 3987711"/>
                <a:gd name="connsiteY70" fmla="*/ 1796081 h 1987467"/>
                <a:gd name="connsiteX71" fmla="*/ 627822 w 3987711"/>
                <a:gd name="connsiteY71" fmla="*/ 1785449 h 1987467"/>
                <a:gd name="connsiteX72" fmla="*/ 468334 w 3987711"/>
                <a:gd name="connsiteY72" fmla="*/ 1764184 h 1987467"/>
                <a:gd name="connsiteX73" fmla="*/ 362008 w 3987711"/>
                <a:gd name="connsiteY73" fmla="*/ 1732286 h 1987467"/>
                <a:gd name="connsiteX74" fmla="*/ 330111 w 3987711"/>
                <a:gd name="connsiteY74" fmla="*/ 1721654 h 1987467"/>
                <a:gd name="connsiteX75" fmla="*/ 276948 w 3987711"/>
                <a:gd name="connsiteY75" fmla="*/ 1679123 h 1987467"/>
                <a:gd name="connsiteX76" fmla="*/ 245050 w 3987711"/>
                <a:gd name="connsiteY76" fmla="*/ 1668491 h 1987467"/>
                <a:gd name="connsiteX77" fmla="*/ 213153 w 3987711"/>
                <a:gd name="connsiteY77" fmla="*/ 1647226 h 1987467"/>
                <a:gd name="connsiteX78" fmla="*/ 191888 w 3987711"/>
                <a:gd name="connsiteY78" fmla="*/ 1615328 h 1987467"/>
                <a:gd name="connsiteX79" fmla="*/ 170622 w 3987711"/>
                <a:gd name="connsiteY79" fmla="*/ 1594063 h 1987467"/>
                <a:gd name="connsiteX80" fmla="*/ 138725 w 3987711"/>
                <a:gd name="connsiteY80" fmla="*/ 1530267 h 1987467"/>
                <a:gd name="connsiteX81" fmla="*/ 106827 w 3987711"/>
                <a:gd name="connsiteY81" fmla="*/ 1498370 h 1987467"/>
                <a:gd name="connsiteX82" fmla="*/ 64297 w 3987711"/>
                <a:gd name="connsiteY82" fmla="*/ 1434574 h 1987467"/>
                <a:gd name="connsiteX83" fmla="*/ 53664 w 3987711"/>
                <a:gd name="connsiteY83" fmla="*/ 1392044 h 1987467"/>
                <a:gd name="connsiteX84" fmla="*/ 43032 w 3987711"/>
                <a:gd name="connsiteY84" fmla="*/ 1328249 h 1987467"/>
                <a:gd name="connsiteX85" fmla="*/ 32399 w 3987711"/>
                <a:gd name="connsiteY85" fmla="*/ 1275086 h 1987467"/>
                <a:gd name="connsiteX86" fmla="*/ 32399 w 3987711"/>
                <a:gd name="connsiteY86" fmla="*/ 977374 h 1987467"/>
                <a:gd name="connsiteX87" fmla="*/ 11134 w 3987711"/>
                <a:gd name="connsiteY87" fmla="*/ 892314 h 1987467"/>
                <a:gd name="connsiteX88" fmla="*/ 501 w 3987711"/>
                <a:gd name="connsiteY88" fmla="*/ 807254 h 1987467"/>
                <a:gd name="connsiteX89" fmla="*/ 501 w 3987711"/>
                <a:gd name="connsiteY89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87711 w 3987711"/>
                <a:gd name="connsiteY33" fmla="*/ 564722 h 1987467"/>
                <a:gd name="connsiteX34" fmla="*/ 3977078 w 3987711"/>
                <a:gd name="connsiteY34" fmla="*/ 1073067 h 1987467"/>
                <a:gd name="connsiteX35" fmla="*/ 3966446 w 3987711"/>
                <a:gd name="connsiteY35" fmla="*/ 1104965 h 1987467"/>
                <a:gd name="connsiteX36" fmla="*/ 3955813 w 3987711"/>
                <a:gd name="connsiteY36" fmla="*/ 1423942 h 1987467"/>
                <a:gd name="connsiteX37" fmla="*/ 3913283 w 3987711"/>
                <a:gd name="connsiteY37" fmla="*/ 1519635 h 1987467"/>
                <a:gd name="connsiteX38" fmla="*/ 3902650 w 3987711"/>
                <a:gd name="connsiteY38" fmla="*/ 1551533 h 1987467"/>
                <a:gd name="connsiteX39" fmla="*/ 3838855 w 3987711"/>
                <a:gd name="connsiteY39" fmla="*/ 1594063 h 1987467"/>
                <a:gd name="connsiteX40" fmla="*/ 3775060 w 3987711"/>
                <a:gd name="connsiteY40" fmla="*/ 1636593 h 1987467"/>
                <a:gd name="connsiteX41" fmla="*/ 3743162 w 3987711"/>
                <a:gd name="connsiteY41" fmla="*/ 1657858 h 1987467"/>
                <a:gd name="connsiteX42" fmla="*/ 3721897 w 3987711"/>
                <a:gd name="connsiteY42" fmla="*/ 1689756 h 1987467"/>
                <a:gd name="connsiteX43" fmla="*/ 3689999 w 3987711"/>
                <a:gd name="connsiteY43" fmla="*/ 1700388 h 1987467"/>
                <a:gd name="connsiteX44" fmla="*/ 3626204 w 3987711"/>
                <a:gd name="connsiteY44" fmla="*/ 1742919 h 1987467"/>
                <a:gd name="connsiteX45" fmla="*/ 3594306 w 3987711"/>
                <a:gd name="connsiteY45" fmla="*/ 1764184 h 1987467"/>
                <a:gd name="connsiteX46" fmla="*/ 3562408 w 3987711"/>
                <a:gd name="connsiteY46" fmla="*/ 1785449 h 1987467"/>
                <a:gd name="connsiteX47" fmla="*/ 3519878 w 3987711"/>
                <a:gd name="connsiteY47" fmla="*/ 1806714 h 1987467"/>
                <a:gd name="connsiteX48" fmla="*/ 3487981 w 3987711"/>
                <a:gd name="connsiteY48" fmla="*/ 1817347 h 1987467"/>
                <a:gd name="connsiteX49" fmla="*/ 3456083 w 3987711"/>
                <a:gd name="connsiteY49" fmla="*/ 1838612 h 1987467"/>
                <a:gd name="connsiteX50" fmla="*/ 3339125 w 3987711"/>
                <a:gd name="connsiteY50" fmla="*/ 1859877 h 1987467"/>
                <a:gd name="connsiteX51" fmla="*/ 3307227 w 3987711"/>
                <a:gd name="connsiteY51" fmla="*/ 1881142 h 1987467"/>
                <a:gd name="connsiteX52" fmla="*/ 3158371 w 3987711"/>
                <a:gd name="connsiteY52" fmla="*/ 1902407 h 1987467"/>
                <a:gd name="connsiteX53" fmla="*/ 2945720 w 3987711"/>
                <a:gd name="connsiteY53" fmla="*/ 1923672 h 1987467"/>
                <a:gd name="connsiteX54" fmla="*/ 2679906 w 3987711"/>
                <a:gd name="connsiteY54" fmla="*/ 1934305 h 1987467"/>
                <a:gd name="connsiteX55" fmla="*/ 2445990 w 3987711"/>
                <a:gd name="connsiteY55" fmla="*/ 1944937 h 1987467"/>
                <a:gd name="connsiteX56" fmla="*/ 2371562 w 3987711"/>
                <a:gd name="connsiteY56" fmla="*/ 1955570 h 1987467"/>
                <a:gd name="connsiteX57" fmla="*/ 2307767 w 3987711"/>
                <a:gd name="connsiteY57" fmla="*/ 1976835 h 1987467"/>
                <a:gd name="connsiteX58" fmla="*/ 1999422 w 3987711"/>
                <a:gd name="connsiteY58" fmla="*/ 1987467 h 1987467"/>
                <a:gd name="connsiteX59" fmla="*/ 1340204 w 3987711"/>
                <a:gd name="connsiteY59" fmla="*/ 1976835 h 1987467"/>
                <a:gd name="connsiteX60" fmla="*/ 1170083 w 3987711"/>
                <a:gd name="connsiteY60" fmla="*/ 1955570 h 1987467"/>
                <a:gd name="connsiteX61" fmla="*/ 1138185 w 3987711"/>
                <a:gd name="connsiteY61" fmla="*/ 1934305 h 1987467"/>
                <a:gd name="connsiteX62" fmla="*/ 1095655 w 3987711"/>
                <a:gd name="connsiteY62" fmla="*/ 1923672 h 1987467"/>
                <a:gd name="connsiteX63" fmla="*/ 1063757 w 3987711"/>
                <a:gd name="connsiteY63" fmla="*/ 1913040 h 1987467"/>
                <a:gd name="connsiteX64" fmla="*/ 1021227 w 3987711"/>
                <a:gd name="connsiteY64" fmla="*/ 1902407 h 1987467"/>
                <a:gd name="connsiteX65" fmla="*/ 925534 w 3987711"/>
                <a:gd name="connsiteY65" fmla="*/ 1870509 h 1987467"/>
                <a:gd name="connsiteX66" fmla="*/ 893636 w 3987711"/>
                <a:gd name="connsiteY66" fmla="*/ 1859877 h 1987467"/>
                <a:gd name="connsiteX67" fmla="*/ 808576 w 3987711"/>
                <a:gd name="connsiteY67" fmla="*/ 1849244 h 1987467"/>
                <a:gd name="connsiteX68" fmla="*/ 734148 w 3987711"/>
                <a:gd name="connsiteY68" fmla="*/ 1817347 h 1987467"/>
                <a:gd name="connsiteX69" fmla="*/ 670353 w 3987711"/>
                <a:gd name="connsiteY69" fmla="*/ 1796081 h 1987467"/>
                <a:gd name="connsiteX70" fmla="*/ 627822 w 3987711"/>
                <a:gd name="connsiteY70" fmla="*/ 1785449 h 1987467"/>
                <a:gd name="connsiteX71" fmla="*/ 468334 w 3987711"/>
                <a:gd name="connsiteY71" fmla="*/ 1764184 h 1987467"/>
                <a:gd name="connsiteX72" fmla="*/ 362008 w 3987711"/>
                <a:gd name="connsiteY72" fmla="*/ 1732286 h 1987467"/>
                <a:gd name="connsiteX73" fmla="*/ 330111 w 3987711"/>
                <a:gd name="connsiteY73" fmla="*/ 1721654 h 1987467"/>
                <a:gd name="connsiteX74" fmla="*/ 276948 w 3987711"/>
                <a:gd name="connsiteY74" fmla="*/ 1679123 h 1987467"/>
                <a:gd name="connsiteX75" fmla="*/ 245050 w 3987711"/>
                <a:gd name="connsiteY75" fmla="*/ 1668491 h 1987467"/>
                <a:gd name="connsiteX76" fmla="*/ 213153 w 3987711"/>
                <a:gd name="connsiteY76" fmla="*/ 1647226 h 1987467"/>
                <a:gd name="connsiteX77" fmla="*/ 191888 w 3987711"/>
                <a:gd name="connsiteY77" fmla="*/ 1615328 h 1987467"/>
                <a:gd name="connsiteX78" fmla="*/ 170622 w 3987711"/>
                <a:gd name="connsiteY78" fmla="*/ 1594063 h 1987467"/>
                <a:gd name="connsiteX79" fmla="*/ 138725 w 3987711"/>
                <a:gd name="connsiteY79" fmla="*/ 1530267 h 1987467"/>
                <a:gd name="connsiteX80" fmla="*/ 106827 w 3987711"/>
                <a:gd name="connsiteY80" fmla="*/ 1498370 h 1987467"/>
                <a:gd name="connsiteX81" fmla="*/ 64297 w 3987711"/>
                <a:gd name="connsiteY81" fmla="*/ 1434574 h 1987467"/>
                <a:gd name="connsiteX82" fmla="*/ 53664 w 3987711"/>
                <a:gd name="connsiteY82" fmla="*/ 1392044 h 1987467"/>
                <a:gd name="connsiteX83" fmla="*/ 43032 w 3987711"/>
                <a:gd name="connsiteY83" fmla="*/ 1328249 h 1987467"/>
                <a:gd name="connsiteX84" fmla="*/ 32399 w 3987711"/>
                <a:gd name="connsiteY84" fmla="*/ 1275086 h 1987467"/>
                <a:gd name="connsiteX85" fmla="*/ 32399 w 3987711"/>
                <a:gd name="connsiteY85" fmla="*/ 977374 h 1987467"/>
                <a:gd name="connsiteX86" fmla="*/ 11134 w 3987711"/>
                <a:gd name="connsiteY86" fmla="*/ 892314 h 1987467"/>
                <a:gd name="connsiteX87" fmla="*/ 501 w 3987711"/>
                <a:gd name="connsiteY87" fmla="*/ 807254 h 1987467"/>
                <a:gd name="connsiteX88" fmla="*/ 501 w 3987711"/>
                <a:gd name="connsiteY88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87711 w 3987711"/>
                <a:gd name="connsiteY32" fmla="*/ 564722 h 1987467"/>
                <a:gd name="connsiteX33" fmla="*/ 3977078 w 3987711"/>
                <a:gd name="connsiteY33" fmla="*/ 1073067 h 1987467"/>
                <a:gd name="connsiteX34" fmla="*/ 3966446 w 3987711"/>
                <a:gd name="connsiteY34" fmla="*/ 1104965 h 1987467"/>
                <a:gd name="connsiteX35" fmla="*/ 3955813 w 3987711"/>
                <a:gd name="connsiteY35" fmla="*/ 1423942 h 1987467"/>
                <a:gd name="connsiteX36" fmla="*/ 3913283 w 3987711"/>
                <a:gd name="connsiteY36" fmla="*/ 1519635 h 1987467"/>
                <a:gd name="connsiteX37" fmla="*/ 3902650 w 3987711"/>
                <a:gd name="connsiteY37" fmla="*/ 1551533 h 1987467"/>
                <a:gd name="connsiteX38" fmla="*/ 3838855 w 3987711"/>
                <a:gd name="connsiteY38" fmla="*/ 1594063 h 1987467"/>
                <a:gd name="connsiteX39" fmla="*/ 3775060 w 3987711"/>
                <a:gd name="connsiteY39" fmla="*/ 1636593 h 1987467"/>
                <a:gd name="connsiteX40" fmla="*/ 3743162 w 3987711"/>
                <a:gd name="connsiteY40" fmla="*/ 1657858 h 1987467"/>
                <a:gd name="connsiteX41" fmla="*/ 3721897 w 3987711"/>
                <a:gd name="connsiteY41" fmla="*/ 1689756 h 1987467"/>
                <a:gd name="connsiteX42" fmla="*/ 3689999 w 3987711"/>
                <a:gd name="connsiteY42" fmla="*/ 1700388 h 1987467"/>
                <a:gd name="connsiteX43" fmla="*/ 3626204 w 3987711"/>
                <a:gd name="connsiteY43" fmla="*/ 1742919 h 1987467"/>
                <a:gd name="connsiteX44" fmla="*/ 3594306 w 3987711"/>
                <a:gd name="connsiteY44" fmla="*/ 1764184 h 1987467"/>
                <a:gd name="connsiteX45" fmla="*/ 3562408 w 3987711"/>
                <a:gd name="connsiteY45" fmla="*/ 1785449 h 1987467"/>
                <a:gd name="connsiteX46" fmla="*/ 3519878 w 3987711"/>
                <a:gd name="connsiteY46" fmla="*/ 1806714 h 1987467"/>
                <a:gd name="connsiteX47" fmla="*/ 3487981 w 3987711"/>
                <a:gd name="connsiteY47" fmla="*/ 1817347 h 1987467"/>
                <a:gd name="connsiteX48" fmla="*/ 3456083 w 3987711"/>
                <a:gd name="connsiteY48" fmla="*/ 1838612 h 1987467"/>
                <a:gd name="connsiteX49" fmla="*/ 3339125 w 3987711"/>
                <a:gd name="connsiteY49" fmla="*/ 1859877 h 1987467"/>
                <a:gd name="connsiteX50" fmla="*/ 3307227 w 3987711"/>
                <a:gd name="connsiteY50" fmla="*/ 1881142 h 1987467"/>
                <a:gd name="connsiteX51" fmla="*/ 3158371 w 3987711"/>
                <a:gd name="connsiteY51" fmla="*/ 1902407 h 1987467"/>
                <a:gd name="connsiteX52" fmla="*/ 2945720 w 3987711"/>
                <a:gd name="connsiteY52" fmla="*/ 1923672 h 1987467"/>
                <a:gd name="connsiteX53" fmla="*/ 2679906 w 3987711"/>
                <a:gd name="connsiteY53" fmla="*/ 1934305 h 1987467"/>
                <a:gd name="connsiteX54" fmla="*/ 2445990 w 3987711"/>
                <a:gd name="connsiteY54" fmla="*/ 1944937 h 1987467"/>
                <a:gd name="connsiteX55" fmla="*/ 2371562 w 3987711"/>
                <a:gd name="connsiteY55" fmla="*/ 1955570 h 1987467"/>
                <a:gd name="connsiteX56" fmla="*/ 2307767 w 3987711"/>
                <a:gd name="connsiteY56" fmla="*/ 1976835 h 1987467"/>
                <a:gd name="connsiteX57" fmla="*/ 1999422 w 3987711"/>
                <a:gd name="connsiteY57" fmla="*/ 1987467 h 1987467"/>
                <a:gd name="connsiteX58" fmla="*/ 1340204 w 3987711"/>
                <a:gd name="connsiteY58" fmla="*/ 1976835 h 1987467"/>
                <a:gd name="connsiteX59" fmla="*/ 1170083 w 3987711"/>
                <a:gd name="connsiteY59" fmla="*/ 1955570 h 1987467"/>
                <a:gd name="connsiteX60" fmla="*/ 1138185 w 3987711"/>
                <a:gd name="connsiteY60" fmla="*/ 1934305 h 1987467"/>
                <a:gd name="connsiteX61" fmla="*/ 1095655 w 3987711"/>
                <a:gd name="connsiteY61" fmla="*/ 1923672 h 1987467"/>
                <a:gd name="connsiteX62" fmla="*/ 1063757 w 3987711"/>
                <a:gd name="connsiteY62" fmla="*/ 1913040 h 1987467"/>
                <a:gd name="connsiteX63" fmla="*/ 1021227 w 3987711"/>
                <a:gd name="connsiteY63" fmla="*/ 1902407 h 1987467"/>
                <a:gd name="connsiteX64" fmla="*/ 925534 w 3987711"/>
                <a:gd name="connsiteY64" fmla="*/ 1870509 h 1987467"/>
                <a:gd name="connsiteX65" fmla="*/ 893636 w 3987711"/>
                <a:gd name="connsiteY65" fmla="*/ 1859877 h 1987467"/>
                <a:gd name="connsiteX66" fmla="*/ 808576 w 3987711"/>
                <a:gd name="connsiteY66" fmla="*/ 1849244 h 1987467"/>
                <a:gd name="connsiteX67" fmla="*/ 734148 w 3987711"/>
                <a:gd name="connsiteY67" fmla="*/ 1817347 h 1987467"/>
                <a:gd name="connsiteX68" fmla="*/ 670353 w 3987711"/>
                <a:gd name="connsiteY68" fmla="*/ 1796081 h 1987467"/>
                <a:gd name="connsiteX69" fmla="*/ 627822 w 3987711"/>
                <a:gd name="connsiteY69" fmla="*/ 1785449 h 1987467"/>
                <a:gd name="connsiteX70" fmla="*/ 468334 w 3987711"/>
                <a:gd name="connsiteY70" fmla="*/ 1764184 h 1987467"/>
                <a:gd name="connsiteX71" fmla="*/ 362008 w 3987711"/>
                <a:gd name="connsiteY71" fmla="*/ 1732286 h 1987467"/>
                <a:gd name="connsiteX72" fmla="*/ 330111 w 3987711"/>
                <a:gd name="connsiteY72" fmla="*/ 1721654 h 1987467"/>
                <a:gd name="connsiteX73" fmla="*/ 276948 w 3987711"/>
                <a:gd name="connsiteY73" fmla="*/ 1679123 h 1987467"/>
                <a:gd name="connsiteX74" fmla="*/ 245050 w 3987711"/>
                <a:gd name="connsiteY74" fmla="*/ 1668491 h 1987467"/>
                <a:gd name="connsiteX75" fmla="*/ 213153 w 3987711"/>
                <a:gd name="connsiteY75" fmla="*/ 1647226 h 1987467"/>
                <a:gd name="connsiteX76" fmla="*/ 191888 w 3987711"/>
                <a:gd name="connsiteY76" fmla="*/ 1615328 h 1987467"/>
                <a:gd name="connsiteX77" fmla="*/ 170622 w 3987711"/>
                <a:gd name="connsiteY77" fmla="*/ 1594063 h 1987467"/>
                <a:gd name="connsiteX78" fmla="*/ 138725 w 3987711"/>
                <a:gd name="connsiteY78" fmla="*/ 1530267 h 1987467"/>
                <a:gd name="connsiteX79" fmla="*/ 106827 w 3987711"/>
                <a:gd name="connsiteY79" fmla="*/ 1498370 h 1987467"/>
                <a:gd name="connsiteX80" fmla="*/ 64297 w 3987711"/>
                <a:gd name="connsiteY80" fmla="*/ 1434574 h 1987467"/>
                <a:gd name="connsiteX81" fmla="*/ 53664 w 3987711"/>
                <a:gd name="connsiteY81" fmla="*/ 1392044 h 1987467"/>
                <a:gd name="connsiteX82" fmla="*/ 43032 w 3987711"/>
                <a:gd name="connsiteY82" fmla="*/ 1328249 h 1987467"/>
                <a:gd name="connsiteX83" fmla="*/ 32399 w 3987711"/>
                <a:gd name="connsiteY83" fmla="*/ 1275086 h 1987467"/>
                <a:gd name="connsiteX84" fmla="*/ 32399 w 3987711"/>
                <a:gd name="connsiteY84" fmla="*/ 977374 h 1987467"/>
                <a:gd name="connsiteX85" fmla="*/ 11134 w 3987711"/>
                <a:gd name="connsiteY85" fmla="*/ 892314 h 1987467"/>
                <a:gd name="connsiteX86" fmla="*/ 501 w 3987711"/>
                <a:gd name="connsiteY86" fmla="*/ 807254 h 1987467"/>
                <a:gd name="connsiteX87" fmla="*/ 501 w 3987711"/>
                <a:gd name="connsiteY87" fmla="*/ 722193 h 1987467"/>
                <a:gd name="connsiteX0" fmla="*/ 501 w 3983815"/>
                <a:gd name="connsiteY0" fmla="*/ 722193 h 1987467"/>
                <a:gd name="connsiteX1" fmla="*/ 32399 w 3983815"/>
                <a:gd name="connsiteY1" fmla="*/ 605235 h 1987467"/>
                <a:gd name="connsiteX2" fmla="*/ 43032 w 3983815"/>
                <a:gd name="connsiteY2" fmla="*/ 562705 h 1987467"/>
                <a:gd name="connsiteX3" fmla="*/ 64297 w 3983815"/>
                <a:gd name="connsiteY3" fmla="*/ 403216 h 1987467"/>
                <a:gd name="connsiteX4" fmla="*/ 85562 w 3983815"/>
                <a:gd name="connsiteY4" fmla="*/ 328788 h 1987467"/>
                <a:gd name="connsiteX5" fmla="*/ 117460 w 3983815"/>
                <a:gd name="connsiteY5" fmla="*/ 307523 h 1987467"/>
                <a:gd name="connsiteX6" fmla="*/ 181255 w 3983815"/>
                <a:gd name="connsiteY6" fmla="*/ 222463 h 1987467"/>
                <a:gd name="connsiteX7" fmla="*/ 202520 w 3983815"/>
                <a:gd name="connsiteY7" fmla="*/ 190565 h 1987467"/>
                <a:gd name="connsiteX8" fmla="*/ 266315 w 3983815"/>
                <a:gd name="connsiteY8" fmla="*/ 158667 h 1987467"/>
                <a:gd name="connsiteX9" fmla="*/ 298213 w 3983815"/>
                <a:gd name="connsiteY9" fmla="*/ 137402 h 1987467"/>
                <a:gd name="connsiteX10" fmla="*/ 478967 w 3983815"/>
                <a:gd name="connsiteY10" fmla="*/ 116137 h 1987467"/>
                <a:gd name="connsiteX11" fmla="*/ 542762 w 3983815"/>
                <a:gd name="connsiteY11" fmla="*/ 105505 h 1987467"/>
                <a:gd name="connsiteX12" fmla="*/ 595925 w 3983815"/>
                <a:gd name="connsiteY12" fmla="*/ 94872 h 1987467"/>
                <a:gd name="connsiteX13" fmla="*/ 1021227 w 3983815"/>
                <a:gd name="connsiteY13" fmla="*/ 84240 h 1987467"/>
                <a:gd name="connsiteX14" fmla="*/ 1276408 w 3983815"/>
                <a:gd name="connsiteY14" fmla="*/ 62974 h 1987467"/>
                <a:gd name="connsiteX15" fmla="*/ 1329571 w 3983815"/>
                <a:gd name="connsiteY15" fmla="*/ 52342 h 1987467"/>
                <a:gd name="connsiteX16" fmla="*/ 1414632 w 3983815"/>
                <a:gd name="connsiteY16" fmla="*/ 41709 h 1987467"/>
                <a:gd name="connsiteX17" fmla="*/ 1457162 w 3983815"/>
                <a:gd name="connsiteY17" fmla="*/ 31077 h 1987467"/>
                <a:gd name="connsiteX18" fmla="*/ 1616650 w 3983815"/>
                <a:gd name="connsiteY18" fmla="*/ 9812 h 1987467"/>
                <a:gd name="connsiteX19" fmla="*/ 2318399 w 3983815"/>
                <a:gd name="connsiteY19" fmla="*/ 20444 h 1987467"/>
                <a:gd name="connsiteX20" fmla="*/ 2488520 w 3983815"/>
                <a:gd name="connsiteY20" fmla="*/ 41709 h 1987467"/>
                <a:gd name="connsiteX21" fmla="*/ 2584213 w 3983815"/>
                <a:gd name="connsiteY21" fmla="*/ 52342 h 1987467"/>
                <a:gd name="connsiteX22" fmla="*/ 2648008 w 3983815"/>
                <a:gd name="connsiteY22" fmla="*/ 62974 h 1987467"/>
                <a:gd name="connsiteX23" fmla="*/ 3434818 w 3983815"/>
                <a:gd name="connsiteY23" fmla="*/ 73607 h 1987467"/>
                <a:gd name="connsiteX24" fmla="*/ 3519878 w 3983815"/>
                <a:gd name="connsiteY24" fmla="*/ 84240 h 1987467"/>
                <a:gd name="connsiteX25" fmla="*/ 3551776 w 3983815"/>
                <a:gd name="connsiteY25" fmla="*/ 94872 h 1987467"/>
                <a:gd name="connsiteX26" fmla="*/ 3636836 w 3983815"/>
                <a:gd name="connsiteY26" fmla="*/ 105505 h 1987467"/>
                <a:gd name="connsiteX27" fmla="*/ 3689999 w 3983815"/>
                <a:gd name="connsiteY27" fmla="*/ 116137 h 1987467"/>
                <a:gd name="connsiteX28" fmla="*/ 3753795 w 3983815"/>
                <a:gd name="connsiteY28" fmla="*/ 137402 h 1987467"/>
                <a:gd name="connsiteX29" fmla="*/ 3849488 w 3983815"/>
                <a:gd name="connsiteY29" fmla="*/ 211830 h 1987467"/>
                <a:gd name="connsiteX30" fmla="*/ 3892018 w 3983815"/>
                <a:gd name="connsiteY30" fmla="*/ 275626 h 1987467"/>
                <a:gd name="connsiteX31" fmla="*/ 3913283 w 3983815"/>
                <a:gd name="connsiteY31" fmla="*/ 307523 h 1987467"/>
                <a:gd name="connsiteX32" fmla="*/ 3957501 w 3983815"/>
                <a:gd name="connsiteY32" fmla="*/ 525506 h 1987467"/>
                <a:gd name="connsiteX33" fmla="*/ 3977078 w 3983815"/>
                <a:gd name="connsiteY33" fmla="*/ 1073067 h 1987467"/>
                <a:gd name="connsiteX34" fmla="*/ 3966446 w 3983815"/>
                <a:gd name="connsiteY34" fmla="*/ 1104965 h 1987467"/>
                <a:gd name="connsiteX35" fmla="*/ 3955813 w 3983815"/>
                <a:gd name="connsiteY35" fmla="*/ 1423942 h 1987467"/>
                <a:gd name="connsiteX36" fmla="*/ 3913283 w 3983815"/>
                <a:gd name="connsiteY36" fmla="*/ 1519635 h 1987467"/>
                <a:gd name="connsiteX37" fmla="*/ 3902650 w 3983815"/>
                <a:gd name="connsiteY37" fmla="*/ 1551533 h 1987467"/>
                <a:gd name="connsiteX38" fmla="*/ 3838855 w 3983815"/>
                <a:gd name="connsiteY38" fmla="*/ 1594063 h 1987467"/>
                <a:gd name="connsiteX39" fmla="*/ 3775060 w 3983815"/>
                <a:gd name="connsiteY39" fmla="*/ 1636593 h 1987467"/>
                <a:gd name="connsiteX40" fmla="*/ 3743162 w 3983815"/>
                <a:gd name="connsiteY40" fmla="*/ 1657858 h 1987467"/>
                <a:gd name="connsiteX41" fmla="*/ 3721897 w 3983815"/>
                <a:gd name="connsiteY41" fmla="*/ 1689756 h 1987467"/>
                <a:gd name="connsiteX42" fmla="*/ 3689999 w 3983815"/>
                <a:gd name="connsiteY42" fmla="*/ 1700388 h 1987467"/>
                <a:gd name="connsiteX43" fmla="*/ 3626204 w 3983815"/>
                <a:gd name="connsiteY43" fmla="*/ 1742919 h 1987467"/>
                <a:gd name="connsiteX44" fmla="*/ 3594306 w 3983815"/>
                <a:gd name="connsiteY44" fmla="*/ 1764184 h 1987467"/>
                <a:gd name="connsiteX45" fmla="*/ 3562408 w 3983815"/>
                <a:gd name="connsiteY45" fmla="*/ 1785449 h 1987467"/>
                <a:gd name="connsiteX46" fmla="*/ 3519878 w 3983815"/>
                <a:gd name="connsiteY46" fmla="*/ 1806714 h 1987467"/>
                <a:gd name="connsiteX47" fmla="*/ 3487981 w 3983815"/>
                <a:gd name="connsiteY47" fmla="*/ 1817347 h 1987467"/>
                <a:gd name="connsiteX48" fmla="*/ 3456083 w 3983815"/>
                <a:gd name="connsiteY48" fmla="*/ 1838612 h 1987467"/>
                <a:gd name="connsiteX49" fmla="*/ 3339125 w 3983815"/>
                <a:gd name="connsiteY49" fmla="*/ 1859877 h 1987467"/>
                <a:gd name="connsiteX50" fmla="*/ 3307227 w 3983815"/>
                <a:gd name="connsiteY50" fmla="*/ 1881142 h 1987467"/>
                <a:gd name="connsiteX51" fmla="*/ 3158371 w 3983815"/>
                <a:gd name="connsiteY51" fmla="*/ 1902407 h 1987467"/>
                <a:gd name="connsiteX52" fmla="*/ 2945720 w 3983815"/>
                <a:gd name="connsiteY52" fmla="*/ 1923672 h 1987467"/>
                <a:gd name="connsiteX53" fmla="*/ 2679906 w 3983815"/>
                <a:gd name="connsiteY53" fmla="*/ 1934305 h 1987467"/>
                <a:gd name="connsiteX54" fmla="*/ 2445990 w 3983815"/>
                <a:gd name="connsiteY54" fmla="*/ 1944937 h 1987467"/>
                <a:gd name="connsiteX55" fmla="*/ 2371562 w 3983815"/>
                <a:gd name="connsiteY55" fmla="*/ 1955570 h 1987467"/>
                <a:gd name="connsiteX56" fmla="*/ 2307767 w 3983815"/>
                <a:gd name="connsiteY56" fmla="*/ 1976835 h 1987467"/>
                <a:gd name="connsiteX57" fmla="*/ 1999422 w 3983815"/>
                <a:gd name="connsiteY57" fmla="*/ 1987467 h 1987467"/>
                <a:gd name="connsiteX58" fmla="*/ 1340204 w 3983815"/>
                <a:gd name="connsiteY58" fmla="*/ 1976835 h 1987467"/>
                <a:gd name="connsiteX59" fmla="*/ 1170083 w 3983815"/>
                <a:gd name="connsiteY59" fmla="*/ 1955570 h 1987467"/>
                <a:gd name="connsiteX60" fmla="*/ 1138185 w 3983815"/>
                <a:gd name="connsiteY60" fmla="*/ 1934305 h 1987467"/>
                <a:gd name="connsiteX61" fmla="*/ 1095655 w 3983815"/>
                <a:gd name="connsiteY61" fmla="*/ 1923672 h 1987467"/>
                <a:gd name="connsiteX62" fmla="*/ 1063757 w 3983815"/>
                <a:gd name="connsiteY62" fmla="*/ 1913040 h 1987467"/>
                <a:gd name="connsiteX63" fmla="*/ 1021227 w 3983815"/>
                <a:gd name="connsiteY63" fmla="*/ 1902407 h 1987467"/>
                <a:gd name="connsiteX64" fmla="*/ 925534 w 3983815"/>
                <a:gd name="connsiteY64" fmla="*/ 1870509 h 1987467"/>
                <a:gd name="connsiteX65" fmla="*/ 893636 w 3983815"/>
                <a:gd name="connsiteY65" fmla="*/ 1859877 h 1987467"/>
                <a:gd name="connsiteX66" fmla="*/ 808576 w 3983815"/>
                <a:gd name="connsiteY66" fmla="*/ 1849244 h 1987467"/>
                <a:gd name="connsiteX67" fmla="*/ 734148 w 3983815"/>
                <a:gd name="connsiteY67" fmla="*/ 1817347 h 1987467"/>
                <a:gd name="connsiteX68" fmla="*/ 670353 w 3983815"/>
                <a:gd name="connsiteY68" fmla="*/ 1796081 h 1987467"/>
                <a:gd name="connsiteX69" fmla="*/ 627822 w 3983815"/>
                <a:gd name="connsiteY69" fmla="*/ 1785449 h 1987467"/>
                <a:gd name="connsiteX70" fmla="*/ 468334 w 3983815"/>
                <a:gd name="connsiteY70" fmla="*/ 1764184 h 1987467"/>
                <a:gd name="connsiteX71" fmla="*/ 362008 w 3983815"/>
                <a:gd name="connsiteY71" fmla="*/ 1732286 h 1987467"/>
                <a:gd name="connsiteX72" fmla="*/ 330111 w 3983815"/>
                <a:gd name="connsiteY72" fmla="*/ 1721654 h 1987467"/>
                <a:gd name="connsiteX73" fmla="*/ 276948 w 3983815"/>
                <a:gd name="connsiteY73" fmla="*/ 1679123 h 1987467"/>
                <a:gd name="connsiteX74" fmla="*/ 245050 w 3983815"/>
                <a:gd name="connsiteY74" fmla="*/ 1668491 h 1987467"/>
                <a:gd name="connsiteX75" fmla="*/ 213153 w 3983815"/>
                <a:gd name="connsiteY75" fmla="*/ 1647226 h 1987467"/>
                <a:gd name="connsiteX76" fmla="*/ 191888 w 3983815"/>
                <a:gd name="connsiteY76" fmla="*/ 1615328 h 1987467"/>
                <a:gd name="connsiteX77" fmla="*/ 170622 w 3983815"/>
                <a:gd name="connsiteY77" fmla="*/ 1594063 h 1987467"/>
                <a:gd name="connsiteX78" fmla="*/ 138725 w 3983815"/>
                <a:gd name="connsiteY78" fmla="*/ 1530267 h 1987467"/>
                <a:gd name="connsiteX79" fmla="*/ 106827 w 3983815"/>
                <a:gd name="connsiteY79" fmla="*/ 1498370 h 1987467"/>
                <a:gd name="connsiteX80" fmla="*/ 64297 w 3983815"/>
                <a:gd name="connsiteY80" fmla="*/ 1434574 h 1987467"/>
                <a:gd name="connsiteX81" fmla="*/ 53664 w 3983815"/>
                <a:gd name="connsiteY81" fmla="*/ 1392044 h 1987467"/>
                <a:gd name="connsiteX82" fmla="*/ 43032 w 3983815"/>
                <a:gd name="connsiteY82" fmla="*/ 1328249 h 1987467"/>
                <a:gd name="connsiteX83" fmla="*/ 32399 w 3983815"/>
                <a:gd name="connsiteY83" fmla="*/ 1275086 h 1987467"/>
                <a:gd name="connsiteX84" fmla="*/ 32399 w 3983815"/>
                <a:gd name="connsiteY84" fmla="*/ 977374 h 1987467"/>
                <a:gd name="connsiteX85" fmla="*/ 11134 w 3983815"/>
                <a:gd name="connsiteY85" fmla="*/ 892314 h 1987467"/>
                <a:gd name="connsiteX86" fmla="*/ 501 w 3983815"/>
                <a:gd name="connsiteY86" fmla="*/ 807254 h 1987467"/>
                <a:gd name="connsiteX87" fmla="*/ 501 w 3983815"/>
                <a:gd name="connsiteY87" fmla="*/ 722193 h 1987467"/>
                <a:gd name="connsiteX0" fmla="*/ 501 w 3983815"/>
                <a:gd name="connsiteY0" fmla="*/ 722193 h 1987467"/>
                <a:gd name="connsiteX1" fmla="*/ 32399 w 3983815"/>
                <a:gd name="connsiteY1" fmla="*/ 605235 h 1987467"/>
                <a:gd name="connsiteX2" fmla="*/ 43032 w 3983815"/>
                <a:gd name="connsiteY2" fmla="*/ 562705 h 1987467"/>
                <a:gd name="connsiteX3" fmla="*/ 64297 w 3983815"/>
                <a:gd name="connsiteY3" fmla="*/ 403216 h 1987467"/>
                <a:gd name="connsiteX4" fmla="*/ 85562 w 3983815"/>
                <a:gd name="connsiteY4" fmla="*/ 328788 h 1987467"/>
                <a:gd name="connsiteX5" fmla="*/ 117460 w 3983815"/>
                <a:gd name="connsiteY5" fmla="*/ 307523 h 1987467"/>
                <a:gd name="connsiteX6" fmla="*/ 181255 w 3983815"/>
                <a:gd name="connsiteY6" fmla="*/ 222463 h 1987467"/>
                <a:gd name="connsiteX7" fmla="*/ 202520 w 3983815"/>
                <a:gd name="connsiteY7" fmla="*/ 190565 h 1987467"/>
                <a:gd name="connsiteX8" fmla="*/ 266315 w 3983815"/>
                <a:gd name="connsiteY8" fmla="*/ 158667 h 1987467"/>
                <a:gd name="connsiteX9" fmla="*/ 298213 w 3983815"/>
                <a:gd name="connsiteY9" fmla="*/ 137402 h 1987467"/>
                <a:gd name="connsiteX10" fmla="*/ 478967 w 3983815"/>
                <a:gd name="connsiteY10" fmla="*/ 116137 h 1987467"/>
                <a:gd name="connsiteX11" fmla="*/ 542762 w 3983815"/>
                <a:gd name="connsiteY11" fmla="*/ 105505 h 1987467"/>
                <a:gd name="connsiteX12" fmla="*/ 595925 w 3983815"/>
                <a:gd name="connsiteY12" fmla="*/ 94872 h 1987467"/>
                <a:gd name="connsiteX13" fmla="*/ 1021227 w 3983815"/>
                <a:gd name="connsiteY13" fmla="*/ 84240 h 1987467"/>
                <a:gd name="connsiteX14" fmla="*/ 1276408 w 3983815"/>
                <a:gd name="connsiteY14" fmla="*/ 62974 h 1987467"/>
                <a:gd name="connsiteX15" fmla="*/ 1329571 w 3983815"/>
                <a:gd name="connsiteY15" fmla="*/ 52342 h 1987467"/>
                <a:gd name="connsiteX16" fmla="*/ 1414632 w 3983815"/>
                <a:gd name="connsiteY16" fmla="*/ 41709 h 1987467"/>
                <a:gd name="connsiteX17" fmla="*/ 1457162 w 3983815"/>
                <a:gd name="connsiteY17" fmla="*/ 31077 h 1987467"/>
                <a:gd name="connsiteX18" fmla="*/ 1616650 w 3983815"/>
                <a:gd name="connsiteY18" fmla="*/ 9812 h 1987467"/>
                <a:gd name="connsiteX19" fmla="*/ 2318399 w 3983815"/>
                <a:gd name="connsiteY19" fmla="*/ 20444 h 1987467"/>
                <a:gd name="connsiteX20" fmla="*/ 2488520 w 3983815"/>
                <a:gd name="connsiteY20" fmla="*/ 41709 h 1987467"/>
                <a:gd name="connsiteX21" fmla="*/ 2584213 w 3983815"/>
                <a:gd name="connsiteY21" fmla="*/ 52342 h 1987467"/>
                <a:gd name="connsiteX22" fmla="*/ 2648008 w 3983815"/>
                <a:gd name="connsiteY22" fmla="*/ 62974 h 1987467"/>
                <a:gd name="connsiteX23" fmla="*/ 3434818 w 3983815"/>
                <a:gd name="connsiteY23" fmla="*/ 73607 h 1987467"/>
                <a:gd name="connsiteX24" fmla="*/ 3519878 w 3983815"/>
                <a:gd name="connsiteY24" fmla="*/ 84240 h 1987467"/>
                <a:gd name="connsiteX25" fmla="*/ 3551776 w 3983815"/>
                <a:gd name="connsiteY25" fmla="*/ 94872 h 1987467"/>
                <a:gd name="connsiteX26" fmla="*/ 3636836 w 3983815"/>
                <a:gd name="connsiteY26" fmla="*/ 105505 h 1987467"/>
                <a:gd name="connsiteX27" fmla="*/ 3689999 w 3983815"/>
                <a:gd name="connsiteY27" fmla="*/ 116137 h 1987467"/>
                <a:gd name="connsiteX28" fmla="*/ 3753795 w 3983815"/>
                <a:gd name="connsiteY28" fmla="*/ 137402 h 1987467"/>
                <a:gd name="connsiteX29" fmla="*/ 3849488 w 3983815"/>
                <a:gd name="connsiteY29" fmla="*/ 211830 h 1987467"/>
                <a:gd name="connsiteX30" fmla="*/ 3892018 w 3983815"/>
                <a:gd name="connsiteY30" fmla="*/ 275626 h 1987467"/>
                <a:gd name="connsiteX31" fmla="*/ 3913283 w 3983815"/>
                <a:gd name="connsiteY31" fmla="*/ 307523 h 1987467"/>
                <a:gd name="connsiteX32" fmla="*/ 3957501 w 3983815"/>
                <a:gd name="connsiteY32" fmla="*/ 525506 h 1987467"/>
                <a:gd name="connsiteX33" fmla="*/ 3977078 w 3983815"/>
                <a:gd name="connsiteY33" fmla="*/ 1073067 h 1987467"/>
                <a:gd name="connsiteX34" fmla="*/ 3966446 w 3983815"/>
                <a:gd name="connsiteY34" fmla="*/ 1104965 h 1987467"/>
                <a:gd name="connsiteX35" fmla="*/ 3955813 w 3983815"/>
                <a:gd name="connsiteY35" fmla="*/ 1423942 h 1987467"/>
                <a:gd name="connsiteX36" fmla="*/ 3913283 w 3983815"/>
                <a:gd name="connsiteY36" fmla="*/ 1519635 h 1987467"/>
                <a:gd name="connsiteX37" fmla="*/ 3902650 w 3983815"/>
                <a:gd name="connsiteY37" fmla="*/ 1551533 h 1987467"/>
                <a:gd name="connsiteX38" fmla="*/ 3838855 w 3983815"/>
                <a:gd name="connsiteY38" fmla="*/ 1594063 h 1987467"/>
                <a:gd name="connsiteX39" fmla="*/ 3775060 w 3983815"/>
                <a:gd name="connsiteY39" fmla="*/ 1636593 h 1987467"/>
                <a:gd name="connsiteX40" fmla="*/ 3743162 w 3983815"/>
                <a:gd name="connsiteY40" fmla="*/ 1657858 h 1987467"/>
                <a:gd name="connsiteX41" fmla="*/ 3721897 w 3983815"/>
                <a:gd name="connsiteY41" fmla="*/ 1689756 h 1987467"/>
                <a:gd name="connsiteX42" fmla="*/ 3689999 w 3983815"/>
                <a:gd name="connsiteY42" fmla="*/ 1700388 h 1987467"/>
                <a:gd name="connsiteX43" fmla="*/ 3626204 w 3983815"/>
                <a:gd name="connsiteY43" fmla="*/ 1742919 h 1987467"/>
                <a:gd name="connsiteX44" fmla="*/ 3594306 w 3983815"/>
                <a:gd name="connsiteY44" fmla="*/ 1764184 h 1987467"/>
                <a:gd name="connsiteX45" fmla="*/ 3562408 w 3983815"/>
                <a:gd name="connsiteY45" fmla="*/ 1785449 h 1987467"/>
                <a:gd name="connsiteX46" fmla="*/ 3519878 w 3983815"/>
                <a:gd name="connsiteY46" fmla="*/ 1806714 h 1987467"/>
                <a:gd name="connsiteX47" fmla="*/ 3487981 w 3983815"/>
                <a:gd name="connsiteY47" fmla="*/ 1817347 h 1987467"/>
                <a:gd name="connsiteX48" fmla="*/ 3456083 w 3983815"/>
                <a:gd name="connsiteY48" fmla="*/ 1838612 h 1987467"/>
                <a:gd name="connsiteX49" fmla="*/ 3339125 w 3983815"/>
                <a:gd name="connsiteY49" fmla="*/ 1859877 h 1987467"/>
                <a:gd name="connsiteX50" fmla="*/ 3307227 w 3983815"/>
                <a:gd name="connsiteY50" fmla="*/ 1881142 h 1987467"/>
                <a:gd name="connsiteX51" fmla="*/ 3158371 w 3983815"/>
                <a:gd name="connsiteY51" fmla="*/ 1902407 h 1987467"/>
                <a:gd name="connsiteX52" fmla="*/ 2945720 w 3983815"/>
                <a:gd name="connsiteY52" fmla="*/ 1923672 h 1987467"/>
                <a:gd name="connsiteX53" fmla="*/ 2679906 w 3983815"/>
                <a:gd name="connsiteY53" fmla="*/ 1934305 h 1987467"/>
                <a:gd name="connsiteX54" fmla="*/ 2445990 w 3983815"/>
                <a:gd name="connsiteY54" fmla="*/ 1944937 h 1987467"/>
                <a:gd name="connsiteX55" fmla="*/ 2371562 w 3983815"/>
                <a:gd name="connsiteY55" fmla="*/ 1955570 h 1987467"/>
                <a:gd name="connsiteX56" fmla="*/ 2307767 w 3983815"/>
                <a:gd name="connsiteY56" fmla="*/ 1976835 h 1987467"/>
                <a:gd name="connsiteX57" fmla="*/ 1999422 w 3983815"/>
                <a:gd name="connsiteY57" fmla="*/ 1987467 h 1987467"/>
                <a:gd name="connsiteX58" fmla="*/ 1340204 w 3983815"/>
                <a:gd name="connsiteY58" fmla="*/ 1976835 h 1987467"/>
                <a:gd name="connsiteX59" fmla="*/ 1170083 w 3983815"/>
                <a:gd name="connsiteY59" fmla="*/ 1955570 h 1987467"/>
                <a:gd name="connsiteX60" fmla="*/ 1138185 w 3983815"/>
                <a:gd name="connsiteY60" fmla="*/ 1934305 h 1987467"/>
                <a:gd name="connsiteX61" fmla="*/ 1095655 w 3983815"/>
                <a:gd name="connsiteY61" fmla="*/ 1923672 h 1987467"/>
                <a:gd name="connsiteX62" fmla="*/ 1063757 w 3983815"/>
                <a:gd name="connsiteY62" fmla="*/ 1913040 h 1987467"/>
                <a:gd name="connsiteX63" fmla="*/ 1021227 w 3983815"/>
                <a:gd name="connsiteY63" fmla="*/ 1902407 h 1987467"/>
                <a:gd name="connsiteX64" fmla="*/ 925534 w 3983815"/>
                <a:gd name="connsiteY64" fmla="*/ 1870509 h 1987467"/>
                <a:gd name="connsiteX65" fmla="*/ 893636 w 3983815"/>
                <a:gd name="connsiteY65" fmla="*/ 1859877 h 1987467"/>
                <a:gd name="connsiteX66" fmla="*/ 808576 w 3983815"/>
                <a:gd name="connsiteY66" fmla="*/ 1849244 h 1987467"/>
                <a:gd name="connsiteX67" fmla="*/ 734148 w 3983815"/>
                <a:gd name="connsiteY67" fmla="*/ 1817347 h 1987467"/>
                <a:gd name="connsiteX68" fmla="*/ 670353 w 3983815"/>
                <a:gd name="connsiteY68" fmla="*/ 1796081 h 1987467"/>
                <a:gd name="connsiteX69" fmla="*/ 627822 w 3983815"/>
                <a:gd name="connsiteY69" fmla="*/ 1785449 h 1987467"/>
                <a:gd name="connsiteX70" fmla="*/ 468334 w 3983815"/>
                <a:gd name="connsiteY70" fmla="*/ 1764184 h 1987467"/>
                <a:gd name="connsiteX71" fmla="*/ 362008 w 3983815"/>
                <a:gd name="connsiteY71" fmla="*/ 1732286 h 1987467"/>
                <a:gd name="connsiteX72" fmla="*/ 330111 w 3983815"/>
                <a:gd name="connsiteY72" fmla="*/ 1721654 h 1987467"/>
                <a:gd name="connsiteX73" fmla="*/ 276948 w 3983815"/>
                <a:gd name="connsiteY73" fmla="*/ 1679123 h 1987467"/>
                <a:gd name="connsiteX74" fmla="*/ 245050 w 3983815"/>
                <a:gd name="connsiteY74" fmla="*/ 1668491 h 1987467"/>
                <a:gd name="connsiteX75" fmla="*/ 213153 w 3983815"/>
                <a:gd name="connsiteY75" fmla="*/ 1647226 h 1987467"/>
                <a:gd name="connsiteX76" fmla="*/ 191888 w 3983815"/>
                <a:gd name="connsiteY76" fmla="*/ 1615328 h 1987467"/>
                <a:gd name="connsiteX77" fmla="*/ 170622 w 3983815"/>
                <a:gd name="connsiteY77" fmla="*/ 1594063 h 1987467"/>
                <a:gd name="connsiteX78" fmla="*/ 138725 w 3983815"/>
                <a:gd name="connsiteY78" fmla="*/ 1530267 h 1987467"/>
                <a:gd name="connsiteX79" fmla="*/ 106827 w 3983815"/>
                <a:gd name="connsiteY79" fmla="*/ 1498370 h 1987467"/>
                <a:gd name="connsiteX80" fmla="*/ 64297 w 3983815"/>
                <a:gd name="connsiteY80" fmla="*/ 1434574 h 1987467"/>
                <a:gd name="connsiteX81" fmla="*/ 53664 w 3983815"/>
                <a:gd name="connsiteY81" fmla="*/ 1392044 h 1987467"/>
                <a:gd name="connsiteX82" fmla="*/ 43032 w 3983815"/>
                <a:gd name="connsiteY82" fmla="*/ 1328249 h 1987467"/>
                <a:gd name="connsiteX83" fmla="*/ 32399 w 3983815"/>
                <a:gd name="connsiteY83" fmla="*/ 1275086 h 1987467"/>
                <a:gd name="connsiteX84" fmla="*/ 32399 w 3983815"/>
                <a:gd name="connsiteY84" fmla="*/ 977374 h 1987467"/>
                <a:gd name="connsiteX85" fmla="*/ 11134 w 3983815"/>
                <a:gd name="connsiteY85" fmla="*/ 892314 h 1987467"/>
                <a:gd name="connsiteX86" fmla="*/ 501 w 3983815"/>
                <a:gd name="connsiteY86" fmla="*/ 807254 h 1987467"/>
                <a:gd name="connsiteX87" fmla="*/ 501 w 3983815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13283 w 4004307"/>
                <a:gd name="connsiteY31" fmla="*/ 307523 h 1987467"/>
                <a:gd name="connsiteX32" fmla="*/ 3957501 w 4004307"/>
                <a:gd name="connsiteY32" fmla="*/ 525506 h 1987467"/>
                <a:gd name="connsiteX33" fmla="*/ 3977078 w 4004307"/>
                <a:gd name="connsiteY33" fmla="*/ 1073067 h 1987467"/>
                <a:gd name="connsiteX34" fmla="*/ 3966446 w 4004307"/>
                <a:gd name="connsiteY34" fmla="*/ 1104965 h 1987467"/>
                <a:gd name="connsiteX35" fmla="*/ 3955813 w 4004307"/>
                <a:gd name="connsiteY35" fmla="*/ 1423942 h 1987467"/>
                <a:gd name="connsiteX36" fmla="*/ 3913283 w 4004307"/>
                <a:gd name="connsiteY36" fmla="*/ 1519635 h 1987467"/>
                <a:gd name="connsiteX37" fmla="*/ 3902650 w 4004307"/>
                <a:gd name="connsiteY37" fmla="*/ 1551533 h 1987467"/>
                <a:gd name="connsiteX38" fmla="*/ 3838855 w 4004307"/>
                <a:gd name="connsiteY38" fmla="*/ 1594063 h 1987467"/>
                <a:gd name="connsiteX39" fmla="*/ 3775060 w 4004307"/>
                <a:gd name="connsiteY39" fmla="*/ 1636593 h 1987467"/>
                <a:gd name="connsiteX40" fmla="*/ 3743162 w 4004307"/>
                <a:gd name="connsiteY40" fmla="*/ 1657858 h 1987467"/>
                <a:gd name="connsiteX41" fmla="*/ 3721897 w 4004307"/>
                <a:gd name="connsiteY41" fmla="*/ 1689756 h 1987467"/>
                <a:gd name="connsiteX42" fmla="*/ 3689999 w 4004307"/>
                <a:gd name="connsiteY42" fmla="*/ 1700388 h 1987467"/>
                <a:gd name="connsiteX43" fmla="*/ 3626204 w 4004307"/>
                <a:gd name="connsiteY43" fmla="*/ 1742919 h 1987467"/>
                <a:gd name="connsiteX44" fmla="*/ 3594306 w 4004307"/>
                <a:gd name="connsiteY44" fmla="*/ 1764184 h 1987467"/>
                <a:gd name="connsiteX45" fmla="*/ 3562408 w 4004307"/>
                <a:gd name="connsiteY45" fmla="*/ 1785449 h 1987467"/>
                <a:gd name="connsiteX46" fmla="*/ 3519878 w 4004307"/>
                <a:gd name="connsiteY46" fmla="*/ 1806714 h 1987467"/>
                <a:gd name="connsiteX47" fmla="*/ 3487981 w 4004307"/>
                <a:gd name="connsiteY47" fmla="*/ 1817347 h 1987467"/>
                <a:gd name="connsiteX48" fmla="*/ 3456083 w 4004307"/>
                <a:gd name="connsiteY48" fmla="*/ 1838612 h 1987467"/>
                <a:gd name="connsiteX49" fmla="*/ 3339125 w 4004307"/>
                <a:gd name="connsiteY49" fmla="*/ 1859877 h 1987467"/>
                <a:gd name="connsiteX50" fmla="*/ 3307227 w 4004307"/>
                <a:gd name="connsiteY50" fmla="*/ 1881142 h 1987467"/>
                <a:gd name="connsiteX51" fmla="*/ 3158371 w 4004307"/>
                <a:gd name="connsiteY51" fmla="*/ 1902407 h 1987467"/>
                <a:gd name="connsiteX52" fmla="*/ 2945720 w 4004307"/>
                <a:gd name="connsiteY52" fmla="*/ 1923672 h 1987467"/>
                <a:gd name="connsiteX53" fmla="*/ 2679906 w 4004307"/>
                <a:gd name="connsiteY53" fmla="*/ 1934305 h 1987467"/>
                <a:gd name="connsiteX54" fmla="*/ 2445990 w 4004307"/>
                <a:gd name="connsiteY54" fmla="*/ 1944937 h 1987467"/>
                <a:gd name="connsiteX55" fmla="*/ 2371562 w 4004307"/>
                <a:gd name="connsiteY55" fmla="*/ 1955570 h 1987467"/>
                <a:gd name="connsiteX56" fmla="*/ 2307767 w 4004307"/>
                <a:gd name="connsiteY56" fmla="*/ 1976835 h 1987467"/>
                <a:gd name="connsiteX57" fmla="*/ 1999422 w 4004307"/>
                <a:gd name="connsiteY57" fmla="*/ 1987467 h 1987467"/>
                <a:gd name="connsiteX58" fmla="*/ 1340204 w 4004307"/>
                <a:gd name="connsiteY58" fmla="*/ 1976835 h 1987467"/>
                <a:gd name="connsiteX59" fmla="*/ 1170083 w 4004307"/>
                <a:gd name="connsiteY59" fmla="*/ 1955570 h 1987467"/>
                <a:gd name="connsiteX60" fmla="*/ 1138185 w 4004307"/>
                <a:gd name="connsiteY60" fmla="*/ 1934305 h 1987467"/>
                <a:gd name="connsiteX61" fmla="*/ 1095655 w 4004307"/>
                <a:gd name="connsiteY61" fmla="*/ 1923672 h 1987467"/>
                <a:gd name="connsiteX62" fmla="*/ 1063757 w 4004307"/>
                <a:gd name="connsiteY62" fmla="*/ 1913040 h 1987467"/>
                <a:gd name="connsiteX63" fmla="*/ 1021227 w 4004307"/>
                <a:gd name="connsiteY63" fmla="*/ 1902407 h 1987467"/>
                <a:gd name="connsiteX64" fmla="*/ 925534 w 4004307"/>
                <a:gd name="connsiteY64" fmla="*/ 1870509 h 1987467"/>
                <a:gd name="connsiteX65" fmla="*/ 893636 w 4004307"/>
                <a:gd name="connsiteY65" fmla="*/ 1859877 h 1987467"/>
                <a:gd name="connsiteX66" fmla="*/ 808576 w 4004307"/>
                <a:gd name="connsiteY66" fmla="*/ 1849244 h 1987467"/>
                <a:gd name="connsiteX67" fmla="*/ 734148 w 4004307"/>
                <a:gd name="connsiteY67" fmla="*/ 1817347 h 1987467"/>
                <a:gd name="connsiteX68" fmla="*/ 670353 w 4004307"/>
                <a:gd name="connsiteY68" fmla="*/ 1796081 h 1987467"/>
                <a:gd name="connsiteX69" fmla="*/ 627822 w 4004307"/>
                <a:gd name="connsiteY69" fmla="*/ 1785449 h 1987467"/>
                <a:gd name="connsiteX70" fmla="*/ 468334 w 4004307"/>
                <a:gd name="connsiteY70" fmla="*/ 1764184 h 1987467"/>
                <a:gd name="connsiteX71" fmla="*/ 362008 w 4004307"/>
                <a:gd name="connsiteY71" fmla="*/ 1732286 h 1987467"/>
                <a:gd name="connsiteX72" fmla="*/ 330111 w 4004307"/>
                <a:gd name="connsiteY72" fmla="*/ 1721654 h 1987467"/>
                <a:gd name="connsiteX73" fmla="*/ 276948 w 4004307"/>
                <a:gd name="connsiteY73" fmla="*/ 1679123 h 1987467"/>
                <a:gd name="connsiteX74" fmla="*/ 245050 w 4004307"/>
                <a:gd name="connsiteY74" fmla="*/ 1668491 h 1987467"/>
                <a:gd name="connsiteX75" fmla="*/ 213153 w 4004307"/>
                <a:gd name="connsiteY75" fmla="*/ 1647226 h 1987467"/>
                <a:gd name="connsiteX76" fmla="*/ 191888 w 4004307"/>
                <a:gd name="connsiteY76" fmla="*/ 1615328 h 1987467"/>
                <a:gd name="connsiteX77" fmla="*/ 170622 w 4004307"/>
                <a:gd name="connsiteY77" fmla="*/ 1594063 h 1987467"/>
                <a:gd name="connsiteX78" fmla="*/ 138725 w 4004307"/>
                <a:gd name="connsiteY78" fmla="*/ 1530267 h 1987467"/>
                <a:gd name="connsiteX79" fmla="*/ 106827 w 4004307"/>
                <a:gd name="connsiteY79" fmla="*/ 1498370 h 1987467"/>
                <a:gd name="connsiteX80" fmla="*/ 64297 w 4004307"/>
                <a:gd name="connsiteY80" fmla="*/ 1434574 h 1987467"/>
                <a:gd name="connsiteX81" fmla="*/ 53664 w 4004307"/>
                <a:gd name="connsiteY81" fmla="*/ 1392044 h 1987467"/>
                <a:gd name="connsiteX82" fmla="*/ 43032 w 4004307"/>
                <a:gd name="connsiteY82" fmla="*/ 1328249 h 1987467"/>
                <a:gd name="connsiteX83" fmla="*/ 32399 w 4004307"/>
                <a:gd name="connsiteY83" fmla="*/ 1275086 h 1987467"/>
                <a:gd name="connsiteX84" fmla="*/ 32399 w 4004307"/>
                <a:gd name="connsiteY84" fmla="*/ 977374 h 1987467"/>
                <a:gd name="connsiteX85" fmla="*/ 11134 w 4004307"/>
                <a:gd name="connsiteY85" fmla="*/ 892314 h 1987467"/>
                <a:gd name="connsiteX86" fmla="*/ 501 w 4004307"/>
                <a:gd name="connsiteY86" fmla="*/ 807254 h 1987467"/>
                <a:gd name="connsiteX87" fmla="*/ 501 w 4004307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13283 w 4004307"/>
                <a:gd name="connsiteY31" fmla="*/ 307523 h 1987467"/>
                <a:gd name="connsiteX32" fmla="*/ 3957501 w 4004307"/>
                <a:gd name="connsiteY32" fmla="*/ 525506 h 1987467"/>
                <a:gd name="connsiteX33" fmla="*/ 3977078 w 4004307"/>
                <a:gd name="connsiteY33" fmla="*/ 1073067 h 1987467"/>
                <a:gd name="connsiteX34" fmla="*/ 3987711 w 4004307"/>
                <a:gd name="connsiteY34" fmla="*/ 1129445 h 1987467"/>
                <a:gd name="connsiteX35" fmla="*/ 3955813 w 4004307"/>
                <a:gd name="connsiteY35" fmla="*/ 1423942 h 1987467"/>
                <a:gd name="connsiteX36" fmla="*/ 3913283 w 4004307"/>
                <a:gd name="connsiteY36" fmla="*/ 1519635 h 1987467"/>
                <a:gd name="connsiteX37" fmla="*/ 3902650 w 4004307"/>
                <a:gd name="connsiteY37" fmla="*/ 1551533 h 1987467"/>
                <a:gd name="connsiteX38" fmla="*/ 3838855 w 4004307"/>
                <a:gd name="connsiteY38" fmla="*/ 1594063 h 1987467"/>
                <a:gd name="connsiteX39" fmla="*/ 3775060 w 4004307"/>
                <a:gd name="connsiteY39" fmla="*/ 1636593 h 1987467"/>
                <a:gd name="connsiteX40" fmla="*/ 3743162 w 4004307"/>
                <a:gd name="connsiteY40" fmla="*/ 1657858 h 1987467"/>
                <a:gd name="connsiteX41" fmla="*/ 3721897 w 4004307"/>
                <a:gd name="connsiteY41" fmla="*/ 1689756 h 1987467"/>
                <a:gd name="connsiteX42" fmla="*/ 3689999 w 4004307"/>
                <a:gd name="connsiteY42" fmla="*/ 1700388 h 1987467"/>
                <a:gd name="connsiteX43" fmla="*/ 3626204 w 4004307"/>
                <a:gd name="connsiteY43" fmla="*/ 1742919 h 1987467"/>
                <a:gd name="connsiteX44" fmla="*/ 3594306 w 4004307"/>
                <a:gd name="connsiteY44" fmla="*/ 1764184 h 1987467"/>
                <a:gd name="connsiteX45" fmla="*/ 3562408 w 4004307"/>
                <a:gd name="connsiteY45" fmla="*/ 1785449 h 1987467"/>
                <a:gd name="connsiteX46" fmla="*/ 3519878 w 4004307"/>
                <a:gd name="connsiteY46" fmla="*/ 1806714 h 1987467"/>
                <a:gd name="connsiteX47" fmla="*/ 3487981 w 4004307"/>
                <a:gd name="connsiteY47" fmla="*/ 1817347 h 1987467"/>
                <a:gd name="connsiteX48" fmla="*/ 3456083 w 4004307"/>
                <a:gd name="connsiteY48" fmla="*/ 1838612 h 1987467"/>
                <a:gd name="connsiteX49" fmla="*/ 3339125 w 4004307"/>
                <a:gd name="connsiteY49" fmla="*/ 1859877 h 1987467"/>
                <a:gd name="connsiteX50" fmla="*/ 3307227 w 4004307"/>
                <a:gd name="connsiteY50" fmla="*/ 1881142 h 1987467"/>
                <a:gd name="connsiteX51" fmla="*/ 3158371 w 4004307"/>
                <a:gd name="connsiteY51" fmla="*/ 1902407 h 1987467"/>
                <a:gd name="connsiteX52" fmla="*/ 2945720 w 4004307"/>
                <a:gd name="connsiteY52" fmla="*/ 1923672 h 1987467"/>
                <a:gd name="connsiteX53" fmla="*/ 2679906 w 4004307"/>
                <a:gd name="connsiteY53" fmla="*/ 1934305 h 1987467"/>
                <a:gd name="connsiteX54" fmla="*/ 2445990 w 4004307"/>
                <a:gd name="connsiteY54" fmla="*/ 1944937 h 1987467"/>
                <a:gd name="connsiteX55" fmla="*/ 2371562 w 4004307"/>
                <a:gd name="connsiteY55" fmla="*/ 1955570 h 1987467"/>
                <a:gd name="connsiteX56" fmla="*/ 2307767 w 4004307"/>
                <a:gd name="connsiteY56" fmla="*/ 1976835 h 1987467"/>
                <a:gd name="connsiteX57" fmla="*/ 1999422 w 4004307"/>
                <a:gd name="connsiteY57" fmla="*/ 1987467 h 1987467"/>
                <a:gd name="connsiteX58" fmla="*/ 1340204 w 4004307"/>
                <a:gd name="connsiteY58" fmla="*/ 1976835 h 1987467"/>
                <a:gd name="connsiteX59" fmla="*/ 1170083 w 4004307"/>
                <a:gd name="connsiteY59" fmla="*/ 1955570 h 1987467"/>
                <a:gd name="connsiteX60" fmla="*/ 1138185 w 4004307"/>
                <a:gd name="connsiteY60" fmla="*/ 1934305 h 1987467"/>
                <a:gd name="connsiteX61" fmla="*/ 1095655 w 4004307"/>
                <a:gd name="connsiteY61" fmla="*/ 1923672 h 1987467"/>
                <a:gd name="connsiteX62" fmla="*/ 1063757 w 4004307"/>
                <a:gd name="connsiteY62" fmla="*/ 1913040 h 1987467"/>
                <a:gd name="connsiteX63" fmla="*/ 1021227 w 4004307"/>
                <a:gd name="connsiteY63" fmla="*/ 1902407 h 1987467"/>
                <a:gd name="connsiteX64" fmla="*/ 925534 w 4004307"/>
                <a:gd name="connsiteY64" fmla="*/ 1870509 h 1987467"/>
                <a:gd name="connsiteX65" fmla="*/ 893636 w 4004307"/>
                <a:gd name="connsiteY65" fmla="*/ 1859877 h 1987467"/>
                <a:gd name="connsiteX66" fmla="*/ 808576 w 4004307"/>
                <a:gd name="connsiteY66" fmla="*/ 1849244 h 1987467"/>
                <a:gd name="connsiteX67" fmla="*/ 734148 w 4004307"/>
                <a:gd name="connsiteY67" fmla="*/ 1817347 h 1987467"/>
                <a:gd name="connsiteX68" fmla="*/ 670353 w 4004307"/>
                <a:gd name="connsiteY68" fmla="*/ 1796081 h 1987467"/>
                <a:gd name="connsiteX69" fmla="*/ 627822 w 4004307"/>
                <a:gd name="connsiteY69" fmla="*/ 1785449 h 1987467"/>
                <a:gd name="connsiteX70" fmla="*/ 468334 w 4004307"/>
                <a:gd name="connsiteY70" fmla="*/ 1764184 h 1987467"/>
                <a:gd name="connsiteX71" fmla="*/ 362008 w 4004307"/>
                <a:gd name="connsiteY71" fmla="*/ 1732286 h 1987467"/>
                <a:gd name="connsiteX72" fmla="*/ 330111 w 4004307"/>
                <a:gd name="connsiteY72" fmla="*/ 1721654 h 1987467"/>
                <a:gd name="connsiteX73" fmla="*/ 276948 w 4004307"/>
                <a:gd name="connsiteY73" fmla="*/ 1679123 h 1987467"/>
                <a:gd name="connsiteX74" fmla="*/ 245050 w 4004307"/>
                <a:gd name="connsiteY74" fmla="*/ 1668491 h 1987467"/>
                <a:gd name="connsiteX75" fmla="*/ 213153 w 4004307"/>
                <a:gd name="connsiteY75" fmla="*/ 1647226 h 1987467"/>
                <a:gd name="connsiteX76" fmla="*/ 191888 w 4004307"/>
                <a:gd name="connsiteY76" fmla="*/ 1615328 h 1987467"/>
                <a:gd name="connsiteX77" fmla="*/ 170622 w 4004307"/>
                <a:gd name="connsiteY77" fmla="*/ 1594063 h 1987467"/>
                <a:gd name="connsiteX78" fmla="*/ 138725 w 4004307"/>
                <a:gd name="connsiteY78" fmla="*/ 1530267 h 1987467"/>
                <a:gd name="connsiteX79" fmla="*/ 106827 w 4004307"/>
                <a:gd name="connsiteY79" fmla="*/ 1498370 h 1987467"/>
                <a:gd name="connsiteX80" fmla="*/ 64297 w 4004307"/>
                <a:gd name="connsiteY80" fmla="*/ 1434574 h 1987467"/>
                <a:gd name="connsiteX81" fmla="*/ 53664 w 4004307"/>
                <a:gd name="connsiteY81" fmla="*/ 1392044 h 1987467"/>
                <a:gd name="connsiteX82" fmla="*/ 43032 w 4004307"/>
                <a:gd name="connsiteY82" fmla="*/ 1328249 h 1987467"/>
                <a:gd name="connsiteX83" fmla="*/ 32399 w 4004307"/>
                <a:gd name="connsiteY83" fmla="*/ 1275086 h 1987467"/>
                <a:gd name="connsiteX84" fmla="*/ 32399 w 4004307"/>
                <a:gd name="connsiteY84" fmla="*/ 977374 h 1987467"/>
                <a:gd name="connsiteX85" fmla="*/ 11134 w 4004307"/>
                <a:gd name="connsiteY85" fmla="*/ 892314 h 1987467"/>
                <a:gd name="connsiteX86" fmla="*/ 501 w 4004307"/>
                <a:gd name="connsiteY86" fmla="*/ 807254 h 1987467"/>
                <a:gd name="connsiteX87" fmla="*/ 501 w 4004307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13283 w 4004307"/>
                <a:gd name="connsiteY31" fmla="*/ 307523 h 1987467"/>
                <a:gd name="connsiteX32" fmla="*/ 3957501 w 4004307"/>
                <a:gd name="connsiteY32" fmla="*/ 525506 h 1987467"/>
                <a:gd name="connsiteX33" fmla="*/ 3987711 w 4004307"/>
                <a:gd name="connsiteY33" fmla="*/ 941204 h 1987467"/>
                <a:gd name="connsiteX34" fmla="*/ 3987711 w 4004307"/>
                <a:gd name="connsiteY34" fmla="*/ 1129445 h 1987467"/>
                <a:gd name="connsiteX35" fmla="*/ 3955813 w 4004307"/>
                <a:gd name="connsiteY35" fmla="*/ 1423942 h 1987467"/>
                <a:gd name="connsiteX36" fmla="*/ 3913283 w 4004307"/>
                <a:gd name="connsiteY36" fmla="*/ 1519635 h 1987467"/>
                <a:gd name="connsiteX37" fmla="*/ 3902650 w 4004307"/>
                <a:gd name="connsiteY37" fmla="*/ 1551533 h 1987467"/>
                <a:gd name="connsiteX38" fmla="*/ 3838855 w 4004307"/>
                <a:gd name="connsiteY38" fmla="*/ 1594063 h 1987467"/>
                <a:gd name="connsiteX39" fmla="*/ 3775060 w 4004307"/>
                <a:gd name="connsiteY39" fmla="*/ 1636593 h 1987467"/>
                <a:gd name="connsiteX40" fmla="*/ 3743162 w 4004307"/>
                <a:gd name="connsiteY40" fmla="*/ 1657858 h 1987467"/>
                <a:gd name="connsiteX41" fmla="*/ 3721897 w 4004307"/>
                <a:gd name="connsiteY41" fmla="*/ 1689756 h 1987467"/>
                <a:gd name="connsiteX42" fmla="*/ 3689999 w 4004307"/>
                <a:gd name="connsiteY42" fmla="*/ 1700388 h 1987467"/>
                <a:gd name="connsiteX43" fmla="*/ 3626204 w 4004307"/>
                <a:gd name="connsiteY43" fmla="*/ 1742919 h 1987467"/>
                <a:gd name="connsiteX44" fmla="*/ 3594306 w 4004307"/>
                <a:gd name="connsiteY44" fmla="*/ 1764184 h 1987467"/>
                <a:gd name="connsiteX45" fmla="*/ 3562408 w 4004307"/>
                <a:gd name="connsiteY45" fmla="*/ 1785449 h 1987467"/>
                <a:gd name="connsiteX46" fmla="*/ 3519878 w 4004307"/>
                <a:gd name="connsiteY46" fmla="*/ 1806714 h 1987467"/>
                <a:gd name="connsiteX47" fmla="*/ 3487981 w 4004307"/>
                <a:gd name="connsiteY47" fmla="*/ 1817347 h 1987467"/>
                <a:gd name="connsiteX48" fmla="*/ 3456083 w 4004307"/>
                <a:gd name="connsiteY48" fmla="*/ 1838612 h 1987467"/>
                <a:gd name="connsiteX49" fmla="*/ 3339125 w 4004307"/>
                <a:gd name="connsiteY49" fmla="*/ 1859877 h 1987467"/>
                <a:gd name="connsiteX50" fmla="*/ 3307227 w 4004307"/>
                <a:gd name="connsiteY50" fmla="*/ 1881142 h 1987467"/>
                <a:gd name="connsiteX51" fmla="*/ 3158371 w 4004307"/>
                <a:gd name="connsiteY51" fmla="*/ 1902407 h 1987467"/>
                <a:gd name="connsiteX52" fmla="*/ 2945720 w 4004307"/>
                <a:gd name="connsiteY52" fmla="*/ 1923672 h 1987467"/>
                <a:gd name="connsiteX53" fmla="*/ 2679906 w 4004307"/>
                <a:gd name="connsiteY53" fmla="*/ 1934305 h 1987467"/>
                <a:gd name="connsiteX54" fmla="*/ 2445990 w 4004307"/>
                <a:gd name="connsiteY54" fmla="*/ 1944937 h 1987467"/>
                <a:gd name="connsiteX55" fmla="*/ 2371562 w 4004307"/>
                <a:gd name="connsiteY55" fmla="*/ 1955570 h 1987467"/>
                <a:gd name="connsiteX56" fmla="*/ 2307767 w 4004307"/>
                <a:gd name="connsiteY56" fmla="*/ 1976835 h 1987467"/>
                <a:gd name="connsiteX57" fmla="*/ 1999422 w 4004307"/>
                <a:gd name="connsiteY57" fmla="*/ 1987467 h 1987467"/>
                <a:gd name="connsiteX58" fmla="*/ 1340204 w 4004307"/>
                <a:gd name="connsiteY58" fmla="*/ 1976835 h 1987467"/>
                <a:gd name="connsiteX59" fmla="*/ 1170083 w 4004307"/>
                <a:gd name="connsiteY59" fmla="*/ 1955570 h 1987467"/>
                <a:gd name="connsiteX60" fmla="*/ 1138185 w 4004307"/>
                <a:gd name="connsiteY60" fmla="*/ 1934305 h 1987467"/>
                <a:gd name="connsiteX61" fmla="*/ 1095655 w 4004307"/>
                <a:gd name="connsiteY61" fmla="*/ 1923672 h 1987467"/>
                <a:gd name="connsiteX62" fmla="*/ 1063757 w 4004307"/>
                <a:gd name="connsiteY62" fmla="*/ 1913040 h 1987467"/>
                <a:gd name="connsiteX63" fmla="*/ 1021227 w 4004307"/>
                <a:gd name="connsiteY63" fmla="*/ 1902407 h 1987467"/>
                <a:gd name="connsiteX64" fmla="*/ 925534 w 4004307"/>
                <a:gd name="connsiteY64" fmla="*/ 1870509 h 1987467"/>
                <a:gd name="connsiteX65" fmla="*/ 893636 w 4004307"/>
                <a:gd name="connsiteY65" fmla="*/ 1859877 h 1987467"/>
                <a:gd name="connsiteX66" fmla="*/ 808576 w 4004307"/>
                <a:gd name="connsiteY66" fmla="*/ 1849244 h 1987467"/>
                <a:gd name="connsiteX67" fmla="*/ 734148 w 4004307"/>
                <a:gd name="connsiteY67" fmla="*/ 1817347 h 1987467"/>
                <a:gd name="connsiteX68" fmla="*/ 670353 w 4004307"/>
                <a:gd name="connsiteY68" fmla="*/ 1796081 h 1987467"/>
                <a:gd name="connsiteX69" fmla="*/ 627822 w 4004307"/>
                <a:gd name="connsiteY69" fmla="*/ 1785449 h 1987467"/>
                <a:gd name="connsiteX70" fmla="*/ 468334 w 4004307"/>
                <a:gd name="connsiteY70" fmla="*/ 1764184 h 1987467"/>
                <a:gd name="connsiteX71" fmla="*/ 362008 w 4004307"/>
                <a:gd name="connsiteY71" fmla="*/ 1732286 h 1987467"/>
                <a:gd name="connsiteX72" fmla="*/ 330111 w 4004307"/>
                <a:gd name="connsiteY72" fmla="*/ 1721654 h 1987467"/>
                <a:gd name="connsiteX73" fmla="*/ 276948 w 4004307"/>
                <a:gd name="connsiteY73" fmla="*/ 1679123 h 1987467"/>
                <a:gd name="connsiteX74" fmla="*/ 245050 w 4004307"/>
                <a:gd name="connsiteY74" fmla="*/ 1668491 h 1987467"/>
                <a:gd name="connsiteX75" fmla="*/ 213153 w 4004307"/>
                <a:gd name="connsiteY75" fmla="*/ 1647226 h 1987467"/>
                <a:gd name="connsiteX76" fmla="*/ 191888 w 4004307"/>
                <a:gd name="connsiteY76" fmla="*/ 1615328 h 1987467"/>
                <a:gd name="connsiteX77" fmla="*/ 170622 w 4004307"/>
                <a:gd name="connsiteY77" fmla="*/ 1594063 h 1987467"/>
                <a:gd name="connsiteX78" fmla="*/ 138725 w 4004307"/>
                <a:gd name="connsiteY78" fmla="*/ 1530267 h 1987467"/>
                <a:gd name="connsiteX79" fmla="*/ 106827 w 4004307"/>
                <a:gd name="connsiteY79" fmla="*/ 1498370 h 1987467"/>
                <a:gd name="connsiteX80" fmla="*/ 64297 w 4004307"/>
                <a:gd name="connsiteY80" fmla="*/ 1434574 h 1987467"/>
                <a:gd name="connsiteX81" fmla="*/ 53664 w 4004307"/>
                <a:gd name="connsiteY81" fmla="*/ 1392044 h 1987467"/>
                <a:gd name="connsiteX82" fmla="*/ 43032 w 4004307"/>
                <a:gd name="connsiteY82" fmla="*/ 1328249 h 1987467"/>
                <a:gd name="connsiteX83" fmla="*/ 32399 w 4004307"/>
                <a:gd name="connsiteY83" fmla="*/ 1275086 h 1987467"/>
                <a:gd name="connsiteX84" fmla="*/ 32399 w 4004307"/>
                <a:gd name="connsiteY84" fmla="*/ 977374 h 1987467"/>
                <a:gd name="connsiteX85" fmla="*/ 11134 w 4004307"/>
                <a:gd name="connsiteY85" fmla="*/ 892314 h 1987467"/>
                <a:gd name="connsiteX86" fmla="*/ 501 w 4004307"/>
                <a:gd name="connsiteY86" fmla="*/ 807254 h 1987467"/>
                <a:gd name="connsiteX87" fmla="*/ 501 w 4004307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57501 w 4004307"/>
                <a:gd name="connsiteY31" fmla="*/ 525506 h 1987467"/>
                <a:gd name="connsiteX32" fmla="*/ 3987711 w 4004307"/>
                <a:gd name="connsiteY32" fmla="*/ 941204 h 1987467"/>
                <a:gd name="connsiteX33" fmla="*/ 3987711 w 4004307"/>
                <a:gd name="connsiteY33" fmla="*/ 1129445 h 1987467"/>
                <a:gd name="connsiteX34" fmla="*/ 3955813 w 4004307"/>
                <a:gd name="connsiteY34" fmla="*/ 1423942 h 1987467"/>
                <a:gd name="connsiteX35" fmla="*/ 3913283 w 4004307"/>
                <a:gd name="connsiteY35" fmla="*/ 1519635 h 1987467"/>
                <a:gd name="connsiteX36" fmla="*/ 3902650 w 4004307"/>
                <a:gd name="connsiteY36" fmla="*/ 1551533 h 1987467"/>
                <a:gd name="connsiteX37" fmla="*/ 3838855 w 4004307"/>
                <a:gd name="connsiteY37" fmla="*/ 1594063 h 1987467"/>
                <a:gd name="connsiteX38" fmla="*/ 3775060 w 4004307"/>
                <a:gd name="connsiteY38" fmla="*/ 1636593 h 1987467"/>
                <a:gd name="connsiteX39" fmla="*/ 3743162 w 4004307"/>
                <a:gd name="connsiteY39" fmla="*/ 1657858 h 1987467"/>
                <a:gd name="connsiteX40" fmla="*/ 3721897 w 4004307"/>
                <a:gd name="connsiteY40" fmla="*/ 1689756 h 1987467"/>
                <a:gd name="connsiteX41" fmla="*/ 3689999 w 4004307"/>
                <a:gd name="connsiteY41" fmla="*/ 1700388 h 1987467"/>
                <a:gd name="connsiteX42" fmla="*/ 3626204 w 4004307"/>
                <a:gd name="connsiteY42" fmla="*/ 1742919 h 1987467"/>
                <a:gd name="connsiteX43" fmla="*/ 3594306 w 4004307"/>
                <a:gd name="connsiteY43" fmla="*/ 1764184 h 1987467"/>
                <a:gd name="connsiteX44" fmla="*/ 3562408 w 4004307"/>
                <a:gd name="connsiteY44" fmla="*/ 1785449 h 1987467"/>
                <a:gd name="connsiteX45" fmla="*/ 3519878 w 4004307"/>
                <a:gd name="connsiteY45" fmla="*/ 1806714 h 1987467"/>
                <a:gd name="connsiteX46" fmla="*/ 3487981 w 4004307"/>
                <a:gd name="connsiteY46" fmla="*/ 1817347 h 1987467"/>
                <a:gd name="connsiteX47" fmla="*/ 3456083 w 4004307"/>
                <a:gd name="connsiteY47" fmla="*/ 1838612 h 1987467"/>
                <a:gd name="connsiteX48" fmla="*/ 3339125 w 4004307"/>
                <a:gd name="connsiteY48" fmla="*/ 1859877 h 1987467"/>
                <a:gd name="connsiteX49" fmla="*/ 3307227 w 4004307"/>
                <a:gd name="connsiteY49" fmla="*/ 1881142 h 1987467"/>
                <a:gd name="connsiteX50" fmla="*/ 3158371 w 4004307"/>
                <a:gd name="connsiteY50" fmla="*/ 1902407 h 1987467"/>
                <a:gd name="connsiteX51" fmla="*/ 2945720 w 4004307"/>
                <a:gd name="connsiteY51" fmla="*/ 1923672 h 1987467"/>
                <a:gd name="connsiteX52" fmla="*/ 2679906 w 4004307"/>
                <a:gd name="connsiteY52" fmla="*/ 1934305 h 1987467"/>
                <a:gd name="connsiteX53" fmla="*/ 2445990 w 4004307"/>
                <a:gd name="connsiteY53" fmla="*/ 1944937 h 1987467"/>
                <a:gd name="connsiteX54" fmla="*/ 2371562 w 4004307"/>
                <a:gd name="connsiteY54" fmla="*/ 1955570 h 1987467"/>
                <a:gd name="connsiteX55" fmla="*/ 2307767 w 4004307"/>
                <a:gd name="connsiteY55" fmla="*/ 1976835 h 1987467"/>
                <a:gd name="connsiteX56" fmla="*/ 1999422 w 4004307"/>
                <a:gd name="connsiteY56" fmla="*/ 1987467 h 1987467"/>
                <a:gd name="connsiteX57" fmla="*/ 1340204 w 4004307"/>
                <a:gd name="connsiteY57" fmla="*/ 1976835 h 1987467"/>
                <a:gd name="connsiteX58" fmla="*/ 1170083 w 4004307"/>
                <a:gd name="connsiteY58" fmla="*/ 1955570 h 1987467"/>
                <a:gd name="connsiteX59" fmla="*/ 1138185 w 4004307"/>
                <a:gd name="connsiteY59" fmla="*/ 1934305 h 1987467"/>
                <a:gd name="connsiteX60" fmla="*/ 1095655 w 4004307"/>
                <a:gd name="connsiteY60" fmla="*/ 1923672 h 1987467"/>
                <a:gd name="connsiteX61" fmla="*/ 1063757 w 4004307"/>
                <a:gd name="connsiteY61" fmla="*/ 1913040 h 1987467"/>
                <a:gd name="connsiteX62" fmla="*/ 1021227 w 4004307"/>
                <a:gd name="connsiteY62" fmla="*/ 1902407 h 1987467"/>
                <a:gd name="connsiteX63" fmla="*/ 925534 w 4004307"/>
                <a:gd name="connsiteY63" fmla="*/ 1870509 h 1987467"/>
                <a:gd name="connsiteX64" fmla="*/ 893636 w 4004307"/>
                <a:gd name="connsiteY64" fmla="*/ 1859877 h 1987467"/>
                <a:gd name="connsiteX65" fmla="*/ 808576 w 4004307"/>
                <a:gd name="connsiteY65" fmla="*/ 1849244 h 1987467"/>
                <a:gd name="connsiteX66" fmla="*/ 734148 w 4004307"/>
                <a:gd name="connsiteY66" fmla="*/ 1817347 h 1987467"/>
                <a:gd name="connsiteX67" fmla="*/ 670353 w 4004307"/>
                <a:gd name="connsiteY67" fmla="*/ 1796081 h 1987467"/>
                <a:gd name="connsiteX68" fmla="*/ 627822 w 4004307"/>
                <a:gd name="connsiteY68" fmla="*/ 1785449 h 1987467"/>
                <a:gd name="connsiteX69" fmla="*/ 468334 w 4004307"/>
                <a:gd name="connsiteY69" fmla="*/ 1764184 h 1987467"/>
                <a:gd name="connsiteX70" fmla="*/ 362008 w 4004307"/>
                <a:gd name="connsiteY70" fmla="*/ 1732286 h 1987467"/>
                <a:gd name="connsiteX71" fmla="*/ 330111 w 4004307"/>
                <a:gd name="connsiteY71" fmla="*/ 1721654 h 1987467"/>
                <a:gd name="connsiteX72" fmla="*/ 276948 w 4004307"/>
                <a:gd name="connsiteY72" fmla="*/ 1679123 h 1987467"/>
                <a:gd name="connsiteX73" fmla="*/ 245050 w 4004307"/>
                <a:gd name="connsiteY73" fmla="*/ 1668491 h 1987467"/>
                <a:gd name="connsiteX74" fmla="*/ 213153 w 4004307"/>
                <a:gd name="connsiteY74" fmla="*/ 1647226 h 1987467"/>
                <a:gd name="connsiteX75" fmla="*/ 191888 w 4004307"/>
                <a:gd name="connsiteY75" fmla="*/ 1615328 h 1987467"/>
                <a:gd name="connsiteX76" fmla="*/ 170622 w 4004307"/>
                <a:gd name="connsiteY76" fmla="*/ 1594063 h 1987467"/>
                <a:gd name="connsiteX77" fmla="*/ 138725 w 4004307"/>
                <a:gd name="connsiteY77" fmla="*/ 1530267 h 1987467"/>
                <a:gd name="connsiteX78" fmla="*/ 106827 w 4004307"/>
                <a:gd name="connsiteY78" fmla="*/ 1498370 h 1987467"/>
                <a:gd name="connsiteX79" fmla="*/ 64297 w 4004307"/>
                <a:gd name="connsiteY79" fmla="*/ 1434574 h 1987467"/>
                <a:gd name="connsiteX80" fmla="*/ 53664 w 4004307"/>
                <a:gd name="connsiteY80" fmla="*/ 1392044 h 1987467"/>
                <a:gd name="connsiteX81" fmla="*/ 43032 w 4004307"/>
                <a:gd name="connsiteY81" fmla="*/ 1328249 h 1987467"/>
                <a:gd name="connsiteX82" fmla="*/ 32399 w 4004307"/>
                <a:gd name="connsiteY82" fmla="*/ 1275086 h 1987467"/>
                <a:gd name="connsiteX83" fmla="*/ 32399 w 4004307"/>
                <a:gd name="connsiteY83" fmla="*/ 977374 h 1987467"/>
                <a:gd name="connsiteX84" fmla="*/ 11134 w 4004307"/>
                <a:gd name="connsiteY84" fmla="*/ 892314 h 1987467"/>
                <a:gd name="connsiteX85" fmla="*/ 501 w 4004307"/>
                <a:gd name="connsiteY85" fmla="*/ 807254 h 1987467"/>
                <a:gd name="connsiteX86" fmla="*/ 501 w 4004307"/>
                <a:gd name="connsiteY86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957501 w 4004307"/>
                <a:gd name="connsiteY30" fmla="*/ 525506 h 1987467"/>
                <a:gd name="connsiteX31" fmla="*/ 3987711 w 4004307"/>
                <a:gd name="connsiteY31" fmla="*/ 941204 h 1987467"/>
                <a:gd name="connsiteX32" fmla="*/ 3987711 w 4004307"/>
                <a:gd name="connsiteY32" fmla="*/ 1129445 h 1987467"/>
                <a:gd name="connsiteX33" fmla="*/ 3955813 w 4004307"/>
                <a:gd name="connsiteY33" fmla="*/ 1423942 h 1987467"/>
                <a:gd name="connsiteX34" fmla="*/ 3913283 w 4004307"/>
                <a:gd name="connsiteY34" fmla="*/ 1519635 h 1987467"/>
                <a:gd name="connsiteX35" fmla="*/ 3902650 w 4004307"/>
                <a:gd name="connsiteY35" fmla="*/ 1551533 h 1987467"/>
                <a:gd name="connsiteX36" fmla="*/ 3838855 w 4004307"/>
                <a:gd name="connsiteY36" fmla="*/ 1594063 h 1987467"/>
                <a:gd name="connsiteX37" fmla="*/ 3775060 w 4004307"/>
                <a:gd name="connsiteY37" fmla="*/ 1636593 h 1987467"/>
                <a:gd name="connsiteX38" fmla="*/ 3743162 w 4004307"/>
                <a:gd name="connsiteY38" fmla="*/ 1657858 h 1987467"/>
                <a:gd name="connsiteX39" fmla="*/ 3721897 w 4004307"/>
                <a:gd name="connsiteY39" fmla="*/ 1689756 h 1987467"/>
                <a:gd name="connsiteX40" fmla="*/ 3689999 w 4004307"/>
                <a:gd name="connsiteY40" fmla="*/ 1700388 h 1987467"/>
                <a:gd name="connsiteX41" fmla="*/ 3626204 w 4004307"/>
                <a:gd name="connsiteY41" fmla="*/ 1742919 h 1987467"/>
                <a:gd name="connsiteX42" fmla="*/ 3594306 w 4004307"/>
                <a:gd name="connsiteY42" fmla="*/ 1764184 h 1987467"/>
                <a:gd name="connsiteX43" fmla="*/ 3562408 w 4004307"/>
                <a:gd name="connsiteY43" fmla="*/ 1785449 h 1987467"/>
                <a:gd name="connsiteX44" fmla="*/ 3519878 w 4004307"/>
                <a:gd name="connsiteY44" fmla="*/ 1806714 h 1987467"/>
                <a:gd name="connsiteX45" fmla="*/ 3487981 w 4004307"/>
                <a:gd name="connsiteY45" fmla="*/ 1817347 h 1987467"/>
                <a:gd name="connsiteX46" fmla="*/ 3456083 w 4004307"/>
                <a:gd name="connsiteY46" fmla="*/ 1838612 h 1987467"/>
                <a:gd name="connsiteX47" fmla="*/ 3339125 w 4004307"/>
                <a:gd name="connsiteY47" fmla="*/ 1859877 h 1987467"/>
                <a:gd name="connsiteX48" fmla="*/ 3307227 w 4004307"/>
                <a:gd name="connsiteY48" fmla="*/ 1881142 h 1987467"/>
                <a:gd name="connsiteX49" fmla="*/ 3158371 w 4004307"/>
                <a:gd name="connsiteY49" fmla="*/ 1902407 h 1987467"/>
                <a:gd name="connsiteX50" fmla="*/ 2945720 w 4004307"/>
                <a:gd name="connsiteY50" fmla="*/ 1923672 h 1987467"/>
                <a:gd name="connsiteX51" fmla="*/ 2679906 w 4004307"/>
                <a:gd name="connsiteY51" fmla="*/ 1934305 h 1987467"/>
                <a:gd name="connsiteX52" fmla="*/ 2445990 w 4004307"/>
                <a:gd name="connsiteY52" fmla="*/ 1944937 h 1987467"/>
                <a:gd name="connsiteX53" fmla="*/ 2371562 w 4004307"/>
                <a:gd name="connsiteY53" fmla="*/ 1955570 h 1987467"/>
                <a:gd name="connsiteX54" fmla="*/ 2307767 w 4004307"/>
                <a:gd name="connsiteY54" fmla="*/ 1976835 h 1987467"/>
                <a:gd name="connsiteX55" fmla="*/ 1999422 w 4004307"/>
                <a:gd name="connsiteY55" fmla="*/ 1987467 h 1987467"/>
                <a:gd name="connsiteX56" fmla="*/ 1340204 w 4004307"/>
                <a:gd name="connsiteY56" fmla="*/ 1976835 h 1987467"/>
                <a:gd name="connsiteX57" fmla="*/ 1170083 w 4004307"/>
                <a:gd name="connsiteY57" fmla="*/ 1955570 h 1987467"/>
                <a:gd name="connsiteX58" fmla="*/ 1138185 w 4004307"/>
                <a:gd name="connsiteY58" fmla="*/ 1934305 h 1987467"/>
                <a:gd name="connsiteX59" fmla="*/ 1095655 w 4004307"/>
                <a:gd name="connsiteY59" fmla="*/ 1923672 h 1987467"/>
                <a:gd name="connsiteX60" fmla="*/ 1063757 w 4004307"/>
                <a:gd name="connsiteY60" fmla="*/ 1913040 h 1987467"/>
                <a:gd name="connsiteX61" fmla="*/ 1021227 w 4004307"/>
                <a:gd name="connsiteY61" fmla="*/ 1902407 h 1987467"/>
                <a:gd name="connsiteX62" fmla="*/ 925534 w 4004307"/>
                <a:gd name="connsiteY62" fmla="*/ 1870509 h 1987467"/>
                <a:gd name="connsiteX63" fmla="*/ 893636 w 4004307"/>
                <a:gd name="connsiteY63" fmla="*/ 1859877 h 1987467"/>
                <a:gd name="connsiteX64" fmla="*/ 808576 w 4004307"/>
                <a:gd name="connsiteY64" fmla="*/ 1849244 h 1987467"/>
                <a:gd name="connsiteX65" fmla="*/ 734148 w 4004307"/>
                <a:gd name="connsiteY65" fmla="*/ 1817347 h 1987467"/>
                <a:gd name="connsiteX66" fmla="*/ 670353 w 4004307"/>
                <a:gd name="connsiteY66" fmla="*/ 1796081 h 1987467"/>
                <a:gd name="connsiteX67" fmla="*/ 627822 w 4004307"/>
                <a:gd name="connsiteY67" fmla="*/ 1785449 h 1987467"/>
                <a:gd name="connsiteX68" fmla="*/ 468334 w 4004307"/>
                <a:gd name="connsiteY68" fmla="*/ 1764184 h 1987467"/>
                <a:gd name="connsiteX69" fmla="*/ 362008 w 4004307"/>
                <a:gd name="connsiteY69" fmla="*/ 1732286 h 1987467"/>
                <a:gd name="connsiteX70" fmla="*/ 330111 w 4004307"/>
                <a:gd name="connsiteY70" fmla="*/ 1721654 h 1987467"/>
                <a:gd name="connsiteX71" fmla="*/ 276948 w 4004307"/>
                <a:gd name="connsiteY71" fmla="*/ 1679123 h 1987467"/>
                <a:gd name="connsiteX72" fmla="*/ 245050 w 4004307"/>
                <a:gd name="connsiteY72" fmla="*/ 1668491 h 1987467"/>
                <a:gd name="connsiteX73" fmla="*/ 213153 w 4004307"/>
                <a:gd name="connsiteY73" fmla="*/ 1647226 h 1987467"/>
                <a:gd name="connsiteX74" fmla="*/ 191888 w 4004307"/>
                <a:gd name="connsiteY74" fmla="*/ 1615328 h 1987467"/>
                <a:gd name="connsiteX75" fmla="*/ 170622 w 4004307"/>
                <a:gd name="connsiteY75" fmla="*/ 1594063 h 1987467"/>
                <a:gd name="connsiteX76" fmla="*/ 138725 w 4004307"/>
                <a:gd name="connsiteY76" fmla="*/ 1530267 h 1987467"/>
                <a:gd name="connsiteX77" fmla="*/ 106827 w 4004307"/>
                <a:gd name="connsiteY77" fmla="*/ 1498370 h 1987467"/>
                <a:gd name="connsiteX78" fmla="*/ 64297 w 4004307"/>
                <a:gd name="connsiteY78" fmla="*/ 1434574 h 1987467"/>
                <a:gd name="connsiteX79" fmla="*/ 53664 w 4004307"/>
                <a:gd name="connsiteY79" fmla="*/ 1392044 h 1987467"/>
                <a:gd name="connsiteX80" fmla="*/ 43032 w 4004307"/>
                <a:gd name="connsiteY80" fmla="*/ 1328249 h 1987467"/>
                <a:gd name="connsiteX81" fmla="*/ 32399 w 4004307"/>
                <a:gd name="connsiteY81" fmla="*/ 1275086 h 1987467"/>
                <a:gd name="connsiteX82" fmla="*/ 32399 w 4004307"/>
                <a:gd name="connsiteY82" fmla="*/ 977374 h 1987467"/>
                <a:gd name="connsiteX83" fmla="*/ 11134 w 4004307"/>
                <a:gd name="connsiteY83" fmla="*/ 892314 h 1987467"/>
                <a:gd name="connsiteX84" fmla="*/ 501 w 4004307"/>
                <a:gd name="connsiteY84" fmla="*/ 807254 h 1987467"/>
                <a:gd name="connsiteX85" fmla="*/ 501 w 4004307"/>
                <a:gd name="connsiteY85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66872 w 4004307"/>
                <a:gd name="connsiteY29" fmla="*/ 376482 h 1987467"/>
                <a:gd name="connsiteX30" fmla="*/ 3957501 w 4004307"/>
                <a:gd name="connsiteY30" fmla="*/ 525506 h 1987467"/>
                <a:gd name="connsiteX31" fmla="*/ 3987711 w 4004307"/>
                <a:gd name="connsiteY31" fmla="*/ 941204 h 1987467"/>
                <a:gd name="connsiteX32" fmla="*/ 3987711 w 4004307"/>
                <a:gd name="connsiteY32" fmla="*/ 1129445 h 1987467"/>
                <a:gd name="connsiteX33" fmla="*/ 3955813 w 4004307"/>
                <a:gd name="connsiteY33" fmla="*/ 1423942 h 1987467"/>
                <a:gd name="connsiteX34" fmla="*/ 3913283 w 4004307"/>
                <a:gd name="connsiteY34" fmla="*/ 1519635 h 1987467"/>
                <a:gd name="connsiteX35" fmla="*/ 3902650 w 4004307"/>
                <a:gd name="connsiteY35" fmla="*/ 1551533 h 1987467"/>
                <a:gd name="connsiteX36" fmla="*/ 3838855 w 4004307"/>
                <a:gd name="connsiteY36" fmla="*/ 1594063 h 1987467"/>
                <a:gd name="connsiteX37" fmla="*/ 3775060 w 4004307"/>
                <a:gd name="connsiteY37" fmla="*/ 1636593 h 1987467"/>
                <a:gd name="connsiteX38" fmla="*/ 3743162 w 4004307"/>
                <a:gd name="connsiteY38" fmla="*/ 1657858 h 1987467"/>
                <a:gd name="connsiteX39" fmla="*/ 3721897 w 4004307"/>
                <a:gd name="connsiteY39" fmla="*/ 1689756 h 1987467"/>
                <a:gd name="connsiteX40" fmla="*/ 3689999 w 4004307"/>
                <a:gd name="connsiteY40" fmla="*/ 1700388 h 1987467"/>
                <a:gd name="connsiteX41" fmla="*/ 3626204 w 4004307"/>
                <a:gd name="connsiteY41" fmla="*/ 1742919 h 1987467"/>
                <a:gd name="connsiteX42" fmla="*/ 3594306 w 4004307"/>
                <a:gd name="connsiteY42" fmla="*/ 1764184 h 1987467"/>
                <a:gd name="connsiteX43" fmla="*/ 3562408 w 4004307"/>
                <a:gd name="connsiteY43" fmla="*/ 1785449 h 1987467"/>
                <a:gd name="connsiteX44" fmla="*/ 3519878 w 4004307"/>
                <a:gd name="connsiteY44" fmla="*/ 1806714 h 1987467"/>
                <a:gd name="connsiteX45" fmla="*/ 3487981 w 4004307"/>
                <a:gd name="connsiteY45" fmla="*/ 1817347 h 1987467"/>
                <a:gd name="connsiteX46" fmla="*/ 3456083 w 4004307"/>
                <a:gd name="connsiteY46" fmla="*/ 1838612 h 1987467"/>
                <a:gd name="connsiteX47" fmla="*/ 3339125 w 4004307"/>
                <a:gd name="connsiteY47" fmla="*/ 1859877 h 1987467"/>
                <a:gd name="connsiteX48" fmla="*/ 3307227 w 4004307"/>
                <a:gd name="connsiteY48" fmla="*/ 1881142 h 1987467"/>
                <a:gd name="connsiteX49" fmla="*/ 3158371 w 4004307"/>
                <a:gd name="connsiteY49" fmla="*/ 1902407 h 1987467"/>
                <a:gd name="connsiteX50" fmla="*/ 2945720 w 4004307"/>
                <a:gd name="connsiteY50" fmla="*/ 1923672 h 1987467"/>
                <a:gd name="connsiteX51" fmla="*/ 2679906 w 4004307"/>
                <a:gd name="connsiteY51" fmla="*/ 1934305 h 1987467"/>
                <a:gd name="connsiteX52" fmla="*/ 2445990 w 4004307"/>
                <a:gd name="connsiteY52" fmla="*/ 1944937 h 1987467"/>
                <a:gd name="connsiteX53" fmla="*/ 2371562 w 4004307"/>
                <a:gd name="connsiteY53" fmla="*/ 1955570 h 1987467"/>
                <a:gd name="connsiteX54" fmla="*/ 2307767 w 4004307"/>
                <a:gd name="connsiteY54" fmla="*/ 1976835 h 1987467"/>
                <a:gd name="connsiteX55" fmla="*/ 1999422 w 4004307"/>
                <a:gd name="connsiteY55" fmla="*/ 1987467 h 1987467"/>
                <a:gd name="connsiteX56" fmla="*/ 1340204 w 4004307"/>
                <a:gd name="connsiteY56" fmla="*/ 1976835 h 1987467"/>
                <a:gd name="connsiteX57" fmla="*/ 1170083 w 4004307"/>
                <a:gd name="connsiteY57" fmla="*/ 1955570 h 1987467"/>
                <a:gd name="connsiteX58" fmla="*/ 1138185 w 4004307"/>
                <a:gd name="connsiteY58" fmla="*/ 1934305 h 1987467"/>
                <a:gd name="connsiteX59" fmla="*/ 1095655 w 4004307"/>
                <a:gd name="connsiteY59" fmla="*/ 1923672 h 1987467"/>
                <a:gd name="connsiteX60" fmla="*/ 1063757 w 4004307"/>
                <a:gd name="connsiteY60" fmla="*/ 1913040 h 1987467"/>
                <a:gd name="connsiteX61" fmla="*/ 1021227 w 4004307"/>
                <a:gd name="connsiteY61" fmla="*/ 1902407 h 1987467"/>
                <a:gd name="connsiteX62" fmla="*/ 925534 w 4004307"/>
                <a:gd name="connsiteY62" fmla="*/ 1870509 h 1987467"/>
                <a:gd name="connsiteX63" fmla="*/ 893636 w 4004307"/>
                <a:gd name="connsiteY63" fmla="*/ 1859877 h 1987467"/>
                <a:gd name="connsiteX64" fmla="*/ 808576 w 4004307"/>
                <a:gd name="connsiteY64" fmla="*/ 1849244 h 1987467"/>
                <a:gd name="connsiteX65" fmla="*/ 734148 w 4004307"/>
                <a:gd name="connsiteY65" fmla="*/ 1817347 h 1987467"/>
                <a:gd name="connsiteX66" fmla="*/ 670353 w 4004307"/>
                <a:gd name="connsiteY66" fmla="*/ 1796081 h 1987467"/>
                <a:gd name="connsiteX67" fmla="*/ 627822 w 4004307"/>
                <a:gd name="connsiteY67" fmla="*/ 1785449 h 1987467"/>
                <a:gd name="connsiteX68" fmla="*/ 468334 w 4004307"/>
                <a:gd name="connsiteY68" fmla="*/ 1764184 h 1987467"/>
                <a:gd name="connsiteX69" fmla="*/ 362008 w 4004307"/>
                <a:gd name="connsiteY69" fmla="*/ 1732286 h 1987467"/>
                <a:gd name="connsiteX70" fmla="*/ 330111 w 4004307"/>
                <a:gd name="connsiteY70" fmla="*/ 1721654 h 1987467"/>
                <a:gd name="connsiteX71" fmla="*/ 276948 w 4004307"/>
                <a:gd name="connsiteY71" fmla="*/ 1679123 h 1987467"/>
                <a:gd name="connsiteX72" fmla="*/ 245050 w 4004307"/>
                <a:gd name="connsiteY72" fmla="*/ 1668491 h 1987467"/>
                <a:gd name="connsiteX73" fmla="*/ 213153 w 4004307"/>
                <a:gd name="connsiteY73" fmla="*/ 1647226 h 1987467"/>
                <a:gd name="connsiteX74" fmla="*/ 191888 w 4004307"/>
                <a:gd name="connsiteY74" fmla="*/ 1615328 h 1987467"/>
                <a:gd name="connsiteX75" fmla="*/ 170622 w 4004307"/>
                <a:gd name="connsiteY75" fmla="*/ 1594063 h 1987467"/>
                <a:gd name="connsiteX76" fmla="*/ 138725 w 4004307"/>
                <a:gd name="connsiteY76" fmla="*/ 1530267 h 1987467"/>
                <a:gd name="connsiteX77" fmla="*/ 106827 w 4004307"/>
                <a:gd name="connsiteY77" fmla="*/ 1498370 h 1987467"/>
                <a:gd name="connsiteX78" fmla="*/ 64297 w 4004307"/>
                <a:gd name="connsiteY78" fmla="*/ 1434574 h 1987467"/>
                <a:gd name="connsiteX79" fmla="*/ 53664 w 4004307"/>
                <a:gd name="connsiteY79" fmla="*/ 1392044 h 1987467"/>
                <a:gd name="connsiteX80" fmla="*/ 43032 w 4004307"/>
                <a:gd name="connsiteY80" fmla="*/ 1328249 h 1987467"/>
                <a:gd name="connsiteX81" fmla="*/ 32399 w 4004307"/>
                <a:gd name="connsiteY81" fmla="*/ 1275086 h 1987467"/>
                <a:gd name="connsiteX82" fmla="*/ 32399 w 4004307"/>
                <a:gd name="connsiteY82" fmla="*/ 977374 h 1987467"/>
                <a:gd name="connsiteX83" fmla="*/ 11134 w 4004307"/>
                <a:gd name="connsiteY83" fmla="*/ 892314 h 1987467"/>
                <a:gd name="connsiteX84" fmla="*/ 501 w 4004307"/>
                <a:gd name="connsiteY84" fmla="*/ 807254 h 1987467"/>
                <a:gd name="connsiteX85" fmla="*/ 501 w 4004307"/>
                <a:gd name="connsiteY85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46032 w 4004307"/>
                <a:gd name="connsiteY28" fmla="*/ 188241 h 1987467"/>
                <a:gd name="connsiteX29" fmla="*/ 3866872 w 4004307"/>
                <a:gd name="connsiteY29" fmla="*/ 376482 h 1987467"/>
                <a:gd name="connsiteX30" fmla="*/ 3957501 w 4004307"/>
                <a:gd name="connsiteY30" fmla="*/ 525506 h 1987467"/>
                <a:gd name="connsiteX31" fmla="*/ 3987711 w 4004307"/>
                <a:gd name="connsiteY31" fmla="*/ 941204 h 1987467"/>
                <a:gd name="connsiteX32" fmla="*/ 3987711 w 4004307"/>
                <a:gd name="connsiteY32" fmla="*/ 1129445 h 1987467"/>
                <a:gd name="connsiteX33" fmla="*/ 3955813 w 4004307"/>
                <a:gd name="connsiteY33" fmla="*/ 1423942 h 1987467"/>
                <a:gd name="connsiteX34" fmla="*/ 3913283 w 4004307"/>
                <a:gd name="connsiteY34" fmla="*/ 1519635 h 1987467"/>
                <a:gd name="connsiteX35" fmla="*/ 3902650 w 4004307"/>
                <a:gd name="connsiteY35" fmla="*/ 1551533 h 1987467"/>
                <a:gd name="connsiteX36" fmla="*/ 3838855 w 4004307"/>
                <a:gd name="connsiteY36" fmla="*/ 1594063 h 1987467"/>
                <a:gd name="connsiteX37" fmla="*/ 3775060 w 4004307"/>
                <a:gd name="connsiteY37" fmla="*/ 1636593 h 1987467"/>
                <a:gd name="connsiteX38" fmla="*/ 3743162 w 4004307"/>
                <a:gd name="connsiteY38" fmla="*/ 1657858 h 1987467"/>
                <a:gd name="connsiteX39" fmla="*/ 3721897 w 4004307"/>
                <a:gd name="connsiteY39" fmla="*/ 1689756 h 1987467"/>
                <a:gd name="connsiteX40" fmla="*/ 3689999 w 4004307"/>
                <a:gd name="connsiteY40" fmla="*/ 1700388 h 1987467"/>
                <a:gd name="connsiteX41" fmla="*/ 3626204 w 4004307"/>
                <a:gd name="connsiteY41" fmla="*/ 1742919 h 1987467"/>
                <a:gd name="connsiteX42" fmla="*/ 3594306 w 4004307"/>
                <a:gd name="connsiteY42" fmla="*/ 1764184 h 1987467"/>
                <a:gd name="connsiteX43" fmla="*/ 3562408 w 4004307"/>
                <a:gd name="connsiteY43" fmla="*/ 1785449 h 1987467"/>
                <a:gd name="connsiteX44" fmla="*/ 3519878 w 4004307"/>
                <a:gd name="connsiteY44" fmla="*/ 1806714 h 1987467"/>
                <a:gd name="connsiteX45" fmla="*/ 3487981 w 4004307"/>
                <a:gd name="connsiteY45" fmla="*/ 1817347 h 1987467"/>
                <a:gd name="connsiteX46" fmla="*/ 3456083 w 4004307"/>
                <a:gd name="connsiteY46" fmla="*/ 1838612 h 1987467"/>
                <a:gd name="connsiteX47" fmla="*/ 3339125 w 4004307"/>
                <a:gd name="connsiteY47" fmla="*/ 1859877 h 1987467"/>
                <a:gd name="connsiteX48" fmla="*/ 3307227 w 4004307"/>
                <a:gd name="connsiteY48" fmla="*/ 1881142 h 1987467"/>
                <a:gd name="connsiteX49" fmla="*/ 3158371 w 4004307"/>
                <a:gd name="connsiteY49" fmla="*/ 1902407 h 1987467"/>
                <a:gd name="connsiteX50" fmla="*/ 2945720 w 4004307"/>
                <a:gd name="connsiteY50" fmla="*/ 1923672 h 1987467"/>
                <a:gd name="connsiteX51" fmla="*/ 2679906 w 4004307"/>
                <a:gd name="connsiteY51" fmla="*/ 1934305 h 1987467"/>
                <a:gd name="connsiteX52" fmla="*/ 2445990 w 4004307"/>
                <a:gd name="connsiteY52" fmla="*/ 1944937 h 1987467"/>
                <a:gd name="connsiteX53" fmla="*/ 2371562 w 4004307"/>
                <a:gd name="connsiteY53" fmla="*/ 1955570 h 1987467"/>
                <a:gd name="connsiteX54" fmla="*/ 2307767 w 4004307"/>
                <a:gd name="connsiteY54" fmla="*/ 1976835 h 1987467"/>
                <a:gd name="connsiteX55" fmla="*/ 1999422 w 4004307"/>
                <a:gd name="connsiteY55" fmla="*/ 1987467 h 1987467"/>
                <a:gd name="connsiteX56" fmla="*/ 1340204 w 4004307"/>
                <a:gd name="connsiteY56" fmla="*/ 1976835 h 1987467"/>
                <a:gd name="connsiteX57" fmla="*/ 1170083 w 4004307"/>
                <a:gd name="connsiteY57" fmla="*/ 1955570 h 1987467"/>
                <a:gd name="connsiteX58" fmla="*/ 1138185 w 4004307"/>
                <a:gd name="connsiteY58" fmla="*/ 1934305 h 1987467"/>
                <a:gd name="connsiteX59" fmla="*/ 1095655 w 4004307"/>
                <a:gd name="connsiteY59" fmla="*/ 1923672 h 1987467"/>
                <a:gd name="connsiteX60" fmla="*/ 1063757 w 4004307"/>
                <a:gd name="connsiteY60" fmla="*/ 1913040 h 1987467"/>
                <a:gd name="connsiteX61" fmla="*/ 1021227 w 4004307"/>
                <a:gd name="connsiteY61" fmla="*/ 1902407 h 1987467"/>
                <a:gd name="connsiteX62" fmla="*/ 925534 w 4004307"/>
                <a:gd name="connsiteY62" fmla="*/ 1870509 h 1987467"/>
                <a:gd name="connsiteX63" fmla="*/ 893636 w 4004307"/>
                <a:gd name="connsiteY63" fmla="*/ 1859877 h 1987467"/>
                <a:gd name="connsiteX64" fmla="*/ 808576 w 4004307"/>
                <a:gd name="connsiteY64" fmla="*/ 1849244 h 1987467"/>
                <a:gd name="connsiteX65" fmla="*/ 734148 w 4004307"/>
                <a:gd name="connsiteY65" fmla="*/ 1817347 h 1987467"/>
                <a:gd name="connsiteX66" fmla="*/ 670353 w 4004307"/>
                <a:gd name="connsiteY66" fmla="*/ 1796081 h 1987467"/>
                <a:gd name="connsiteX67" fmla="*/ 627822 w 4004307"/>
                <a:gd name="connsiteY67" fmla="*/ 1785449 h 1987467"/>
                <a:gd name="connsiteX68" fmla="*/ 468334 w 4004307"/>
                <a:gd name="connsiteY68" fmla="*/ 1764184 h 1987467"/>
                <a:gd name="connsiteX69" fmla="*/ 362008 w 4004307"/>
                <a:gd name="connsiteY69" fmla="*/ 1732286 h 1987467"/>
                <a:gd name="connsiteX70" fmla="*/ 330111 w 4004307"/>
                <a:gd name="connsiteY70" fmla="*/ 1721654 h 1987467"/>
                <a:gd name="connsiteX71" fmla="*/ 276948 w 4004307"/>
                <a:gd name="connsiteY71" fmla="*/ 1679123 h 1987467"/>
                <a:gd name="connsiteX72" fmla="*/ 245050 w 4004307"/>
                <a:gd name="connsiteY72" fmla="*/ 1668491 h 1987467"/>
                <a:gd name="connsiteX73" fmla="*/ 213153 w 4004307"/>
                <a:gd name="connsiteY73" fmla="*/ 1647226 h 1987467"/>
                <a:gd name="connsiteX74" fmla="*/ 191888 w 4004307"/>
                <a:gd name="connsiteY74" fmla="*/ 1615328 h 1987467"/>
                <a:gd name="connsiteX75" fmla="*/ 170622 w 4004307"/>
                <a:gd name="connsiteY75" fmla="*/ 1594063 h 1987467"/>
                <a:gd name="connsiteX76" fmla="*/ 138725 w 4004307"/>
                <a:gd name="connsiteY76" fmla="*/ 1530267 h 1987467"/>
                <a:gd name="connsiteX77" fmla="*/ 106827 w 4004307"/>
                <a:gd name="connsiteY77" fmla="*/ 1498370 h 1987467"/>
                <a:gd name="connsiteX78" fmla="*/ 64297 w 4004307"/>
                <a:gd name="connsiteY78" fmla="*/ 1434574 h 1987467"/>
                <a:gd name="connsiteX79" fmla="*/ 53664 w 4004307"/>
                <a:gd name="connsiteY79" fmla="*/ 1392044 h 1987467"/>
                <a:gd name="connsiteX80" fmla="*/ 43032 w 4004307"/>
                <a:gd name="connsiteY80" fmla="*/ 1328249 h 1987467"/>
                <a:gd name="connsiteX81" fmla="*/ 32399 w 4004307"/>
                <a:gd name="connsiteY81" fmla="*/ 1275086 h 1987467"/>
                <a:gd name="connsiteX82" fmla="*/ 32399 w 4004307"/>
                <a:gd name="connsiteY82" fmla="*/ 977374 h 1987467"/>
                <a:gd name="connsiteX83" fmla="*/ 11134 w 4004307"/>
                <a:gd name="connsiteY83" fmla="*/ 892314 h 1987467"/>
                <a:gd name="connsiteX84" fmla="*/ 501 w 4004307"/>
                <a:gd name="connsiteY84" fmla="*/ 807254 h 1987467"/>
                <a:gd name="connsiteX85" fmla="*/ 501 w 4004307"/>
                <a:gd name="connsiteY85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746032 w 4004307"/>
                <a:gd name="connsiteY27" fmla="*/ 188241 h 1987467"/>
                <a:gd name="connsiteX28" fmla="*/ 3866872 w 4004307"/>
                <a:gd name="connsiteY28" fmla="*/ 376482 h 1987467"/>
                <a:gd name="connsiteX29" fmla="*/ 3957501 w 4004307"/>
                <a:gd name="connsiteY29" fmla="*/ 525506 h 1987467"/>
                <a:gd name="connsiteX30" fmla="*/ 3987711 w 4004307"/>
                <a:gd name="connsiteY30" fmla="*/ 941204 h 1987467"/>
                <a:gd name="connsiteX31" fmla="*/ 3987711 w 4004307"/>
                <a:gd name="connsiteY31" fmla="*/ 1129445 h 1987467"/>
                <a:gd name="connsiteX32" fmla="*/ 3955813 w 4004307"/>
                <a:gd name="connsiteY32" fmla="*/ 1423942 h 1987467"/>
                <a:gd name="connsiteX33" fmla="*/ 3913283 w 4004307"/>
                <a:gd name="connsiteY33" fmla="*/ 1519635 h 1987467"/>
                <a:gd name="connsiteX34" fmla="*/ 3902650 w 4004307"/>
                <a:gd name="connsiteY34" fmla="*/ 1551533 h 1987467"/>
                <a:gd name="connsiteX35" fmla="*/ 3838855 w 4004307"/>
                <a:gd name="connsiteY35" fmla="*/ 1594063 h 1987467"/>
                <a:gd name="connsiteX36" fmla="*/ 3775060 w 4004307"/>
                <a:gd name="connsiteY36" fmla="*/ 1636593 h 1987467"/>
                <a:gd name="connsiteX37" fmla="*/ 3743162 w 4004307"/>
                <a:gd name="connsiteY37" fmla="*/ 1657858 h 1987467"/>
                <a:gd name="connsiteX38" fmla="*/ 3721897 w 4004307"/>
                <a:gd name="connsiteY38" fmla="*/ 1689756 h 1987467"/>
                <a:gd name="connsiteX39" fmla="*/ 3689999 w 4004307"/>
                <a:gd name="connsiteY39" fmla="*/ 1700388 h 1987467"/>
                <a:gd name="connsiteX40" fmla="*/ 3626204 w 4004307"/>
                <a:gd name="connsiteY40" fmla="*/ 1742919 h 1987467"/>
                <a:gd name="connsiteX41" fmla="*/ 3594306 w 4004307"/>
                <a:gd name="connsiteY41" fmla="*/ 1764184 h 1987467"/>
                <a:gd name="connsiteX42" fmla="*/ 3562408 w 4004307"/>
                <a:gd name="connsiteY42" fmla="*/ 1785449 h 1987467"/>
                <a:gd name="connsiteX43" fmla="*/ 3519878 w 4004307"/>
                <a:gd name="connsiteY43" fmla="*/ 1806714 h 1987467"/>
                <a:gd name="connsiteX44" fmla="*/ 3487981 w 4004307"/>
                <a:gd name="connsiteY44" fmla="*/ 1817347 h 1987467"/>
                <a:gd name="connsiteX45" fmla="*/ 3456083 w 4004307"/>
                <a:gd name="connsiteY45" fmla="*/ 1838612 h 1987467"/>
                <a:gd name="connsiteX46" fmla="*/ 3339125 w 4004307"/>
                <a:gd name="connsiteY46" fmla="*/ 1859877 h 1987467"/>
                <a:gd name="connsiteX47" fmla="*/ 3307227 w 4004307"/>
                <a:gd name="connsiteY47" fmla="*/ 1881142 h 1987467"/>
                <a:gd name="connsiteX48" fmla="*/ 3158371 w 4004307"/>
                <a:gd name="connsiteY48" fmla="*/ 1902407 h 1987467"/>
                <a:gd name="connsiteX49" fmla="*/ 2945720 w 4004307"/>
                <a:gd name="connsiteY49" fmla="*/ 1923672 h 1987467"/>
                <a:gd name="connsiteX50" fmla="*/ 2679906 w 4004307"/>
                <a:gd name="connsiteY50" fmla="*/ 1934305 h 1987467"/>
                <a:gd name="connsiteX51" fmla="*/ 2445990 w 4004307"/>
                <a:gd name="connsiteY51" fmla="*/ 1944937 h 1987467"/>
                <a:gd name="connsiteX52" fmla="*/ 2371562 w 4004307"/>
                <a:gd name="connsiteY52" fmla="*/ 1955570 h 1987467"/>
                <a:gd name="connsiteX53" fmla="*/ 2307767 w 4004307"/>
                <a:gd name="connsiteY53" fmla="*/ 1976835 h 1987467"/>
                <a:gd name="connsiteX54" fmla="*/ 1999422 w 4004307"/>
                <a:gd name="connsiteY54" fmla="*/ 1987467 h 1987467"/>
                <a:gd name="connsiteX55" fmla="*/ 1340204 w 4004307"/>
                <a:gd name="connsiteY55" fmla="*/ 1976835 h 1987467"/>
                <a:gd name="connsiteX56" fmla="*/ 1170083 w 4004307"/>
                <a:gd name="connsiteY56" fmla="*/ 1955570 h 1987467"/>
                <a:gd name="connsiteX57" fmla="*/ 1138185 w 4004307"/>
                <a:gd name="connsiteY57" fmla="*/ 1934305 h 1987467"/>
                <a:gd name="connsiteX58" fmla="*/ 1095655 w 4004307"/>
                <a:gd name="connsiteY58" fmla="*/ 1923672 h 1987467"/>
                <a:gd name="connsiteX59" fmla="*/ 1063757 w 4004307"/>
                <a:gd name="connsiteY59" fmla="*/ 1913040 h 1987467"/>
                <a:gd name="connsiteX60" fmla="*/ 1021227 w 4004307"/>
                <a:gd name="connsiteY60" fmla="*/ 1902407 h 1987467"/>
                <a:gd name="connsiteX61" fmla="*/ 925534 w 4004307"/>
                <a:gd name="connsiteY61" fmla="*/ 1870509 h 1987467"/>
                <a:gd name="connsiteX62" fmla="*/ 893636 w 4004307"/>
                <a:gd name="connsiteY62" fmla="*/ 1859877 h 1987467"/>
                <a:gd name="connsiteX63" fmla="*/ 808576 w 4004307"/>
                <a:gd name="connsiteY63" fmla="*/ 1849244 h 1987467"/>
                <a:gd name="connsiteX64" fmla="*/ 734148 w 4004307"/>
                <a:gd name="connsiteY64" fmla="*/ 1817347 h 1987467"/>
                <a:gd name="connsiteX65" fmla="*/ 670353 w 4004307"/>
                <a:gd name="connsiteY65" fmla="*/ 1796081 h 1987467"/>
                <a:gd name="connsiteX66" fmla="*/ 627822 w 4004307"/>
                <a:gd name="connsiteY66" fmla="*/ 1785449 h 1987467"/>
                <a:gd name="connsiteX67" fmla="*/ 468334 w 4004307"/>
                <a:gd name="connsiteY67" fmla="*/ 1764184 h 1987467"/>
                <a:gd name="connsiteX68" fmla="*/ 362008 w 4004307"/>
                <a:gd name="connsiteY68" fmla="*/ 1732286 h 1987467"/>
                <a:gd name="connsiteX69" fmla="*/ 330111 w 4004307"/>
                <a:gd name="connsiteY69" fmla="*/ 1721654 h 1987467"/>
                <a:gd name="connsiteX70" fmla="*/ 276948 w 4004307"/>
                <a:gd name="connsiteY70" fmla="*/ 1679123 h 1987467"/>
                <a:gd name="connsiteX71" fmla="*/ 245050 w 4004307"/>
                <a:gd name="connsiteY71" fmla="*/ 1668491 h 1987467"/>
                <a:gd name="connsiteX72" fmla="*/ 213153 w 4004307"/>
                <a:gd name="connsiteY72" fmla="*/ 1647226 h 1987467"/>
                <a:gd name="connsiteX73" fmla="*/ 191888 w 4004307"/>
                <a:gd name="connsiteY73" fmla="*/ 1615328 h 1987467"/>
                <a:gd name="connsiteX74" fmla="*/ 170622 w 4004307"/>
                <a:gd name="connsiteY74" fmla="*/ 1594063 h 1987467"/>
                <a:gd name="connsiteX75" fmla="*/ 138725 w 4004307"/>
                <a:gd name="connsiteY75" fmla="*/ 1530267 h 1987467"/>
                <a:gd name="connsiteX76" fmla="*/ 106827 w 4004307"/>
                <a:gd name="connsiteY76" fmla="*/ 1498370 h 1987467"/>
                <a:gd name="connsiteX77" fmla="*/ 64297 w 4004307"/>
                <a:gd name="connsiteY77" fmla="*/ 1434574 h 1987467"/>
                <a:gd name="connsiteX78" fmla="*/ 53664 w 4004307"/>
                <a:gd name="connsiteY78" fmla="*/ 1392044 h 1987467"/>
                <a:gd name="connsiteX79" fmla="*/ 43032 w 4004307"/>
                <a:gd name="connsiteY79" fmla="*/ 1328249 h 1987467"/>
                <a:gd name="connsiteX80" fmla="*/ 32399 w 4004307"/>
                <a:gd name="connsiteY80" fmla="*/ 1275086 h 1987467"/>
                <a:gd name="connsiteX81" fmla="*/ 32399 w 4004307"/>
                <a:gd name="connsiteY81" fmla="*/ 977374 h 1987467"/>
                <a:gd name="connsiteX82" fmla="*/ 11134 w 4004307"/>
                <a:gd name="connsiteY82" fmla="*/ 892314 h 1987467"/>
                <a:gd name="connsiteX83" fmla="*/ 501 w 4004307"/>
                <a:gd name="connsiteY83" fmla="*/ 807254 h 1987467"/>
                <a:gd name="connsiteX84" fmla="*/ 501 w 4004307"/>
                <a:gd name="connsiteY84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746032 w 4004307"/>
                <a:gd name="connsiteY27" fmla="*/ 188241 h 1987467"/>
                <a:gd name="connsiteX28" fmla="*/ 3846732 w 4004307"/>
                <a:gd name="connsiteY28" fmla="*/ 305891 h 1987467"/>
                <a:gd name="connsiteX29" fmla="*/ 3957501 w 4004307"/>
                <a:gd name="connsiteY29" fmla="*/ 525506 h 1987467"/>
                <a:gd name="connsiteX30" fmla="*/ 3987711 w 4004307"/>
                <a:gd name="connsiteY30" fmla="*/ 941204 h 1987467"/>
                <a:gd name="connsiteX31" fmla="*/ 3987711 w 4004307"/>
                <a:gd name="connsiteY31" fmla="*/ 1129445 h 1987467"/>
                <a:gd name="connsiteX32" fmla="*/ 3955813 w 4004307"/>
                <a:gd name="connsiteY32" fmla="*/ 1423942 h 1987467"/>
                <a:gd name="connsiteX33" fmla="*/ 3913283 w 4004307"/>
                <a:gd name="connsiteY33" fmla="*/ 1519635 h 1987467"/>
                <a:gd name="connsiteX34" fmla="*/ 3902650 w 4004307"/>
                <a:gd name="connsiteY34" fmla="*/ 1551533 h 1987467"/>
                <a:gd name="connsiteX35" fmla="*/ 3838855 w 4004307"/>
                <a:gd name="connsiteY35" fmla="*/ 1594063 h 1987467"/>
                <a:gd name="connsiteX36" fmla="*/ 3775060 w 4004307"/>
                <a:gd name="connsiteY36" fmla="*/ 1636593 h 1987467"/>
                <a:gd name="connsiteX37" fmla="*/ 3743162 w 4004307"/>
                <a:gd name="connsiteY37" fmla="*/ 1657858 h 1987467"/>
                <a:gd name="connsiteX38" fmla="*/ 3721897 w 4004307"/>
                <a:gd name="connsiteY38" fmla="*/ 1689756 h 1987467"/>
                <a:gd name="connsiteX39" fmla="*/ 3689999 w 4004307"/>
                <a:gd name="connsiteY39" fmla="*/ 1700388 h 1987467"/>
                <a:gd name="connsiteX40" fmla="*/ 3626204 w 4004307"/>
                <a:gd name="connsiteY40" fmla="*/ 1742919 h 1987467"/>
                <a:gd name="connsiteX41" fmla="*/ 3594306 w 4004307"/>
                <a:gd name="connsiteY41" fmla="*/ 1764184 h 1987467"/>
                <a:gd name="connsiteX42" fmla="*/ 3562408 w 4004307"/>
                <a:gd name="connsiteY42" fmla="*/ 1785449 h 1987467"/>
                <a:gd name="connsiteX43" fmla="*/ 3519878 w 4004307"/>
                <a:gd name="connsiteY43" fmla="*/ 1806714 h 1987467"/>
                <a:gd name="connsiteX44" fmla="*/ 3487981 w 4004307"/>
                <a:gd name="connsiteY44" fmla="*/ 1817347 h 1987467"/>
                <a:gd name="connsiteX45" fmla="*/ 3456083 w 4004307"/>
                <a:gd name="connsiteY45" fmla="*/ 1838612 h 1987467"/>
                <a:gd name="connsiteX46" fmla="*/ 3339125 w 4004307"/>
                <a:gd name="connsiteY46" fmla="*/ 1859877 h 1987467"/>
                <a:gd name="connsiteX47" fmla="*/ 3307227 w 4004307"/>
                <a:gd name="connsiteY47" fmla="*/ 1881142 h 1987467"/>
                <a:gd name="connsiteX48" fmla="*/ 3158371 w 4004307"/>
                <a:gd name="connsiteY48" fmla="*/ 1902407 h 1987467"/>
                <a:gd name="connsiteX49" fmla="*/ 2945720 w 4004307"/>
                <a:gd name="connsiteY49" fmla="*/ 1923672 h 1987467"/>
                <a:gd name="connsiteX50" fmla="*/ 2679906 w 4004307"/>
                <a:gd name="connsiteY50" fmla="*/ 1934305 h 1987467"/>
                <a:gd name="connsiteX51" fmla="*/ 2445990 w 4004307"/>
                <a:gd name="connsiteY51" fmla="*/ 1944937 h 1987467"/>
                <a:gd name="connsiteX52" fmla="*/ 2371562 w 4004307"/>
                <a:gd name="connsiteY52" fmla="*/ 1955570 h 1987467"/>
                <a:gd name="connsiteX53" fmla="*/ 2307767 w 4004307"/>
                <a:gd name="connsiteY53" fmla="*/ 1976835 h 1987467"/>
                <a:gd name="connsiteX54" fmla="*/ 1999422 w 4004307"/>
                <a:gd name="connsiteY54" fmla="*/ 1987467 h 1987467"/>
                <a:gd name="connsiteX55" fmla="*/ 1340204 w 4004307"/>
                <a:gd name="connsiteY55" fmla="*/ 1976835 h 1987467"/>
                <a:gd name="connsiteX56" fmla="*/ 1170083 w 4004307"/>
                <a:gd name="connsiteY56" fmla="*/ 1955570 h 1987467"/>
                <a:gd name="connsiteX57" fmla="*/ 1138185 w 4004307"/>
                <a:gd name="connsiteY57" fmla="*/ 1934305 h 1987467"/>
                <a:gd name="connsiteX58" fmla="*/ 1095655 w 4004307"/>
                <a:gd name="connsiteY58" fmla="*/ 1923672 h 1987467"/>
                <a:gd name="connsiteX59" fmla="*/ 1063757 w 4004307"/>
                <a:gd name="connsiteY59" fmla="*/ 1913040 h 1987467"/>
                <a:gd name="connsiteX60" fmla="*/ 1021227 w 4004307"/>
                <a:gd name="connsiteY60" fmla="*/ 1902407 h 1987467"/>
                <a:gd name="connsiteX61" fmla="*/ 925534 w 4004307"/>
                <a:gd name="connsiteY61" fmla="*/ 1870509 h 1987467"/>
                <a:gd name="connsiteX62" fmla="*/ 893636 w 4004307"/>
                <a:gd name="connsiteY62" fmla="*/ 1859877 h 1987467"/>
                <a:gd name="connsiteX63" fmla="*/ 808576 w 4004307"/>
                <a:gd name="connsiteY63" fmla="*/ 1849244 h 1987467"/>
                <a:gd name="connsiteX64" fmla="*/ 734148 w 4004307"/>
                <a:gd name="connsiteY64" fmla="*/ 1817347 h 1987467"/>
                <a:gd name="connsiteX65" fmla="*/ 670353 w 4004307"/>
                <a:gd name="connsiteY65" fmla="*/ 1796081 h 1987467"/>
                <a:gd name="connsiteX66" fmla="*/ 627822 w 4004307"/>
                <a:gd name="connsiteY66" fmla="*/ 1785449 h 1987467"/>
                <a:gd name="connsiteX67" fmla="*/ 468334 w 4004307"/>
                <a:gd name="connsiteY67" fmla="*/ 1764184 h 1987467"/>
                <a:gd name="connsiteX68" fmla="*/ 362008 w 4004307"/>
                <a:gd name="connsiteY68" fmla="*/ 1732286 h 1987467"/>
                <a:gd name="connsiteX69" fmla="*/ 330111 w 4004307"/>
                <a:gd name="connsiteY69" fmla="*/ 1721654 h 1987467"/>
                <a:gd name="connsiteX70" fmla="*/ 276948 w 4004307"/>
                <a:gd name="connsiteY70" fmla="*/ 1679123 h 1987467"/>
                <a:gd name="connsiteX71" fmla="*/ 245050 w 4004307"/>
                <a:gd name="connsiteY71" fmla="*/ 1668491 h 1987467"/>
                <a:gd name="connsiteX72" fmla="*/ 213153 w 4004307"/>
                <a:gd name="connsiteY72" fmla="*/ 1647226 h 1987467"/>
                <a:gd name="connsiteX73" fmla="*/ 191888 w 4004307"/>
                <a:gd name="connsiteY73" fmla="*/ 1615328 h 1987467"/>
                <a:gd name="connsiteX74" fmla="*/ 170622 w 4004307"/>
                <a:gd name="connsiteY74" fmla="*/ 1594063 h 1987467"/>
                <a:gd name="connsiteX75" fmla="*/ 138725 w 4004307"/>
                <a:gd name="connsiteY75" fmla="*/ 1530267 h 1987467"/>
                <a:gd name="connsiteX76" fmla="*/ 106827 w 4004307"/>
                <a:gd name="connsiteY76" fmla="*/ 1498370 h 1987467"/>
                <a:gd name="connsiteX77" fmla="*/ 64297 w 4004307"/>
                <a:gd name="connsiteY77" fmla="*/ 1434574 h 1987467"/>
                <a:gd name="connsiteX78" fmla="*/ 53664 w 4004307"/>
                <a:gd name="connsiteY78" fmla="*/ 1392044 h 1987467"/>
                <a:gd name="connsiteX79" fmla="*/ 43032 w 4004307"/>
                <a:gd name="connsiteY79" fmla="*/ 1328249 h 1987467"/>
                <a:gd name="connsiteX80" fmla="*/ 32399 w 4004307"/>
                <a:gd name="connsiteY80" fmla="*/ 1275086 h 1987467"/>
                <a:gd name="connsiteX81" fmla="*/ 32399 w 4004307"/>
                <a:gd name="connsiteY81" fmla="*/ 977374 h 1987467"/>
                <a:gd name="connsiteX82" fmla="*/ 11134 w 4004307"/>
                <a:gd name="connsiteY82" fmla="*/ 892314 h 1987467"/>
                <a:gd name="connsiteX83" fmla="*/ 501 w 4004307"/>
                <a:gd name="connsiteY83" fmla="*/ 807254 h 1987467"/>
                <a:gd name="connsiteX84" fmla="*/ 501 w 4004307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6546"/>
                <a:gd name="connsiteY0" fmla="*/ 722193 h 1987467"/>
                <a:gd name="connsiteX1" fmla="*/ 32399 w 3996546"/>
                <a:gd name="connsiteY1" fmla="*/ 605235 h 1987467"/>
                <a:gd name="connsiteX2" fmla="*/ 43032 w 3996546"/>
                <a:gd name="connsiteY2" fmla="*/ 562705 h 1987467"/>
                <a:gd name="connsiteX3" fmla="*/ 64297 w 3996546"/>
                <a:gd name="connsiteY3" fmla="*/ 403216 h 1987467"/>
                <a:gd name="connsiteX4" fmla="*/ 85562 w 3996546"/>
                <a:gd name="connsiteY4" fmla="*/ 328788 h 1987467"/>
                <a:gd name="connsiteX5" fmla="*/ 117460 w 3996546"/>
                <a:gd name="connsiteY5" fmla="*/ 307523 h 1987467"/>
                <a:gd name="connsiteX6" fmla="*/ 181255 w 3996546"/>
                <a:gd name="connsiteY6" fmla="*/ 222463 h 1987467"/>
                <a:gd name="connsiteX7" fmla="*/ 202520 w 3996546"/>
                <a:gd name="connsiteY7" fmla="*/ 190565 h 1987467"/>
                <a:gd name="connsiteX8" fmla="*/ 266315 w 3996546"/>
                <a:gd name="connsiteY8" fmla="*/ 158667 h 1987467"/>
                <a:gd name="connsiteX9" fmla="*/ 298213 w 3996546"/>
                <a:gd name="connsiteY9" fmla="*/ 137402 h 1987467"/>
                <a:gd name="connsiteX10" fmla="*/ 478967 w 3996546"/>
                <a:gd name="connsiteY10" fmla="*/ 116137 h 1987467"/>
                <a:gd name="connsiteX11" fmla="*/ 542762 w 3996546"/>
                <a:gd name="connsiteY11" fmla="*/ 105505 h 1987467"/>
                <a:gd name="connsiteX12" fmla="*/ 595925 w 3996546"/>
                <a:gd name="connsiteY12" fmla="*/ 94872 h 1987467"/>
                <a:gd name="connsiteX13" fmla="*/ 1021227 w 3996546"/>
                <a:gd name="connsiteY13" fmla="*/ 84240 h 1987467"/>
                <a:gd name="connsiteX14" fmla="*/ 1276408 w 3996546"/>
                <a:gd name="connsiteY14" fmla="*/ 62974 h 1987467"/>
                <a:gd name="connsiteX15" fmla="*/ 1329571 w 3996546"/>
                <a:gd name="connsiteY15" fmla="*/ 52342 h 1987467"/>
                <a:gd name="connsiteX16" fmla="*/ 1414632 w 3996546"/>
                <a:gd name="connsiteY16" fmla="*/ 41709 h 1987467"/>
                <a:gd name="connsiteX17" fmla="*/ 1457162 w 3996546"/>
                <a:gd name="connsiteY17" fmla="*/ 31077 h 1987467"/>
                <a:gd name="connsiteX18" fmla="*/ 1616650 w 3996546"/>
                <a:gd name="connsiteY18" fmla="*/ 9812 h 1987467"/>
                <a:gd name="connsiteX19" fmla="*/ 2318399 w 3996546"/>
                <a:gd name="connsiteY19" fmla="*/ 20444 h 1987467"/>
                <a:gd name="connsiteX20" fmla="*/ 2488520 w 3996546"/>
                <a:gd name="connsiteY20" fmla="*/ 41709 h 1987467"/>
                <a:gd name="connsiteX21" fmla="*/ 2584213 w 3996546"/>
                <a:gd name="connsiteY21" fmla="*/ 52342 h 1987467"/>
                <a:gd name="connsiteX22" fmla="*/ 2648008 w 3996546"/>
                <a:gd name="connsiteY22" fmla="*/ 62974 h 1987467"/>
                <a:gd name="connsiteX23" fmla="*/ 3434818 w 3996546"/>
                <a:gd name="connsiteY23" fmla="*/ 73607 h 1987467"/>
                <a:gd name="connsiteX24" fmla="*/ 3519878 w 3996546"/>
                <a:gd name="connsiteY24" fmla="*/ 84240 h 1987467"/>
                <a:gd name="connsiteX25" fmla="*/ 3551776 w 3996546"/>
                <a:gd name="connsiteY25" fmla="*/ 94872 h 1987467"/>
                <a:gd name="connsiteX26" fmla="*/ 3636836 w 3996546"/>
                <a:gd name="connsiteY26" fmla="*/ 105505 h 1987467"/>
                <a:gd name="connsiteX27" fmla="*/ 3746032 w 3996546"/>
                <a:gd name="connsiteY27" fmla="*/ 188241 h 1987467"/>
                <a:gd name="connsiteX28" fmla="*/ 3846732 w 3996546"/>
                <a:gd name="connsiteY28" fmla="*/ 305891 h 1987467"/>
                <a:gd name="connsiteX29" fmla="*/ 3917222 w 3996546"/>
                <a:gd name="connsiteY29" fmla="*/ 517662 h 1987467"/>
                <a:gd name="connsiteX30" fmla="*/ 3987711 w 3996546"/>
                <a:gd name="connsiteY30" fmla="*/ 941204 h 1987467"/>
                <a:gd name="connsiteX31" fmla="*/ 3987711 w 3996546"/>
                <a:gd name="connsiteY31" fmla="*/ 1129445 h 1987467"/>
                <a:gd name="connsiteX32" fmla="*/ 3987711 w 3996546"/>
                <a:gd name="connsiteY32" fmla="*/ 1317686 h 1987467"/>
                <a:gd name="connsiteX33" fmla="*/ 3913283 w 3996546"/>
                <a:gd name="connsiteY33" fmla="*/ 1519635 h 1987467"/>
                <a:gd name="connsiteX34" fmla="*/ 3902650 w 3996546"/>
                <a:gd name="connsiteY34" fmla="*/ 1551533 h 1987467"/>
                <a:gd name="connsiteX35" fmla="*/ 3838855 w 3996546"/>
                <a:gd name="connsiteY35" fmla="*/ 1594063 h 1987467"/>
                <a:gd name="connsiteX36" fmla="*/ 3775060 w 3996546"/>
                <a:gd name="connsiteY36" fmla="*/ 1636593 h 1987467"/>
                <a:gd name="connsiteX37" fmla="*/ 3743162 w 3996546"/>
                <a:gd name="connsiteY37" fmla="*/ 1657858 h 1987467"/>
                <a:gd name="connsiteX38" fmla="*/ 3721897 w 3996546"/>
                <a:gd name="connsiteY38" fmla="*/ 1689756 h 1987467"/>
                <a:gd name="connsiteX39" fmla="*/ 3689999 w 3996546"/>
                <a:gd name="connsiteY39" fmla="*/ 1700388 h 1987467"/>
                <a:gd name="connsiteX40" fmla="*/ 3626204 w 3996546"/>
                <a:gd name="connsiteY40" fmla="*/ 1742919 h 1987467"/>
                <a:gd name="connsiteX41" fmla="*/ 3594306 w 3996546"/>
                <a:gd name="connsiteY41" fmla="*/ 1764184 h 1987467"/>
                <a:gd name="connsiteX42" fmla="*/ 3562408 w 3996546"/>
                <a:gd name="connsiteY42" fmla="*/ 1785449 h 1987467"/>
                <a:gd name="connsiteX43" fmla="*/ 3519878 w 3996546"/>
                <a:gd name="connsiteY43" fmla="*/ 1806714 h 1987467"/>
                <a:gd name="connsiteX44" fmla="*/ 3487981 w 3996546"/>
                <a:gd name="connsiteY44" fmla="*/ 1817347 h 1987467"/>
                <a:gd name="connsiteX45" fmla="*/ 3456083 w 3996546"/>
                <a:gd name="connsiteY45" fmla="*/ 1838612 h 1987467"/>
                <a:gd name="connsiteX46" fmla="*/ 3339125 w 3996546"/>
                <a:gd name="connsiteY46" fmla="*/ 1859877 h 1987467"/>
                <a:gd name="connsiteX47" fmla="*/ 3307227 w 3996546"/>
                <a:gd name="connsiteY47" fmla="*/ 1881142 h 1987467"/>
                <a:gd name="connsiteX48" fmla="*/ 3158371 w 3996546"/>
                <a:gd name="connsiteY48" fmla="*/ 1902407 h 1987467"/>
                <a:gd name="connsiteX49" fmla="*/ 2945720 w 3996546"/>
                <a:gd name="connsiteY49" fmla="*/ 1923672 h 1987467"/>
                <a:gd name="connsiteX50" fmla="*/ 2679906 w 3996546"/>
                <a:gd name="connsiteY50" fmla="*/ 1934305 h 1987467"/>
                <a:gd name="connsiteX51" fmla="*/ 2445990 w 3996546"/>
                <a:gd name="connsiteY51" fmla="*/ 1944937 h 1987467"/>
                <a:gd name="connsiteX52" fmla="*/ 2371562 w 3996546"/>
                <a:gd name="connsiteY52" fmla="*/ 1955570 h 1987467"/>
                <a:gd name="connsiteX53" fmla="*/ 2307767 w 3996546"/>
                <a:gd name="connsiteY53" fmla="*/ 1976835 h 1987467"/>
                <a:gd name="connsiteX54" fmla="*/ 1999422 w 3996546"/>
                <a:gd name="connsiteY54" fmla="*/ 1987467 h 1987467"/>
                <a:gd name="connsiteX55" fmla="*/ 1340204 w 3996546"/>
                <a:gd name="connsiteY55" fmla="*/ 1976835 h 1987467"/>
                <a:gd name="connsiteX56" fmla="*/ 1170083 w 3996546"/>
                <a:gd name="connsiteY56" fmla="*/ 1955570 h 1987467"/>
                <a:gd name="connsiteX57" fmla="*/ 1138185 w 3996546"/>
                <a:gd name="connsiteY57" fmla="*/ 1934305 h 1987467"/>
                <a:gd name="connsiteX58" fmla="*/ 1095655 w 3996546"/>
                <a:gd name="connsiteY58" fmla="*/ 1923672 h 1987467"/>
                <a:gd name="connsiteX59" fmla="*/ 1063757 w 3996546"/>
                <a:gd name="connsiteY59" fmla="*/ 1913040 h 1987467"/>
                <a:gd name="connsiteX60" fmla="*/ 1021227 w 3996546"/>
                <a:gd name="connsiteY60" fmla="*/ 1902407 h 1987467"/>
                <a:gd name="connsiteX61" fmla="*/ 925534 w 3996546"/>
                <a:gd name="connsiteY61" fmla="*/ 1870509 h 1987467"/>
                <a:gd name="connsiteX62" fmla="*/ 893636 w 3996546"/>
                <a:gd name="connsiteY62" fmla="*/ 1859877 h 1987467"/>
                <a:gd name="connsiteX63" fmla="*/ 808576 w 3996546"/>
                <a:gd name="connsiteY63" fmla="*/ 1849244 h 1987467"/>
                <a:gd name="connsiteX64" fmla="*/ 734148 w 3996546"/>
                <a:gd name="connsiteY64" fmla="*/ 1817347 h 1987467"/>
                <a:gd name="connsiteX65" fmla="*/ 670353 w 3996546"/>
                <a:gd name="connsiteY65" fmla="*/ 1796081 h 1987467"/>
                <a:gd name="connsiteX66" fmla="*/ 627822 w 3996546"/>
                <a:gd name="connsiteY66" fmla="*/ 1785449 h 1987467"/>
                <a:gd name="connsiteX67" fmla="*/ 468334 w 3996546"/>
                <a:gd name="connsiteY67" fmla="*/ 1764184 h 1987467"/>
                <a:gd name="connsiteX68" fmla="*/ 362008 w 3996546"/>
                <a:gd name="connsiteY68" fmla="*/ 1732286 h 1987467"/>
                <a:gd name="connsiteX69" fmla="*/ 330111 w 3996546"/>
                <a:gd name="connsiteY69" fmla="*/ 1721654 h 1987467"/>
                <a:gd name="connsiteX70" fmla="*/ 276948 w 3996546"/>
                <a:gd name="connsiteY70" fmla="*/ 1679123 h 1987467"/>
                <a:gd name="connsiteX71" fmla="*/ 245050 w 3996546"/>
                <a:gd name="connsiteY71" fmla="*/ 1668491 h 1987467"/>
                <a:gd name="connsiteX72" fmla="*/ 213153 w 3996546"/>
                <a:gd name="connsiteY72" fmla="*/ 1647226 h 1987467"/>
                <a:gd name="connsiteX73" fmla="*/ 191888 w 3996546"/>
                <a:gd name="connsiteY73" fmla="*/ 1615328 h 1987467"/>
                <a:gd name="connsiteX74" fmla="*/ 170622 w 3996546"/>
                <a:gd name="connsiteY74" fmla="*/ 1594063 h 1987467"/>
                <a:gd name="connsiteX75" fmla="*/ 138725 w 3996546"/>
                <a:gd name="connsiteY75" fmla="*/ 1530267 h 1987467"/>
                <a:gd name="connsiteX76" fmla="*/ 106827 w 3996546"/>
                <a:gd name="connsiteY76" fmla="*/ 1498370 h 1987467"/>
                <a:gd name="connsiteX77" fmla="*/ 64297 w 3996546"/>
                <a:gd name="connsiteY77" fmla="*/ 1434574 h 1987467"/>
                <a:gd name="connsiteX78" fmla="*/ 53664 w 3996546"/>
                <a:gd name="connsiteY78" fmla="*/ 1392044 h 1987467"/>
                <a:gd name="connsiteX79" fmla="*/ 43032 w 3996546"/>
                <a:gd name="connsiteY79" fmla="*/ 1328249 h 1987467"/>
                <a:gd name="connsiteX80" fmla="*/ 32399 w 3996546"/>
                <a:gd name="connsiteY80" fmla="*/ 1275086 h 1987467"/>
                <a:gd name="connsiteX81" fmla="*/ 32399 w 3996546"/>
                <a:gd name="connsiteY81" fmla="*/ 977374 h 1987467"/>
                <a:gd name="connsiteX82" fmla="*/ 11134 w 3996546"/>
                <a:gd name="connsiteY82" fmla="*/ 892314 h 1987467"/>
                <a:gd name="connsiteX83" fmla="*/ 501 w 3996546"/>
                <a:gd name="connsiteY83" fmla="*/ 807254 h 1987467"/>
                <a:gd name="connsiteX84" fmla="*/ 501 w 3996546"/>
                <a:gd name="connsiteY84" fmla="*/ 722193 h 1987467"/>
                <a:gd name="connsiteX0" fmla="*/ 501 w 3996546"/>
                <a:gd name="connsiteY0" fmla="*/ 722193 h 1987467"/>
                <a:gd name="connsiteX1" fmla="*/ 32399 w 3996546"/>
                <a:gd name="connsiteY1" fmla="*/ 605235 h 1987467"/>
                <a:gd name="connsiteX2" fmla="*/ 43032 w 3996546"/>
                <a:gd name="connsiteY2" fmla="*/ 562705 h 1987467"/>
                <a:gd name="connsiteX3" fmla="*/ 64297 w 3996546"/>
                <a:gd name="connsiteY3" fmla="*/ 403216 h 1987467"/>
                <a:gd name="connsiteX4" fmla="*/ 85562 w 3996546"/>
                <a:gd name="connsiteY4" fmla="*/ 328788 h 1987467"/>
                <a:gd name="connsiteX5" fmla="*/ 117460 w 3996546"/>
                <a:gd name="connsiteY5" fmla="*/ 307523 h 1987467"/>
                <a:gd name="connsiteX6" fmla="*/ 181255 w 3996546"/>
                <a:gd name="connsiteY6" fmla="*/ 222463 h 1987467"/>
                <a:gd name="connsiteX7" fmla="*/ 202520 w 3996546"/>
                <a:gd name="connsiteY7" fmla="*/ 190565 h 1987467"/>
                <a:gd name="connsiteX8" fmla="*/ 266315 w 3996546"/>
                <a:gd name="connsiteY8" fmla="*/ 158667 h 1987467"/>
                <a:gd name="connsiteX9" fmla="*/ 298213 w 3996546"/>
                <a:gd name="connsiteY9" fmla="*/ 137402 h 1987467"/>
                <a:gd name="connsiteX10" fmla="*/ 478967 w 3996546"/>
                <a:gd name="connsiteY10" fmla="*/ 116137 h 1987467"/>
                <a:gd name="connsiteX11" fmla="*/ 542762 w 3996546"/>
                <a:gd name="connsiteY11" fmla="*/ 105505 h 1987467"/>
                <a:gd name="connsiteX12" fmla="*/ 595925 w 3996546"/>
                <a:gd name="connsiteY12" fmla="*/ 94872 h 1987467"/>
                <a:gd name="connsiteX13" fmla="*/ 1021227 w 3996546"/>
                <a:gd name="connsiteY13" fmla="*/ 84240 h 1987467"/>
                <a:gd name="connsiteX14" fmla="*/ 1276408 w 3996546"/>
                <a:gd name="connsiteY14" fmla="*/ 62974 h 1987467"/>
                <a:gd name="connsiteX15" fmla="*/ 1329571 w 3996546"/>
                <a:gd name="connsiteY15" fmla="*/ 52342 h 1987467"/>
                <a:gd name="connsiteX16" fmla="*/ 1414632 w 3996546"/>
                <a:gd name="connsiteY16" fmla="*/ 41709 h 1987467"/>
                <a:gd name="connsiteX17" fmla="*/ 1457162 w 3996546"/>
                <a:gd name="connsiteY17" fmla="*/ 31077 h 1987467"/>
                <a:gd name="connsiteX18" fmla="*/ 1616650 w 3996546"/>
                <a:gd name="connsiteY18" fmla="*/ 9812 h 1987467"/>
                <a:gd name="connsiteX19" fmla="*/ 2318399 w 3996546"/>
                <a:gd name="connsiteY19" fmla="*/ 20444 h 1987467"/>
                <a:gd name="connsiteX20" fmla="*/ 2488520 w 3996546"/>
                <a:gd name="connsiteY20" fmla="*/ 41709 h 1987467"/>
                <a:gd name="connsiteX21" fmla="*/ 2584213 w 3996546"/>
                <a:gd name="connsiteY21" fmla="*/ 52342 h 1987467"/>
                <a:gd name="connsiteX22" fmla="*/ 2648008 w 3996546"/>
                <a:gd name="connsiteY22" fmla="*/ 62974 h 1987467"/>
                <a:gd name="connsiteX23" fmla="*/ 3434818 w 3996546"/>
                <a:gd name="connsiteY23" fmla="*/ 73607 h 1987467"/>
                <a:gd name="connsiteX24" fmla="*/ 3519878 w 3996546"/>
                <a:gd name="connsiteY24" fmla="*/ 84240 h 1987467"/>
                <a:gd name="connsiteX25" fmla="*/ 3551776 w 3996546"/>
                <a:gd name="connsiteY25" fmla="*/ 94872 h 1987467"/>
                <a:gd name="connsiteX26" fmla="*/ 3636836 w 3996546"/>
                <a:gd name="connsiteY26" fmla="*/ 105505 h 1987467"/>
                <a:gd name="connsiteX27" fmla="*/ 3746032 w 3996546"/>
                <a:gd name="connsiteY27" fmla="*/ 188241 h 1987467"/>
                <a:gd name="connsiteX28" fmla="*/ 3846732 w 3996546"/>
                <a:gd name="connsiteY28" fmla="*/ 305891 h 1987467"/>
                <a:gd name="connsiteX29" fmla="*/ 3917222 w 3996546"/>
                <a:gd name="connsiteY29" fmla="*/ 517662 h 1987467"/>
                <a:gd name="connsiteX30" fmla="*/ 3987711 w 3996546"/>
                <a:gd name="connsiteY30" fmla="*/ 941204 h 1987467"/>
                <a:gd name="connsiteX31" fmla="*/ 3987711 w 3996546"/>
                <a:gd name="connsiteY31" fmla="*/ 1129445 h 1987467"/>
                <a:gd name="connsiteX32" fmla="*/ 3987711 w 3996546"/>
                <a:gd name="connsiteY32" fmla="*/ 1317686 h 1987467"/>
                <a:gd name="connsiteX33" fmla="*/ 3902650 w 3996546"/>
                <a:gd name="connsiteY33" fmla="*/ 1551533 h 1987467"/>
                <a:gd name="connsiteX34" fmla="*/ 3838855 w 3996546"/>
                <a:gd name="connsiteY34" fmla="*/ 1594063 h 1987467"/>
                <a:gd name="connsiteX35" fmla="*/ 3775060 w 3996546"/>
                <a:gd name="connsiteY35" fmla="*/ 1636593 h 1987467"/>
                <a:gd name="connsiteX36" fmla="*/ 3743162 w 3996546"/>
                <a:gd name="connsiteY36" fmla="*/ 1657858 h 1987467"/>
                <a:gd name="connsiteX37" fmla="*/ 3721897 w 3996546"/>
                <a:gd name="connsiteY37" fmla="*/ 1689756 h 1987467"/>
                <a:gd name="connsiteX38" fmla="*/ 3689999 w 3996546"/>
                <a:gd name="connsiteY38" fmla="*/ 1700388 h 1987467"/>
                <a:gd name="connsiteX39" fmla="*/ 3626204 w 3996546"/>
                <a:gd name="connsiteY39" fmla="*/ 1742919 h 1987467"/>
                <a:gd name="connsiteX40" fmla="*/ 3594306 w 3996546"/>
                <a:gd name="connsiteY40" fmla="*/ 1764184 h 1987467"/>
                <a:gd name="connsiteX41" fmla="*/ 3562408 w 3996546"/>
                <a:gd name="connsiteY41" fmla="*/ 1785449 h 1987467"/>
                <a:gd name="connsiteX42" fmla="*/ 3519878 w 3996546"/>
                <a:gd name="connsiteY42" fmla="*/ 1806714 h 1987467"/>
                <a:gd name="connsiteX43" fmla="*/ 3487981 w 3996546"/>
                <a:gd name="connsiteY43" fmla="*/ 1817347 h 1987467"/>
                <a:gd name="connsiteX44" fmla="*/ 3456083 w 3996546"/>
                <a:gd name="connsiteY44" fmla="*/ 1838612 h 1987467"/>
                <a:gd name="connsiteX45" fmla="*/ 3339125 w 3996546"/>
                <a:gd name="connsiteY45" fmla="*/ 1859877 h 1987467"/>
                <a:gd name="connsiteX46" fmla="*/ 3307227 w 3996546"/>
                <a:gd name="connsiteY46" fmla="*/ 1881142 h 1987467"/>
                <a:gd name="connsiteX47" fmla="*/ 3158371 w 3996546"/>
                <a:gd name="connsiteY47" fmla="*/ 1902407 h 1987467"/>
                <a:gd name="connsiteX48" fmla="*/ 2945720 w 3996546"/>
                <a:gd name="connsiteY48" fmla="*/ 1923672 h 1987467"/>
                <a:gd name="connsiteX49" fmla="*/ 2679906 w 3996546"/>
                <a:gd name="connsiteY49" fmla="*/ 1934305 h 1987467"/>
                <a:gd name="connsiteX50" fmla="*/ 2445990 w 3996546"/>
                <a:gd name="connsiteY50" fmla="*/ 1944937 h 1987467"/>
                <a:gd name="connsiteX51" fmla="*/ 2371562 w 3996546"/>
                <a:gd name="connsiteY51" fmla="*/ 1955570 h 1987467"/>
                <a:gd name="connsiteX52" fmla="*/ 2307767 w 3996546"/>
                <a:gd name="connsiteY52" fmla="*/ 1976835 h 1987467"/>
                <a:gd name="connsiteX53" fmla="*/ 1999422 w 3996546"/>
                <a:gd name="connsiteY53" fmla="*/ 1987467 h 1987467"/>
                <a:gd name="connsiteX54" fmla="*/ 1340204 w 3996546"/>
                <a:gd name="connsiteY54" fmla="*/ 1976835 h 1987467"/>
                <a:gd name="connsiteX55" fmla="*/ 1170083 w 3996546"/>
                <a:gd name="connsiteY55" fmla="*/ 1955570 h 1987467"/>
                <a:gd name="connsiteX56" fmla="*/ 1138185 w 3996546"/>
                <a:gd name="connsiteY56" fmla="*/ 1934305 h 1987467"/>
                <a:gd name="connsiteX57" fmla="*/ 1095655 w 3996546"/>
                <a:gd name="connsiteY57" fmla="*/ 1923672 h 1987467"/>
                <a:gd name="connsiteX58" fmla="*/ 1063757 w 3996546"/>
                <a:gd name="connsiteY58" fmla="*/ 1913040 h 1987467"/>
                <a:gd name="connsiteX59" fmla="*/ 1021227 w 3996546"/>
                <a:gd name="connsiteY59" fmla="*/ 1902407 h 1987467"/>
                <a:gd name="connsiteX60" fmla="*/ 925534 w 3996546"/>
                <a:gd name="connsiteY60" fmla="*/ 1870509 h 1987467"/>
                <a:gd name="connsiteX61" fmla="*/ 893636 w 3996546"/>
                <a:gd name="connsiteY61" fmla="*/ 1859877 h 1987467"/>
                <a:gd name="connsiteX62" fmla="*/ 808576 w 3996546"/>
                <a:gd name="connsiteY62" fmla="*/ 1849244 h 1987467"/>
                <a:gd name="connsiteX63" fmla="*/ 734148 w 3996546"/>
                <a:gd name="connsiteY63" fmla="*/ 1817347 h 1987467"/>
                <a:gd name="connsiteX64" fmla="*/ 670353 w 3996546"/>
                <a:gd name="connsiteY64" fmla="*/ 1796081 h 1987467"/>
                <a:gd name="connsiteX65" fmla="*/ 627822 w 3996546"/>
                <a:gd name="connsiteY65" fmla="*/ 1785449 h 1987467"/>
                <a:gd name="connsiteX66" fmla="*/ 468334 w 3996546"/>
                <a:gd name="connsiteY66" fmla="*/ 1764184 h 1987467"/>
                <a:gd name="connsiteX67" fmla="*/ 362008 w 3996546"/>
                <a:gd name="connsiteY67" fmla="*/ 1732286 h 1987467"/>
                <a:gd name="connsiteX68" fmla="*/ 330111 w 3996546"/>
                <a:gd name="connsiteY68" fmla="*/ 1721654 h 1987467"/>
                <a:gd name="connsiteX69" fmla="*/ 276948 w 3996546"/>
                <a:gd name="connsiteY69" fmla="*/ 1679123 h 1987467"/>
                <a:gd name="connsiteX70" fmla="*/ 245050 w 3996546"/>
                <a:gd name="connsiteY70" fmla="*/ 1668491 h 1987467"/>
                <a:gd name="connsiteX71" fmla="*/ 213153 w 3996546"/>
                <a:gd name="connsiteY71" fmla="*/ 1647226 h 1987467"/>
                <a:gd name="connsiteX72" fmla="*/ 191888 w 3996546"/>
                <a:gd name="connsiteY72" fmla="*/ 1615328 h 1987467"/>
                <a:gd name="connsiteX73" fmla="*/ 170622 w 3996546"/>
                <a:gd name="connsiteY73" fmla="*/ 1594063 h 1987467"/>
                <a:gd name="connsiteX74" fmla="*/ 138725 w 3996546"/>
                <a:gd name="connsiteY74" fmla="*/ 1530267 h 1987467"/>
                <a:gd name="connsiteX75" fmla="*/ 106827 w 3996546"/>
                <a:gd name="connsiteY75" fmla="*/ 1498370 h 1987467"/>
                <a:gd name="connsiteX76" fmla="*/ 64297 w 3996546"/>
                <a:gd name="connsiteY76" fmla="*/ 1434574 h 1987467"/>
                <a:gd name="connsiteX77" fmla="*/ 53664 w 3996546"/>
                <a:gd name="connsiteY77" fmla="*/ 1392044 h 1987467"/>
                <a:gd name="connsiteX78" fmla="*/ 43032 w 3996546"/>
                <a:gd name="connsiteY78" fmla="*/ 1328249 h 1987467"/>
                <a:gd name="connsiteX79" fmla="*/ 32399 w 3996546"/>
                <a:gd name="connsiteY79" fmla="*/ 1275086 h 1987467"/>
                <a:gd name="connsiteX80" fmla="*/ 32399 w 3996546"/>
                <a:gd name="connsiteY80" fmla="*/ 977374 h 1987467"/>
                <a:gd name="connsiteX81" fmla="*/ 11134 w 3996546"/>
                <a:gd name="connsiteY81" fmla="*/ 892314 h 1987467"/>
                <a:gd name="connsiteX82" fmla="*/ 501 w 3996546"/>
                <a:gd name="connsiteY82" fmla="*/ 807254 h 1987467"/>
                <a:gd name="connsiteX83" fmla="*/ 501 w 3996546"/>
                <a:gd name="connsiteY83" fmla="*/ 722193 h 1987467"/>
                <a:gd name="connsiteX0" fmla="*/ 501 w 3996546"/>
                <a:gd name="connsiteY0" fmla="*/ 722193 h 1987467"/>
                <a:gd name="connsiteX1" fmla="*/ 32399 w 3996546"/>
                <a:gd name="connsiteY1" fmla="*/ 605235 h 1987467"/>
                <a:gd name="connsiteX2" fmla="*/ 43032 w 3996546"/>
                <a:gd name="connsiteY2" fmla="*/ 562705 h 1987467"/>
                <a:gd name="connsiteX3" fmla="*/ 64297 w 3996546"/>
                <a:gd name="connsiteY3" fmla="*/ 403216 h 1987467"/>
                <a:gd name="connsiteX4" fmla="*/ 85562 w 3996546"/>
                <a:gd name="connsiteY4" fmla="*/ 328788 h 1987467"/>
                <a:gd name="connsiteX5" fmla="*/ 117460 w 3996546"/>
                <a:gd name="connsiteY5" fmla="*/ 307523 h 1987467"/>
                <a:gd name="connsiteX6" fmla="*/ 181255 w 3996546"/>
                <a:gd name="connsiteY6" fmla="*/ 222463 h 1987467"/>
                <a:gd name="connsiteX7" fmla="*/ 202520 w 3996546"/>
                <a:gd name="connsiteY7" fmla="*/ 190565 h 1987467"/>
                <a:gd name="connsiteX8" fmla="*/ 266315 w 3996546"/>
                <a:gd name="connsiteY8" fmla="*/ 158667 h 1987467"/>
                <a:gd name="connsiteX9" fmla="*/ 298213 w 3996546"/>
                <a:gd name="connsiteY9" fmla="*/ 137402 h 1987467"/>
                <a:gd name="connsiteX10" fmla="*/ 478967 w 3996546"/>
                <a:gd name="connsiteY10" fmla="*/ 116137 h 1987467"/>
                <a:gd name="connsiteX11" fmla="*/ 542762 w 3996546"/>
                <a:gd name="connsiteY11" fmla="*/ 105505 h 1987467"/>
                <a:gd name="connsiteX12" fmla="*/ 595925 w 3996546"/>
                <a:gd name="connsiteY12" fmla="*/ 94872 h 1987467"/>
                <a:gd name="connsiteX13" fmla="*/ 1021227 w 3996546"/>
                <a:gd name="connsiteY13" fmla="*/ 84240 h 1987467"/>
                <a:gd name="connsiteX14" fmla="*/ 1276408 w 3996546"/>
                <a:gd name="connsiteY14" fmla="*/ 62974 h 1987467"/>
                <a:gd name="connsiteX15" fmla="*/ 1329571 w 3996546"/>
                <a:gd name="connsiteY15" fmla="*/ 52342 h 1987467"/>
                <a:gd name="connsiteX16" fmla="*/ 1414632 w 3996546"/>
                <a:gd name="connsiteY16" fmla="*/ 41709 h 1987467"/>
                <a:gd name="connsiteX17" fmla="*/ 1457162 w 3996546"/>
                <a:gd name="connsiteY17" fmla="*/ 31077 h 1987467"/>
                <a:gd name="connsiteX18" fmla="*/ 1616650 w 3996546"/>
                <a:gd name="connsiteY18" fmla="*/ 9812 h 1987467"/>
                <a:gd name="connsiteX19" fmla="*/ 2318399 w 3996546"/>
                <a:gd name="connsiteY19" fmla="*/ 20444 h 1987467"/>
                <a:gd name="connsiteX20" fmla="*/ 2488520 w 3996546"/>
                <a:gd name="connsiteY20" fmla="*/ 41709 h 1987467"/>
                <a:gd name="connsiteX21" fmla="*/ 2584213 w 3996546"/>
                <a:gd name="connsiteY21" fmla="*/ 52342 h 1987467"/>
                <a:gd name="connsiteX22" fmla="*/ 2648008 w 3996546"/>
                <a:gd name="connsiteY22" fmla="*/ 62974 h 1987467"/>
                <a:gd name="connsiteX23" fmla="*/ 3434818 w 3996546"/>
                <a:gd name="connsiteY23" fmla="*/ 73607 h 1987467"/>
                <a:gd name="connsiteX24" fmla="*/ 3519878 w 3996546"/>
                <a:gd name="connsiteY24" fmla="*/ 84240 h 1987467"/>
                <a:gd name="connsiteX25" fmla="*/ 3551776 w 3996546"/>
                <a:gd name="connsiteY25" fmla="*/ 94872 h 1987467"/>
                <a:gd name="connsiteX26" fmla="*/ 3636836 w 3996546"/>
                <a:gd name="connsiteY26" fmla="*/ 105505 h 1987467"/>
                <a:gd name="connsiteX27" fmla="*/ 3746032 w 3996546"/>
                <a:gd name="connsiteY27" fmla="*/ 188241 h 1987467"/>
                <a:gd name="connsiteX28" fmla="*/ 3846732 w 3996546"/>
                <a:gd name="connsiteY28" fmla="*/ 305891 h 1987467"/>
                <a:gd name="connsiteX29" fmla="*/ 3917222 w 3996546"/>
                <a:gd name="connsiteY29" fmla="*/ 517662 h 1987467"/>
                <a:gd name="connsiteX30" fmla="*/ 3987711 w 3996546"/>
                <a:gd name="connsiteY30" fmla="*/ 941204 h 1987467"/>
                <a:gd name="connsiteX31" fmla="*/ 3987711 w 3996546"/>
                <a:gd name="connsiteY31" fmla="*/ 1129445 h 1987467"/>
                <a:gd name="connsiteX32" fmla="*/ 3987711 w 3996546"/>
                <a:gd name="connsiteY32" fmla="*/ 1317686 h 1987467"/>
                <a:gd name="connsiteX33" fmla="*/ 3838855 w 3996546"/>
                <a:gd name="connsiteY33" fmla="*/ 1594063 h 1987467"/>
                <a:gd name="connsiteX34" fmla="*/ 3775060 w 3996546"/>
                <a:gd name="connsiteY34" fmla="*/ 1636593 h 1987467"/>
                <a:gd name="connsiteX35" fmla="*/ 3743162 w 3996546"/>
                <a:gd name="connsiteY35" fmla="*/ 1657858 h 1987467"/>
                <a:gd name="connsiteX36" fmla="*/ 3721897 w 3996546"/>
                <a:gd name="connsiteY36" fmla="*/ 1689756 h 1987467"/>
                <a:gd name="connsiteX37" fmla="*/ 3689999 w 3996546"/>
                <a:gd name="connsiteY37" fmla="*/ 1700388 h 1987467"/>
                <a:gd name="connsiteX38" fmla="*/ 3626204 w 3996546"/>
                <a:gd name="connsiteY38" fmla="*/ 1742919 h 1987467"/>
                <a:gd name="connsiteX39" fmla="*/ 3594306 w 3996546"/>
                <a:gd name="connsiteY39" fmla="*/ 1764184 h 1987467"/>
                <a:gd name="connsiteX40" fmla="*/ 3562408 w 3996546"/>
                <a:gd name="connsiteY40" fmla="*/ 1785449 h 1987467"/>
                <a:gd name="connsiteX41" fmla="*/ 3519878 w 3996546"/>
                <a:gd name="connsiteY41" fmla="*/ 1806714 h 1987467"/>
                <a:gd name="connsiteX42" fmla="*/ 3487981 w 3996546"/>
                <a:gd name="connsiteY42" fmla="*/ 1817347 h 1987467"/>
                <a:gd name="connsiteX43" fmla="*/ 3456083 w 3996546"/>
                <a:gd name="connsiteY43" fmla="*/ 1838612 h 1987467"/>
                <a:gd name="connsiteX44" fmla="*/ 3339125 w 3996546"/>
                <a:gd name="connsiteY44" fmla="*/ 1859877 h 1987467"/>
                <a:gd name="connsiteX45" fmla="*/ 3307227 w 3996546"/>
                <a:gd name="connsiteY45" fmla="*/ 1881142 h 1987467"/>
                <a:gd name="connsiteX46" fmla="*/ 3158371 w 3996546"/>
                <a:gd name="connsiteY46" fmla="*/ 1902407 h 1987467"/>
                <a:gd name="connsiteX47" fmla="*/ 2945720 w 3996546"/>
                <a:gd name="connsiteY47" fmla="*/ 1923672 h 1987467"/>
                <a:gd name="connsiteX48" fmla="*/ 2679906 w 3996546"/>
                <a:gd name="connsiteY48" fmla="*/ 1934305 h 1987467"/>
                <a:gd name="connsiteX49" fmla="*/ 2445990 w 3996546"/>
                <a:gd name="connsiteY49" fmla="*/ 1944937 h 1987467"/>
                <a:gd name="connsiteX50" fmla="*/ 2371562 w 3996546"/>
                <a:gd name="connsiteY50" fmla="*/ 1955570 h 1987467"/>
                <a:gd name="connsiteX51" fmla="*/ 2307767 w 3996546"/>
                <a:gd name="connsiteY51" fmla="*/ 1976835 h 1987467"/>
                <a:gd name="connsiteX52" fmla="*/ 1999422 w 3996546"/>
                <a:gd name="connsiteY52" fmla="*/ 1987467 h 1987467"/>
                <a:gd name="connsiteX53" fmla="*/ 1340204 w 3996546"/>
                <a:gd name="connsiteY53" fmla="*/ 1976835 h 1987467"/>
                <a:gd name="connsiteX54" fmla="*/ 1170083 w 3996546"/>
                <a:gd name="connsiteY54" fmla="*/ 1955570 h 1987467"/>
                <a:gd name="connsiteX55" fmla="*/ 1138185 w 3996546"/>
                <a:gd name="connsiteY55" fmla="*/ 1934305 h 1987467"/>
                <a:gd name="connsiteX56" fmla="*/ 1095655 w 3996546"/>
                <a:gd name="connsiteY56" fmla="*/ 1923672 h 1987467"/>
                <a:gd name="connsiteX57" fmla="*/ 1063757 w 3996546"/>
                <a:gd name="connsiteY57" fmla="*/ 1913040 h 1987467"/>
                <a:gd name="connsiteX58" fmla="*/ 1021227 w 3996546"/>
                <a:gd name="connsiteY58" fmla="*/ 1902407 h 1987467"/>
                <a:gd name="connsiteX59" fmla="*/ 925534 w 3996546"/>
                <a:gd name="connsiteY59" fmla="*/ 1870509 h 1987467"/>
                <a:gd name="connsiteX60" fmla="*/ 893636 w 3996546"/>
                <a:gd name="connsiteY60" fmla="*/ 1859877 h 1987467"/>
                <a:gd name="connsiteX61" fmla="*/ 808576 w 3996546"/>
                <a:gd name="connsiteY61" fmla="*/ 1849244 h 1987467"/>
                <a:gd name="connsiteX62" fmla="*/ 734148 w 3996546"/>
                <a:gd name="connsiteY62" fmla="*/ 1817347 h 1987467"/>
                <a:gd name="connsiteX63" fmla="*/ 670353 w 3996546"/>
                <a:gd name="connsiteY63" fmla="*/ 1796081 h 1987467"/>
                <a:gd name="connsiteX64" fmla="*/ 627822 w 3996546"/>
                <a:gd name="connsiteY64" fmla="*/ 1785449 h 1987467"/>
                <a:gd name="connsiteX65" fmla="*/ 468334 w 3996546"/>
                <a:gd name="connsiteY65" fmla="*/ 1764184 h 1987467"/>
                <a:gd name="connsiteX66" fmla="*/ 362008 w 3996546"/>
                <a:gd name="connsiteY66" fmla="*/ 1732286 h 1987467"/>
                <a:gd name="connsiteX67" fmla="*/ 330111 w 3996546"/>
                <a:gd name="connsiteY67" fmla="*/ 1721654 h 1987467"/>
                <a:gd name="connsiteX68" fmla="*/ 276948 w 3996546"/>
                <a:gd name="connsiteY68" fmla="*/ 1679123 h 1987467"/>
                <a:gd name="connsiteX69" fmla="*/ 245050 w 3996546"/>
                <a:gd name="connsiteY69" fmla="*/ 1668491 h 1987467"/>
                <a:gd name="connsiteX70" fmla="*/ 213153 w 3996546"/>
                <a:gd name="connsiteY70" fmla="*/ 1647226 h 1987467"/>
                <a:gd name="connsiteX71" fmla="*/ 191888 w 3996546"/>
                <a:gd name="connsiteY71" fmla="*/ 1615328 h 1987467"/>
                <a:gd name="connsiteX72" fmla="*/ 170622 w 3996546"/>
                <a:gd name="connsiteY72" fmla="*/ 1594063 h 1987467"/>
                <a:gd name="connsiteX73" fmla="*/ 138725 w 3996546"/>
                <a:gd name="connsiteY73" fmla="*/ 1530267 h 1987467"/>
                <a:gd name="connsiteX74" fmla="*/ 106827 w 3996546"/>
                <a:gd name="connsiteY74" fmla="*/ 1498370 h 1987467"/>
                <a:gd name="connsiteX75" fmla="*/ 64297 w 3996546"/>
                <a:gd name="connsiteY75" fmla="*/ 1434574 h 1987467"/>
                <a:gd name="connsiteX76" fmla="*/ 53664 w 3996546"/>
                <a:gd name="connsiteY76" fmla="*/ 1392044 h 1987467"/>
                <a:gd name="connsiteX77" fmla="*/ 43032 w 3996546"/>
                <a:gd name="connsiteY77" fmla="*/ 1328249 h 1987467"/>
                <a:gd name="connsiteX78" fmla="*/ 32399 w 3996546"/>
                <a:gd name="connsiteY78" fmla="*/ 1275086 h 1987467"/>
                <a:gd name="connsiteX79" fmla="*/ 32399 w 3996546"/>
                <a:gd name="connsiteY79" fmla="*/ 977374 h 1987467"/>
                <a:gd name="connsiteX80" fmla="*/ 11134 w 3996546"/>
                <a:gd name="connsiteY80" fmla="*/ 892314 h 1987467"/>
                <a:gd name="connsiteX81" fmla="*/ 501 w 3996546"/>
                <a:gd name="connsiteY81" fmla="*/ 807254 h 1987467"/>
                <a:gd name="connsiteX82" fmla="*/ 501 w 3996546"/>
                <a:gd name="connsiteY82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2466 w 3994448"/>
                <a:gd name="connsiteY32" fmla="*/ 1333372 h 1987467"/>
                <a:gd name="connsiteX33" fmla="*/ 3838855 w 3994448"/>
                <a:gd name="connsiteY33" fmla="*/ 1594063 h 1987467"/>
                <a:gd name="connsiteX34" fmla="*/ 3775060 w 3994448"/>
                <a:gd name="connsiteY34" fmla="*/ 1636593 h 1987467"/>
                <a:gd name="connsiteX35" fmla="*/ 3743162 w 3994448"/>
                <a:gd name="connsiteY35" fmla="*/ 1657858 h 1987467"/>
                <a:gd name="connsiteX36" fmla="*/ 3721897 w 3994448"/>
                <a:gd name="connsiteY36" fmla="*/ 1689756 h 1987467"/>
                <a:gd name="connsiteX37" fmla="*/ 3689999 w 3994448"/>
                <a:gd name="connsiteY37" fmla="*/ 1700388 h 1987467"/>
                <a:gd name="connsiteX38" fmla="*/ 3626204 w 3994448"/>
                <a:gd name="connsiteY38" fmla="*/ 1742919 h 1987467"/>
                <a:gd name="connsiteX39" fmla="*/ 3594306 w 3994448"/>
                <a:gd name="connsiteY39" fmla="*/ 1764184 h 1987467"/>
                <a:gd name="connsiteX40" fmla="*/ 3562408 w 3994448"/>
                <a:gd name="connsiteY40" fmla="*/ 1785449 h 1987467"/>
                <a:gd name="connsiteX41" fmla="*/ 3519878 w 3994448"/>
                <a:gd name="connsiteY41" fmla="*/ 1806714 h 1987467"/>
                <a:gd name="connsiteX42" fmla="*/ 3487981 w 3994448"/>
                <a:gd name="connsiteY42" fmla="*/ 1817347 h 1987467"/>
                <a:gd name="connsiteX43" fmla="*/ 3456083 w 3994448"/>
                <a:gd name="connsiteY43" fmla="*/ 1838612 h 1987467"/>
                <a:gd name="connsiteX44" fmla="*/ 3339125 w 3994448"/>
                <a:gd name="connsiteY44" fmla="*/ 1859877 h 1987467"/>
                <a:gd name="connsiteX45" fmla="*/ 3307227 w 3994448"/>
                <a:gd name="connsiteY45" fmla="*/ 1881142 h 1987467"/>
                <a:gd name="connsiteX46" fmla="*/ 3158371 w 3994448"/>
                <a:gd name="connsiteY46" fmla="*/ 1902407 h 1987467"/>
                <a:gd name="connsiteX47" fmla="*/ 2945720 w 3994448"/>
                <a:gd name="connsiteY47" fmla="*/ 1923672 h 1987467"/>
                <a:gd name="connsiteX48" fmla="*/ 2679906 w 3994448"/>
                <a:gd name="connsiteY48" fmla="*/ 1934305 h 1987467"/>
                <a:gd name="connsiteX49" fmla="*/ 2445990 w 3994448"/>
                <a:gd name="connsiteY49" fmla="*/ 1944937 h 1987467"/>
                <a:gd name="connsiteX50" fmla="*/ 2371562 w 3994448"/>
                <a:gd name="connsiteY50" fmla="*/ 1955570 h 1987467"/>
                <a:gd name="connsiteX51" fmla="*/ 2307767 w 3994448"/>
                <a:gd name="connsiteY51" fmla="*/ 1976835 h 1987467"/>
                <a:gd name="connsiteX52" fmla="*/ 1999422 w 3994448"/>
                <a:gd name="connsiteY52" fmla="*/ 1987467 h 1987467"/>
                <a:gd name="connsiteX53" fmla="*/ 1340204 w 3994448"/>
                <a:gd name="connsiteY53" fmla="*/ 1976835 h 1987467"/>
                <a:gd name="connsiteX54" fmla="*/ 1170083 w 3994448"/>
                <a:gd name="connsiteY54" fmla="*/ 1955570 h 1987467"/>
                <a:gd name="connsiteX55" fmla="*/ 1138185 w 3994448"/>
                <a:gd name="connsiteY55" fmla="*/ 1934305 h 1987467"/>
                <a:gd name="connsiteX56" fmla="*/ 1095655 w 3994448"/>
                <a:gd name="connsiteY56" fmla="*/ 1923672 h 1987467"/>
                <a:gd name="connsiteX57" fmla="*/ 1063757 w 3994448"/>
                <a:gd name="connsiteY57" fmla="*/ 1913040 h 1987467"/>
                <a:gd name="connsiteX58" fmla="*/ 1021227 w 3994448"/>
                <a:gd name="connsiteY58" fmla="*/ 1902407 h 1987467"/>
                <a:gd name="connsiteX59" fmla="*/ 925534 w 3994448"/>
                <a:gd name="connsiteY59" fmla="*/ 1870509 h 1987467"/>
                <a:gd name="connsiteX60" fmla="*/ 893636 w 3994448"/>
                <a:gd name="connsiteY60" fmla="*/ 1859877 h 1987467"/>
                <a:gd name="connsiteX61" fmla="*/ 808576 w 3994448"/>
                <a:gd name="connsiteY61" fmla="*/ 1849244 h 1987467"/>
                <a:gd name="connsiteX62" fmla="*/ 734148 w 3994448"/>
                <a:gd name="connsiteY62" fmla="*/ 1817347 h 1987467"/>
                <a:gd name="connsiteX63" fmla="*/ 670353 w 3994448"/>
                <a:gd name="connsiteY63" fmla="*/ 1796081 h 1987467"/>
                <a:gd name="connsiteX64" fmla="*/ 627822 w 3994448"/>
                <a:gd name="connsiteY64" fmla="*/ 1785449 h 1987467"/>
                <a:gd name="connsiteX65" fmla="*/ 468334 w 3994448"/>
                <a:gd name="connsiteY65" fmla="*/ 1764184 h 1987467"/>
                <a:gd name="connsiteX66" fmla="*/ 362008 w 3994448"/>
                <a:gd name="connsiteY66" fmla="*/ 1732286 h 1987467"/>
                <a:gd name="connsiteX67" fmla="*/ 330111 w 3994448"/>
                <a:gd name="connsiteY67" fmla="*/ 1721654 h 1987467"/>
                <a:gd name="connsiteX68" fmla="*/ 276948 w 3994448"/>
                <a:gd name="connsiteY68" fmla="*/ 1679123 h 1987467"/>
                <a:gd name="connsiteX69" fmla="*/ 245050 w 3994448"/>
                <a:gd name="connsiteY69" fmla="*/ 1668491 h 1987467"/>
                <a:gd name="connsiteX70" fmla="*/ 213153 w 3994448"/>
                <a:gd name="connsiteY70" fmla="*/ 1647226 h 1987467"/>
                <a:gd name="connsiteX71" fmla="*/ 191888 w 3994448"/>
                <a:gd name="connsiteY71" fmla="*/ 1615328 h 1987467"/>
                <a:gd name="connsiteX72" fmla="*/ 170622 w 3994448"/>
                <a:gd name="connsiteY72" fmla="*/ 1594063 h 1987467"/>
                <a:gd name="connsiteX73" fmla="*/ 138725 w 3994448"/>
                <a:gd name="connsiteY73" fmla="*/ 1530267 h 1987467"/>
                <a:gd name="connsiteX74" fmla="*/ 106827 w 3994448"/>
                <a:gd name="connsiteY74" fmla="*/ 1498370 h 1987467"/>
                <a:gd name="connsiteX75" fmla="*/ 64297 w 3994448"/>
                <a:gd name="connsiteY75" fmla="*/ 1434574 h 1987467"/>
                <a:gd name="connsiteX76" fmla="*/ 53664 w 3994448"/>
                <a:gd name="connsiteY76" fmla="*/ 1392044 h 1987467"/>
                <a:gd name="connsiteX77" fmla="*/ 43032 w 3994448"/>
                <a:gd name="connsiteY77" fmla="*/ 1328249 h 1987467"/>
                <a:gd name="connsiteX78" fmla="*/ 32399 w 3994448"/>
                <a:gd name="connsiteY78" fmla="*/ 1275086 h 1987467"/>
                <a:gd name="connsiteX79" fmla="*/ 32399 w 3994448"/>
                <a:gd name="connsiteY79" fmla="*/ 977374 h 1987467"/>
                <a:gd name="connsiteX80" fmla="*/ 11134 w 3994448"/>
                <a:gd name="connsiteY80" fmla="*/ 892314 h 1987467"/>
                <a:gd name="connsiteX81" fmla="*/ 501 w 3994448"/>
                <a:gd name="connsiteY81" fmla="*/ 807254 h 1987467"/>
                <a:gd name="connsiteX82" fmla="*/ 501 w 3994448"/>
                <a:gd name="connsiteY82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57501 w 3994448"/>
                <a:gd name="connsiteY29" fmla="*/ 549036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2466 w 3994448"/>
                <a:gd name="connsiteY32" fmla="*/ 1333372 h 1987467"/>
                <a:gd name="connsiteX33" fmla="*/ 3838855 w 3994448"/>
                <a:gd name="connsiteY33" fmla="*/ 1594063 h 1987467"/>
                <a:gd name="connsiteX34" fmla="*/ 3775060 w 3994448"/>
                <a:gd name="connsiteY34" fmla="*/ 1636593 h 1987467"/>
                <a:gd name="connsiteX35" fmla="*/ 3743162 w 3994448"/>
                <a:gd name="connsiteY35" fmla="*/ 1657858 h 1987467"/>
                <a:gd name="connsiteX36" fmla="*/ 3721897 w 3994448"/>
                <a:gd name="connsiteY36" fmla="*/ 1689756 h 1987467"/>
                <a:gd name="connsiteX37" fmla="*/ 3689999 w 3994448"/>
                <a:gd name="connsiteY37" fmla="*/ 1700388 h 1987467"/>
                <a:gd name="connsiteX38" fmla="*/ 3626204 w 3994448"/>
                <a:gd name="connsiteY38" fmla="*/ 1742919 h 1987467"/>
                <a:gd name="connsiteX39" fmla="*/ 3594306 w 3994448"/>
                <a:gd name="connsiteY39" fmla="*/ 1764184 h 1987467"/>
                <a:gd name="connsiteX40" fmla="*/ 3562408 w 3994448"/>
                <a:gd name="connsiteY40" fmla="*/ 1785449 h 1987467"/>
                <a:gd name="connsiteX41" fmla="*/ 3519878 w 3994448"/>
                <a:gd name="connsiteY41" fmla="*/ 1806714 h 1987467"/>
                <a:gd name="connsiteX42" fmla="*/ 3487981 w 3994448"/>
                <a:gd name="connsiteY42" fmla="*/ 1817347 h 1987467"/>
                <a:gd name="connsiteX43" fmla="*/ 3456083 w 3994448"/>
                <a:gd name="connsiteY43" fmla="*/ 1838612 h 1987467"/>
                <a:gd name="connsiteX44" fmla="*/ 3339125 w 3994448"/>
                <a:gd name="connsiteY44" fmla="*/ 1859877 h 1987467"/>
                <a:gd name="connsiteX45" fmla="*/ 3307227 w 3994448"/>
                <a:gd name="connsiteY45" fmla="*/ 1881142 h 1987467"/>
                <a:gd name="connsiteX46" fmla="*/ 3158371 w 3994448"/>
                <a:gd name="connsiteY46" fmla="*/ 1902407 h 1987467"/>
                <a:gd name="connsiteX47" fmla="*/ 2945720 w 3994448"/>
                <a:gd name="connsiteY47" fmla="*/ 1923672 h 1987467"/>
                <a:gd name="connsiteX48" fmla="*/ 2679906 w 3994448"/>
                <a:gd name="connsiteY48" fmla="*/ 1934305 h 1987467"/>
                <a:gd name="connsiteX49" fmla="*/ 2445990 w 3994448"/>
                <a:gd name="connsiteY49" fmla="*/ 1944937 h 1987467"/>
                <a:gd name="connsiteX50" fmla="*/ 2371562 w 3994448"/>
                <a:gd name="connsiteY50" fmla="*/ 1955570 h 1987467"/>
                <a:gd name="connsiteX51" fmla="*/ 2307767 w 3994448"/>
                <a:gd name="connsiteY51" fmla="*/ 1976835 h 1987467"/>
                <a:gd name="connsiteX52" fmla="*/ 1999422 w 3994448"/>
                <a:gd name="connsiteY52" fmla="*/ 1987467 h 1987467"/>
                <a:gd name="connsiteX53" fmla="*/ 1340204 w 3994448"/>
                <a:gd name="connsiteY53" fmla="*/ 1976835 h 1987467"/>
                <a:gd name="connsiteX54" fmla="*/ 1170083 w 3994448"/>
                <a:gd name="connsiteY54" fmla="*/ 1955570 h 1987467"/>
                <a:gd name="connsiteX55" fmla="*/ 1138185 w 3994448"/>
                <a:gd name="connsiteY55" fmla="*/ 1934305 h 1987467"/>
                <a:gd name="connsiteX56" fmla="*/ 1095655 w 3994448"/>
                <a:gd name="connsiteY56" fmla="*/ 1923672 h 1987467"/>
                <a:gd name="connsiteX57" fmla="*/ 1063757 w 3994448"/>
                <a:gd name="connsiteY57" fmla="*/ 1913040 h 1987467"/>
                <a:gd name="connsiteX58" fmla="*/ 1021227 w 3994448"/>
                <a:gd name="connsiteY58" fmla="*/ 1902407 h 1987467"/>
                <a:gd name="connsiteX59" fmla="*/ 925534 w 3994448"/>
                <a:gd name="connsiteY59" fmla="*/ 1870509 h 1987467"/>
                <a:gd name="connsiteX60" fmla="*/ 893636 w 3994448"/>
                <a:gd name="connsiteY60" fmla="*/ 1859877 h 1987467"/>
                <a:gd name="connsiteX61" fmla="*/ 808576 w 3994448"/>
                <a:gd name="connsiteY61" fmla="*/ 1849244 h 1987467"/>
                <a:gd name="connsiteX62" fmla="*/ 734148 w 3994448"/>
                <a:gd name="connsiteY62" fmla="*/ 1817347 h 1987467"/>
                <a:gd name="connsiteX63" fmla="*/ 670353 w 3994448"/>
                <a:gd name="connsiteY63" fmla="*/ 1796081 h 1987467"/>
                <a:gd name="connsiteX64" fmla="*/ 627822 w 3994448"/>
                <a:gd name="connsiteY64" fmla="*/ 1785449 h 1987467"/>
                <a:gd name="connsiteX65" fmla="*/ 468334 w 3994448"/>
                <a:gd name="connsiteY65" fmla="*/ 1764184 h 1987467"/>
                <a:gd name="connsiteX66" fmla="*/ 362008 w 3994448"/>
                <a:gd name="connsiteY66" fmla="*/ 1732286 h 1987467"/>
                <a:gd name="connsiteX67" fmla="*/ 330111 w 3994448"/>
                <a:gd name="connsiteY67" fmla="*/ 1721654 h 1987467"/>
                <a:gd name="connsiteX68" fmla="*/ 276948 w 3994448"/>
                <a:gd name="connsiteY68" fmla="*/ 1679123 h 1987467"/>
                <a:gd name="connsiteX69" fmla="*/ 245050 w 3994448"/>
                <a:gd name="connsiteY69" fmla="*/ 1668491 h 1987467"/>
                <a:gd name="connsiteX70" fmla="*/ 213153 w 3994448"/>
                <a:gd name="connsiteY70" fmla="*/ 1647226 h 1987467"/>
                <a:gd name="connsiteX71" fmla="*/ 191888 w 3994448"/>
                <a:gd name="connsiteY71" fmla="*/ 1615328 h 1987467"/>
                <a:gd name="connsiteX72" fmla="*/ 170622 w 3994448"/>
                <a:gd name="connsiteY72" fmla="*/ 1594063 h 1987467"/>
                <a:gd name="connsiteX73" fmla="*/ 138725 w 3994448"/>
                <a:gd name="connsiteY73" fmla="*/ 1530267 h 1987467"/>
                <a:gd name="connsiteX74" fmla="*/ 106827 w 3994448"/>
                <a:gd name="connsiteY74" fmla="*/ 1498370 h 1987467"/>
                <a:gd name="connsiteX75" fmla="*/ 64297 w 3994448"/>
                <a:gd name="connsiteY75" fmla="*/ 1434574 h 1987467"/>
                <a:gd name="connsiteX76" fmla="*/ 53664 w 3994448"/>
                <a:gd name="connsiteY76" fmla="*/ 1392044 h 1987467"/>
                <a:gd name="connsiteX77" fmla="*/ 43032 w 3994448"/>
                <a:gd name="connsiteY77" fmla="*/ 1328249 h 1987467"/>
                <a:gd name="connsiteX78" fmla="*/ 32399 w 3994448"/>
                <a:gd name="connsiteY78" fmla="*/ 1275086 h 1987467"/>
                <a:gd name="connsiteX79" fmla="*/ 32399 w 3994448"/>
                <a:gd name="connsiteY79" fmla="*/ 977374 h 1987467"/>
                <a:gd name="connsiteX80" fmla="*/ 11134 w 3994448"/>
                <a:gd name="connsiteY80" fmla="*/ 892314 h 1987467"/>
                <a:gd name="connsiteX81" fmla="*/ 501 w 3994448"/>
                <a:gd name="connsiteY81" fmla="*/ 807254 h 1987467"/>
                <a:gd name="connsiteX82" fmla="*/ 501 w 3994448"/>
                <a:gd name="connsiteY82" fmla="*/ 722193 h 19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94448" h="1987467">
                  <a:moveTo>
                    <a:pt x="501" y="722193"/>
                  </a:moveTo>
                  <a:cubicBezTo>
                    <a:pt x="20377" y="662567"/>
                    <a:pt x="8414" y="701173"/>
                    <a:pt x="32399" y="605235"/>
                  </a:cubicBezTo>
                  <a:lnTo>
                    <a:pt x="43032" y="562705"/>
                  </a:lnTo>
                  <a:cubicBezTo>
                    <a:pt x="46737" y="533060"/>
                    <a:pt x="58424" y="435518"/>
                    <a:pt x="64297" y="403216"/>
                  </a:cubicBezTo>
                  <a:cubicBezTo>
                    <a:pt x="64747" y="400741"/>
                    <a:pt x="80202" y="335488"/>
                    <a:pt x="85562" y="328788"/>
                  </a:cubicBezTo>
                  <a:cubicBezTo>
                    <a:pt x="93545" y="318809"/>
                    <a:pt x="106827" y="314611"/>
                    <a:pt x="117460" y="307523"/>
                  </a:cubicBezTo>
                  <a:cubicBezTo>
                    <a:pt x="136017" y="251851"/>
                    <a:pt x="120167" y="283551"/>
                    <a:pt x="181255" y="222463"/>
                  </a:cubicBezTo>
                  <a:cubicBezTo>
                    <a:pt x="190291" y="213427"/>
                    <a:pt x="193484" y="199601"/>
                    <a:pt x="202520" y="190565"/>
                  </a:cubicBezTo>
                  <a:cubicBezTo>
                    <a:pt x="232989" y="160096"/>
                    <a:pt x="231727" y="175961"/>
                    <a:pt x="266315" y="158667"/>
                  </a:cubicBezTo>
                  <a:cubicBezTo>
                    <a:pt x="277745" y="152952"/>
                    <a:pt x="285973" y="141074"/>
                    <a:pt x="298213" y="137402"/>
                  </a:cubicBezTo>
                  <a:cubicBezTo>
                    <a:pt x="322594" y="130088"/>
                    <a:pt x="468950" y="117389"/>
                    <a:pt x="478967" y="116137"/>
                  </a:cubicBezTo>
                  <a:cubicBezTo>
                    <a:pt x="500359" y="113463"/>
                    <a:pt x="521551" y="109361"/>
                    <a:pt x="542762" y="105505"/>
                  </a:cubicBezTo>
                  <a:cubicBezTo>
                    <a:pt x="560542" y="102272"/>
                    <a:pt x="577871" y="95674"/>
                    <a:pt x="595925" y="94872"/>
                  </a:cubicBezTo>
                  <a:cubicBezTo>
                    <a:pt x="737597" y="88576"/>
                    <a:pt x="879460" y="87784"/>
                    <a:pt x="1021227" y="84240"/>
                  </a:cubicBezTo>
                  <a:cubicBezTo>
                    <a:pt x="1156031" y="57278"/>
                    <a:pt x="998440" y="86138"/>
                    <a:pt x="1276408" y="62974"/>
                  </a:cubicBezTo>
                  <a:cubicBezTo>
                    <a:pt x="1294417" y="61473"/>
                    <a:pt x="1311709" y="55090"/>
                    <a:pt x="1329571" y="52342"/>
                  </a:cubicBezTo>
                  <a:cubicBezTo>
                    <a:pt x="1357813" y="47997"/>
                    <a:pt x="1386446" y="46407"/>
                    <a:pt x="1414632" y="41709"/>
                  </a:cubicBezTo>
                  <a:cubicBezTo>
                    <a:pt x="1429046" y="39307"/>
                    <a:pt x="1442696" y="33144"/>
                    <a:pt x="1457162" y="31077"/>
                  </a:cubicBezTo>
                  <a:cubicBezTo>
                    <a:pt x="1674701" y="0"/>
                    <a:pt x="1481259" y="36889"/>
                    <a:pt x="1616650" y="9812"/>
                  </a:cubicBezTo>
                  <a:cubicBezTo>
                    <a:pt x="1850566" y="13356"/>
                    <a:pt x="2084612" y="11891"/>
                    <a:pt x="2318399" y="20444"/>
                  </a:cubicBezTo>
                  <a:cubicBezTo>
                    <a:pt x="2375509" y="22533"/>
                    <a:pt x="2431813" y="34621"/>
                    <a:pt x="2488520" y="41709"/>
                  </a:cubicBezTo>
                  <a:cubicBezTo>
                    <a:pt x="2520366" y="45690"/>
                    <a:pt x="2552401" y="48100"/>
                    <a:pt x="2584213" y="52342"/>
                  </a:cubicBezTo>
                  <a:cubicBezTo>
                    <a:pt x="2605582" y="55191"/>
                    <a:pt x="2626456" y="62435"/>
                    <a:pt x="2648008" y="62974"/>
                  </a:cubicBezTo>
                  <a:cubicBezTo>
                    <a:pt x="2910220" y="69529"/>
                    <a:pt x="3172548" y="70063"/>
                    <a:pt x="3434818" y="73607"/>
                  </a:cubicBezTo>
                  <a:cubicBezTo>
                    <a:pt x="3463171" y="77151"/>
                    <a:pt x="3491765" y="79129"/>
                    <a:pt x="3519878" y="84240"/>
                  </a:cubicBezTo>
                  <a:cubicBezTo>
                    <a:pt x="3530905" y="86245"/>
                    <a:pt x="3540749" y="92867"/>
                    <a:pt x="3551776" y="94872"/>
                  </a:cubicBezTo>
                  <a:cubicBezTo>
                    <a:pt x="3579889" y="99983"/>
                    <a:pt x="3608594" y="101160"/>
                    <a:pt x="3636836" y="105505"/>
                  </a:cubicBezTo>
                  <a:cubicBezTo>
                    <a:pt x="3669212" y="121066"/>
                    <a:pt x="3707693" y="143078"/>
                    <a:pt x="3746032" y="188241"/>
                  </a:cubicBezTo>
                  <a:cubicBezTo>
                    <a:pt x="3783133" y="212975"/>
                    <a:pt x="3819828" y="271300"/>
                    <a:pt x="3846732" y="305891"/>
                  </a:cubicBezTo>
                  <a:cubicBezTo>
                    <a:pt x="3880683" y="370575"/>
                    <a:pt x="3914325" y="427475"/>
                    <a:pt x="3957501" y="549036"/>
                  </a:cubicBezTo>
                  <a:cubicBezTo>
                    <a:pt x="3984168" y="746756"/>
                    <a:pt x="3994448" y="735721"/>
                    <a:pt x="3987711" y="941204"/>
                  </a:cubicBezTo>
                  <a:cubicBezTo>
                    <a:pt x="3987344" y="952406"/>
                    <a:pt x="3988389" y="1118258"/>
                    <a:pt x="3987711" y="1129445"/>
                  </a:cubicBezTo>
                  <a:cubicBezTo>
                    <a:pt x="3981275" y="1235635"/>
                    <a:pt x="3961301" y="1227355"/>
                    <a:pt x="3952466" y="1333372"/>
                  </a:cubicBezTo>
                  <a:cubicBezTo>
                    <a:pt x="3927657" y="1410808"/>
                    <a:pt x="3874297" y="1540912"/>
                    <a:pt x="3838855" y="1594063"/>
                  </a:cubicBezTo>
                  <a:lnTo>
                    <a:pt x="3775060" y="1636593"/>
                  </a:lnTo>
                  <a:lnTo>
                    <a:pt x="3743162" y="1657858"/>
                  </a:lnTo>
                  <a:cubicBezTo>
                    <a:pt x="3736074" y="1668491"/>
                    <a:pt x="3731876" y="1681773"/>
                    <a:pt x="3721897" y="1689756"/>
                  </a:cubicBezTo>
                  <a:cubicBezTo>
                    <a:pt x="3713145" y="1696757"/>
                    <a:pt x="3699796" y="1694945"/>
                    <a:pt x="3689999" y="1700388"/>
                  </a:cubicBezTo>
                  <a:cubicBezTo>
                    <a:pt x="3667658" y="1712800"/>
                    <a:pt x="3647469" y="1728742"/>
                    <a:pt x="3626204" y="1742919"/>
                  </a:cubicBezTo>
                  <a:lnTo>
                    <a:pt x="3594306" y="1764184"/>
                  </a:lnTo>
                  <a:cubicBezTo>
                    <a:pt x="3583673" y="1771272"/>
                    <a:pt x="3573838" y="1779734"/>
                    <a:pt x="3562408" y="1785449"/>
                  </a:cubicBezTo>
                  <a:cubicBezTo>
                    <a:pt x="3548231" y="1792537"/>
                    <a:pt x="3534446" y="1800470"/>
                    <a:pt x="3519878" y="1806714"/>
                  </a:cubicBezTo>
                  <a:cubicBezTo>
                    <a:pt x="3509577" y="1811129"/>
                    <a:pt x="3498005" y="1812335"/>
                    <a:pt x="3487981" y="1817347"/>
                  </a:cubicBezTo>
                  <a:cubicBezTo>
                    <a:pt x="3476551" y="1823062"/>
                    <a:pt x="3468048" y="1834125"/>
                    <a:pt x="3456083" y="1838612"/>
                  </a:cubicBezTo>
                  <a:cubicBezTo>
                    <a:pt x="3444200" y="1843068"/>
                    <a:pt x="3346284" y="1858684"/>
                    <a:pt x="3339125" y="1859877"/>
                  </a:cubicBezTo>
                  <a:cubicBezTo>
                    <a:pt x="3328492" y="1866965"/>
                    <a:pt x="3318657" y="1875427"/>
                    <a:pt x="3307227" y="1881142"/>
                  </a:cubicBezTo>
                  <a:cubicBezTo>
                    <a:pt x="3266319" y="1901595"/>
                    <a:pt x="3188244" y="1899691"/>
                    <a:pt x="3158371" y="1902407"/>
                  </a:cubicBezTo>
                  <a:cubicBezTo>
                    <a:pt x="3063958" y="1926011"/>
                    <a:pt x="3117836" y="1915276"/>
                    <a:pt x="2945720" y="1923672"/>
                  </a:cubicBezTo>
                  <a:lnTo>
                    <a:pt x="2679906" y="1934305"/>
                  </a:lnTo>
                  <a:lnTo>
                    <a:pt x="2445990" y="1944937"/>
                  </a:lnTo>
                  <a:cubicBezTo>
                    <a:pt x="2421181" y="1948481"/>
                    <a:pt x="2395981" y="1949935"/>
                    <a:pt x="2371562" y="1955570"/>
                  </a:cubicBezTo>
                  <a:cubicBezTo>
                    <a:pt x="2349721" y="1960610"/>
                    <a:pt x="2330169" y="1976063"/>
                    <a:pt x="2307767" y="1976835"/>
                  </a:cubicBezTo>
                  <a:lnTo>
                    <a:pt x="1999422" y="1987467"/>
                  </a:lnTo>
                  <a:lnTo>
                    <a:pt x="1340204" y="1976835"/>
                  </a:lnTo>
                  <a:cubicBezTo>
                    <a:pt x="1254914" y="1974498"/>
                    <a:pt x="1238705" y="1969294"/>
                    <a:pt x="1170083" y="1955570"/>
                  </a:cubicBezTo>
                  <a:cubicBezTo>
                    <a:pt x="1159450" y="1948482"/>
                    <a:pt x="1149931" y="1939339"/>
                    <a:pt x="1138185" y="1934305"/>
                  </a:cubicBezTo>
                  <a:cubicBezTo>
                    <a:pt x="1124754" y="1928549"/>
                    <a:pt x="1109706" y="1927686"/>
                    <a:pt x="1095655" y="1923672"/>
                  </a:cubicBezTo>
                  <a:cubicBezTo>
                    <a:pt x="1084878" y="1920593"/>
                    <a:pt x="1074534" y="1916119"/>
                    <a:pt x="1063757" y="1913040"/>
                  </a:cubicBezTo>
                  <a:cubicBezTo>
                    <a:pt x="1049706" y="1909026"/>
                    <a:pt x="1035224" y="1906606"/>
                    <a:pt x="1021227" y="1902407"/>
                  </a:cubicBezTo>
                  <a:cubicBezTo>
                    <a:pt x="1021189" y="1902395"/>
                    <a:pt x="941502" y="1875831"/>
                    <a:pt x="925534" y="1870509"/>
                  </a:cubicBezTo>
                  <a:cubicBezTo>
                    <a:pt x="914901" y="1866965"/>
                    <a:pt x="904757" y="1861267"/>
                    <a:pt x="893636" y="1859877"/>
                  </a:cubicBezTo>
                  <a:lnTo>
                    <a:pt x="808576" y="1849244"/>
                  </a:lnTo>
                  <a:cubicBezTo>
                    <a:pt x="705929" y="1815030"/>
                    <a:pt x="865491" y="1869885"/>
                    <a:pt x="734148" y="1817347"/>
                  </a:cubicBezTo>
                  <a:cubicBezTo>
                    <a:pt x="713336" y="1809022"/>
                    <a:pt x="691618" y="1803170"/>
                    <a:pt x="670353" y="1796081"/>
                  </a:cubicBezTo>
                  <a:cubicBezTo>
                    <a:pt x="656490" y="1791460"/>
                    <a:pt x="642087" y="1788619"/>
                    <a:pt x="627822" y="1785449"/>
                  </a:cubicBezTo>
                  <a:cubicBezTo>
                    <a:pt x="555740" y="1769431"/>
                    <a:pt x="561093" y="1773459"/>
                    <a:pt x="468334" y="1764184"/>
                  </a:cubicBezTo>
                  <a:cubicBezTo>
                    <a:pt x="404057" y="1748114"/>
                    <a:pt x="439669" y="1758172"/>
                    <a:pt x="362008" y="1732286"/>
                  </a:cubicBezTo>
                  <a:lnTo>
                    <a:pt x="330111" y="1721654"/>
                  </a:lnTo>
                  <a:cubicBezTo>
                    <a:pt x="310331" y="1701873"/>
                    <a:pt x="303775" y="1692536"/>
                    <a:pt x="276948" y="1679123"/>
                  </a:cubicBezTo>
                  <a:cubicBezTo>
                    <a:pt x="266923" y="1674111"/>
                    <a:pt x="255683" y="1672035"/>
                    <a:pt x="245050" y="1668491"/>
                  </a:cubicBezTo>
                  <a:cubicBezTo>
                    <a:pt x="234418" y="1661403"/>
                    <a:pt x="222189" y="1656262"/>
                    <a:pt x="213153" y="1647226"/>
                  </a:cubicBezTo>
                  <a:cubicBezTo>
                    <a:pt x="204117" y="1638190"/>
                    <a:pt x="199871" y="1625307"/>
                    <a:pt x="191888" y="1615328"/>
                  </a:cubicBezTo>
                  <a:cubicBezTo>
                    <a:pt x="185626" y="1607500"/>
                    <a:pt x="177711" y="1601151"/>
                    <a:pt x="170622" y="1594063"/>
                  </a:cubicBezTo>
                  <a:cubicBezTo>
                    <a:pt x="159966" y="1562094"/>
                    <a:pt x="161627" y="1557749"/>
                    <a:pt x="138725" y="1530267"/>
                  </a:cubicBezTo>
                  <a:cubicBezTo>
                    <a:pt x="129099" y="1518716"/>
                    <a:pt x="116059" y="1510239"/>
                    <a:pt x="106827" y="1498370"/>
                  </a:cubicBezTo>
                  <a:cubicBezTo>
                    <a:pt x="91136" y="1478196"/>
                    <a:pt x="64297" y="1434574"/>
                    <a:pt x="64297" y="1434574"/>
                  </a:cubicBezTo>
                  <a:cubicBezTo>
                    <a:pt x="60753" y="1420397"/>
                    <a:pt x="56530" y="1406373"/>
                    <a:pt x="53664" y="1392044"/>
                  </a:cubicBezTo>
                  <a:cubicBezTo>
                    <a:pt x="49436" y="1370904"/>
                    <a:pt x="46888" y="1349460"/>
                    <a:pt x="43032" y="1328249"/>
                  </a:cubicBezTo>
                  <a:cubicBezTo>
                    <a:pt x="39799" y="1310469"/>
                    <a:pt x="35943" y="1292807"/>
                    <a:pt x="32399" y="1275086"/>
                  </a:cubicBezTo>
                  <a:cubicBezTo>
                    <a:pt x="42146" y="1138632"/>
                    <a:pt x="51007" y="1113828"/>
                    <a:pt x="32399" y="977374"/>
                  </a:cubicBezTo>
                  <a:cubicBezTo>
                    <a:pt x="28450" y="948416"/>
                    <a:pt x="18222" y="920667"/>
                    <a:pt x="11134" y="892314"/>
                  </a:cubicBezTo>
                  <a:cubicBezTo>
                    <a:pt x="0" y="847777"/>
                    <a:pt x="501" y="838224"/>
                    <a:pt x="501" y="807254"/>
                  </a:cubicBezTo>
                  <a:lnTo>
                    <a:pt x="501" y="722193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…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57" name="Freeform 147"/>
          <p:cNvSpPr>
            <a:spLocks/>
          </p:cNvSpPr>
          <p:nvPr/>
        </p:nvSpPr>
        <p:spPr bwMode="auto">
          <a:xfrm>
            <a:off x="2809875" y="4109051"/>
            <a:ext cx="219326" cy="168097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Freeform 145"/>
          <p:cNvSpPr>
            <a:spLocks/>
          </p:cNvSpPr>
          <p:nvPr/>
        </p:nvSpPr>
        <p:spPr bwMode="auto">
          <a:xfrm>
            <a:off x="2919743" y="4278480"/>
            <a:ext cx="52057" cy="1284120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0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514600" y="5562600"/>
            <a:ext cx="833952" cy="439203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09"/>
              <a:gd name="connsiteY0" fmla="*/ 722193 h 1987467"/>
              <a:gd name="connsiteX1" fmla="*/ 32399 w 3987709"/>
              <a:gd name="connsiteY1" fmla="*/ 605235 h 1987467"/>
              <a:gd name="connsiteX2" fmla="*/ 43032 w 3987709"/>
              <a:gd name="connsiteY2" fmla="*/ 562705 h 1987467"/>
              <a:gd name="connsiteX3" fmla="*/ 64297 w 3987709"/>
              <a:gd name="connsiteY3" fmla="*/ 403216 h 1987467"/>
              <a:gd name="connsiteX4" fmla="*/ 85562 w 3987709"/>
              <a:gd name="connsiteY4" fmla="*/ 328788 h 1987467"/>
              <a:gd name="connsiteX5" fmla="*/ 117460 w 3987709"/>
              <a:gd name="connsiteY5" fmla="*/ 307523 h 1987467"/>
              <a:gd name="connsiteX6" fmla="*/ 181255 w 3987709"/>
              <a:gd name="connsiteY6" fmla="*/ 222463 h 1987467"/>
              <a:gd name="connsiteX7" fmla="*/ 202520 w 3987709"/>
              <a:gd name="connsiteY7" fmla="*/ 190565 h 1987467"/>
              <a:gd name="connsiteX8" fmla="*/ 266315 w 3987709"/>
              <a:gd name="connsiteY8" fmla="*/ 158667 h 1987467"/>
              <a:gd name="connsiteX9" fmla="*/ 298213 w 3987709"/>
              <a:gd name="connsiteY9" fmla="*/ 137402 h 1987467"/>
              <a:gd name="connsiteX10" fmla="*/ 478967 w 3987709"/>
              <a:gd name="connsiteY10" fmla="*/ 116137 h 1987467"/>
              <a:gd name="connsiteX11" fmla="*/ 542762 w 3987709"/>
              <a:gd name="connsiteY11" fmla="*/ 105505 h 1987467"/>
              <a:gd name="connsiteX12" fmla="*/ 595925 w 3987709"/>
              <a:gd name="connsiteY12" fmla="*/ 94872 h 1987467"/>
              <a:gd name="connsiteX13" fmla="*/ 1021227 w 3987709"/>
              <a:gd name="connsiteY13" fmla="*/ 84240 h 1987467"/>
              <a:gd name="connsiteX14" fmla="*/ 1276408 w 3987709"/>
              <a:gd name="connsiteY14" fmla="*/ 62974 h 1987467"/>
              <a:gd name="connsiteX15" fmla="*/ 1329571 w 3987709"/>
              <a:gd name="connsiteY15" fmla="*/ 52342 h 1987467"/>
              <a:gd name="connsiteX16" fmla="*/ 1414632 w 3987709"/>
              <a:gd name="connsiteY16" fmla="*/ 41709 h 1987467"/>
              <a:gd name="connsiteX17" fmla="*/ 1457162 w 3987709"/>
              <a:gd name="connsiteY17" fmla="*/ 31077 h 1987467"/>
              <a:gd name="connsiteX18" fmla="*/ 1616650 w 3987709"/>
              <a:gd name="connsiteY18" fmla="*/ 9812 h 1987467"/>
              <a:gd name="connsiteX19" fmla="*/ 2318399 w 3987709"/>
              <a:gd name="connsiteY19" fmla="*/ 20444 h 1987467"/>
              <a:gd name="connsiteX20" fmla="*/ 2488520 w 3987709"/>
              <a:gd name="connsiteY20" fmla="*/ 41709 h 1987467"/>
              <a:gd name="connsiteX21" fmla="*/ 2584213 w 3987709"/>
              <a:gd name="connsiteY21" fmla="*/ 52342 h 1987467"/>
              <a:gd name="connsiteX22" fmla="*/ 2648008 w 3987709"/>
              <a:gd name="connsiteY22" fmla="*/ 62974 h 1987467"/>
              <a:gd name="connsiteX23" fmla="*/ 3434818 w 3987709"/>
              <a:gd name="connsiteY23" fmla="*/ 73607 h 1987467"/>
              <a:gd name="connsiteX24" fmla="*/ 3519878 w 3987709"/>
              <a:gd name="connsiteY24" fmla="*/ 84240 h 1987467"/>
              <a:gd name="connsiteX25" fmla="*/ 3551776 w 3987709"/>
              <a:gd name="connsiteY25" fmla="*/ 94872 h 1987467"/>
              <a:gd name="connsiteX26" fmla="*/ 3636836 w 3987709"/>
              <a:gd name="connsiteY26" fmla="*/ 105505 h 1987467"/>
              <a:gd name="connsiteX27" fmla="*/ 3689999 w 3987709"/>
              <a:gd name="connsiteY27" fmla="*/ 116137 h 1987467"/>
              <a:gd name="connsiteX28" fmla="*/ 3753795 w 3987709"/>
              <a:gd name="connsiteY28" fmla="*/ 137402 h 1987467"/>
              <a:gd name="connsiteX29" fmla="*/ 3849488 w 3987709"/>
              <a:gd name="connsiteY29" fmla="*/ 211830 h 1987467"/>
              <a:gd name="connsiteX30" fmla="*/ 3892018 w 3987709"/>
              <a:gd name="connsiteY30" fmla="*/ 275626 h 1987467"/>
              <a:gd name="connsiteX31" fmla="*/ 3913283 w 3987709"/>
              <a:gd name="connsiteY31" fmla="*/ 307523 h 1987467"/>
              <a:gd name="connsiteX32" fmla="*/ 3923915 w 3987709"/>
              <a:gd name="connsiteY32" fmla="*/ 339421 h 1987467"/>
              <a:gd name="connsiteX33" fmla="*/ 3955813 w 3987709"/>
              <a:gd name="connsiteY33" fmla="*/ 360686 h 1987467"/>
              <a:gd name="connsiteX34" fmla="*/ 3866870 w 3987709"/>
              <a:gd name="connsiteY34" fmla="*/ 564722 h 1987467"/>
              <a:gd name="connsiteX35" fmla="*/ 3987709 w 3987709"/>
              <a:gd name="connsiteY35" fmla="*/ 564722 h 1987467"/>
              <a:gd name="connsiteX36" fmla="*/ 3977078 w 3987709"/>
              <a:gd name="connsiteY36" fmla="*/ 1073067 h 1987467"/>
              <a:gd name="connsiteX37" fmla="*/ 3966446 w 3987709"/>
              <a:gd name="connsiteY37" fmla="*/ 1104965 h 1987467"/>
              <a:gd name="connsiteX38" fmla="*/ 3955813 w 3987709"/>
              <a:gd name="connsiteY38" fmla="*/ 1423942 h 1987467"/>
              <a:gd name="connsiteX39" fmla="*/ 3913283 w 3987709"/>
              <a:gd name="connsiteY39" fmla="*/ 1519635 h 1987467"/>
              <a:gd name="connsiteX40" fmla="*/ 3902650 w 3987709"/>
              <a:gd name="connsiteY40" fmla="*/ 1551533 h 1987467"/>
              <a:gd name="connsiteX41" fmla="*/ 3838855 w 3987709"/>
              <a:gd name="connsiteY41" fmla="*/ 1594063 h 1987467"/>
              <a:gd name="connsiteX42" fmla="*/ 3775060 w 3987709"/>
              <a:gd name="connsiteY42" fmla="*/ 1636593 h 1987467"/>
              <a:gd name="connsiteX43" fmla="*/ 3743162 w 3987709"/>
              <a:gd name="connsiteY43" fmla="*/ 1657858 h 1987467"/>
              <a:gd name="connsiteX44" fmla="*/ 3721897 w 3987709"/>
              <a:gd name="connsiteY44" fmla="*/ 1689756 h 1987467"/>
              <a:gd name="connsiteX45" fmla="*/ 3689999 w 3987709"/>
              <a:gd name="connsiteY45" fmla="*/ 1700388 h 1987467"/>
              <a:gd name="connsiteX46" fmla="*/ 3626204 w 3987709"/>
              <a:gd name="connsiteY46" fmla="*/ 1742919 h 1987467"/>
              <a:gd name="connsiteX47" fmla="*/ 3594306 w 3987709"/>
              <a:gd name="connsiteY47" fmla="*/ 1764184 h 1987467"/>
              <a:gd name="connsiteX48" fmla="*/ 3562408 w 3987709"/>
              <a:gd name="connsiteY48" fmla="*/ 1785449 h 1987467"/>
              <a:gd name="connsiteX49" fmla="*/ 3519878 w 3987709"/>
              <a:gd name="connsiteY49" fmla="*/ 1806714 h 1987467"/>
              <a:gd name="connsiteX50" fmla="*/ 3487981 w 3987709"/>
              <a:gd name="connsiteY50" fmla="*/ 1817347 h 1987467"/>
              <a:gd name="connsiteX51" fmla="*/ 3456083 w 3987709"/>
              <a:gd name="connsiteY51" fmla="*/ 1838612 h 1987467"/>
              <a:gd name="connsiteX52" fmla="*/ 3339125 w 3987709"/>
              <a:gd name="connsiteY52" fmla="*/ 1859877 h 1987467"/>
              <a:gd name="connsiteX53" fmla="*/ 3307227 w 3987709"/>
              <a:gd name="connsiteY53" fmla="*/ 1881142 h 1987467"/>
              <a:gd name="connsiteX54" fmla="*/ 3158371 w 3987709"/>
              <a:gd name="connsiteY54" fmla="*/ 1902407 h 1987467"/>
              <a:gd name="connsiteX55" fmla="*/ 2945720 w 3987709"/>
              <a:gd name="connsiteY55" fmla="*/ 1923672 h 1987467"/>
              <a:gd name="connsiteX56" fmla="*/ 2679906 w 3987709"/>
              <a:gd name="connsiteY56" fmla="*/ 1934305 h 1987467"/>
              <a:gd name="connsiteX57" fmla="*/ 2445990 w 3987709"/>
              <a:gd name="connsiteY57" fmla="*/ 1944937 h 1987467"/>
              <a:gd name="connsiteX58" fmla="*/ 2371562 w 3987709"/>
              <a:gd name="connsiteY58" fmla="*/ 1955570 h 1987467"/>
              <a:gd name="connsiteX59" fmla="*/ 2307767 w 3987709"/>
              <a:gd name="connsiteY59" fmla="*/ 1976835 h 1987467"/>
              <a:gd name="connsiteX60" fmla="*/ 1999422 w 3987709"/>
              <a:gd name="connsiteY60" fmla="*/ 1987467 h 1987467"/>
              <a:gd name="connsiteX61" fmla="*/ 1340204 w 3987709"/>
              <a:gd name="connsiteY61" fmla="*/ 1976835 h 1987467"/>
              <a:gd name="connsiteX62" fmla="*/ 1170083 w 3987709"/>
              <a:gd name="connsiteY62" fmla="*/ 1955570 h 1987467"/>
              <a:gd name="connsiteX63" fmla="*/ 1138185 w 3987709"/>
              <a:gd name="connsiteY63" fmla="*/ 1934305 h 1987467"/>
              <a:gd name="connsiteX64" fmla="*/ 1095655 w 3987709"/>
              <a:gd name="connsiteY64" fmla="*/ 1923672 h 1987467"/>
              <a:gd name="connsiteX65" fmla="*/ 1063757 w 3987709"/>
              <a:gd name="connsiteY65" fmla="*/ 1913040 h 1987467"/>
              <a:gd name="connsiteX66" fmla="*/ 1021227 w 3987709"/>
              <a:gd name="connsiteY66" fmla="*/ 1902407 h 1987467"/>
              <a:gd name="connsiteX67" fmla="*/ 925534 w 3987709"/>
              <a:gd name="connsiteY67" fmla="*/ 1870509 h 1987467"/>
              <a:gd name="connsiteX68" fmla="*/ 893636 w 3987709"/>
              <a:gd name="connsiteY68" fmla="*/ 1859877 h 1987467"/>
              <a:gd name="connsiteX69" fmla="*/ 808576 w 3987709"/>
              <a:gd name="connsiteY69" fmla="*/ 1849244 h 1987467"/>
              <a:gd name="connsiteX70" fmla="*/ 734148 w 3987709"/>
              <a:gd name="connsiteY70" fmla="*/ 1817347 h 1987467"/>
              <a:gd name="connsiteX71" fmla="*/ 670353 w 3987709"/>
              <a:gd name="connsiteY71" fmla="*/ 1796081 h 1987467"/>
              <a:gd name="connsiteX72" fmla="*/ 627822 w 3987709"/>
              <a:gd name="connsiteY72" fmla="*/ 1785449 h 1987467"/>
              <a:gd name="connsiteX73" fmla="*/ 468334 w 3987709"/>
              <a:gd name="connsiteY73" fmla="*/ 1764184 h 1987467"/>
              <a:gd name="connsiteX74" fmla="*/ 362008 w 3987709"/>
              <a:gd name="connsiteY74" fmla="*/ 1732286 h 1987467"/>
              <a:gd name="connsiteX75" fmla="*/ 330111 w 3987709"/>
              <a:gd name="connsiteY75" fmla="*/ 1721654 h 1987467"/>
              <a:gd name="connsiteX76" fmla="*/ 276948 w 3987709"/>
              <a:gd name="connsiteY76" fmla="*/ 1679123 h 1987467"/>
              <a:gd name="connsiteX77" fmla="*/ 245050 w 3987709"/>
              <a:gd name="connsiteY77" fmla="*/ 1668491 h 1987467"/>
              <a:gd name="connsiteX78" fmla="*/ 213153 w 3987709"/>
              <a:gd name="connsiteY78" fmla="*/ 1647226 h 1987467"/>
              <a:gd name="connsiteX79" fmla="*/ 191888 w 3987709"/>
              <a:gd name="connsiteY79" fmla="*/ 1615328 h 1987467"/>
              <a:gd name="connsiteX80" fmla="*/ 170622 w 3987709"/>
              <a:gd name="connsiteY80" fmla="*/ 1594063 h 1987467"/>
              <a:gd name="connsiteX81" fmla="*/ 138725 w 3987709"/>
              <a:gd name="connsiteY81" fmla="*/ 1530267 h 1987467"/>
              <a:gd name="connsiteX82" fmla="*/ 106827 w 3987709"/>
              <a:gd name="connsiteY82" fmla="*/ 1498370 h 1987467"/>
              <a:gd name="connsiteX83" fmla="*/ 64297 w 3987709"/>
              <a:gd name="connsiteY83" fmla="*/ 1434574 h 1987467"/>
              <a:gd name="connsiteX84" fmla="*/ 53664 w 3987709"/>
              <a:gd name="connsiteY84" fmla="*/ 1392044 h 1987467"/>
              <a:gd name="connsiteX85" fmla="*/ 43032 w 3987709"/>
              <a:gd name="connsiteY85" fmla="*/ 1328249 h 1987467"/>
              <a:gd name="connsiteX86" fmla="*/ 32399 w 3987709"/>
              <a:gd name="connsiteY86" fmla="*/ 1275086 h 1987467"/>
              <a:gd name="connsiteX87" fmla="*/ 32399 w 3987709"/>
              <a:gd name="connsiteY87" fmla="*/ 977374 h 1987467"/>
              <a:gd name="connsiteX88" fmla="*/ 11134 w 3987709"/>
              <a:gd name="connsiteY88" fmla="*/ 892314 h 1987467"/>
              <a:gd name="connsiteX89" fmla="*/ 501 w 3987709"/>
              <a:gd name="connsiteY89" fmla="*/ 807254 h 1987467"/>
              <a:gd name="connsiteX90" fmla="*/ 501 w 3987709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564722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866870 w 3987711"/>
              <a:gd name="connsiteY33" fmla="*/ 376482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87711 w 3987711"/>
              <a:gd name="connsiteY33" fmla="*/ 564722 h 1987467"/>
              <a:gd name="connsiteX34" fmla="*/ 3977078 w 3987711"/>
              <a:gd name="connsiteY34" fmla="*/ 1073067 h 1987467"/>
              <a:gd name="connsiteX35" fmla="*/ 3966446 w 3987711"/>
              <a:gd name="connsiteY35" fmla="*/ 1104965 h 1987467"/>
              <a:gd name="connsiteX36" fmla="*/ 3955813 w 3987711"/>
              <a:gd name="connsiteY36" fmla="*/ 1423942 h 1987467"/>
              <a:gd name="connsiteX37" fmla="*/ 3913283 w 3987711"/>
              <a:gd name="connsiteY37" fmla="*/ 1519635 h 1987467"/>
              <a:gd name="connsiteX38" fmla="*/ 3902650 w 3987711"/>
              <a:gd name="connsiteY38" fmla="*/ 1551533 h 1987467"/>
              <a:gd name="connsiteX39" fmla="*/ 3838855 w 3987711"/>
              <a:gd name="connsiteY39" fmla="*/ 1594063 h 1987467"/>
              <a:gd name="connsiteX40" fmla="*/ 3775060 w 3987711"/>
              <a:gd name="connsiteY40" fmla="*/ 1636593 h 1987467"/>
              <a:gd name="connsiteX41" fmla="*/ 3743162 w 3987711"/>
              <a:gd name="connsiteY41" fmla="*/ 1657858 h 1987467"/>
              <a:gd name="connsiteX42" fmla="*/ 3721897 w 3987711"/>
              <a:gd name="connsiteY42" fmla="*/ 1689756 h 1987467"/>
              <a:gd name="connsiteX43" fmla="*/ 3689999 w 3987711"/>
              <a:gd name="connsiteY43" fmla="*/ 1700388 h 1987467"/>
              <a:gd name="connsiteX44" fmla="*/ 3626204 w 3987711"/>
              <a:gd name="connsiteY44" fmla="*/ 1742919 h 1987467"/>
              <a:gd name="connsiteX45" fmla="*/ 3594306 w 3987711"/>
              <a:gd name="connsiteY45" fmla="*/ 1764184 h 1987467"/>
              <a:gd name="connsiteX46" fmla="*/ 3562408 w 3987711"/>
              <a:gd name="connsiteY46" fmla="*/ 1785449 h 1987467"/>
              <a:gd name="connsiteX47" fmla="*/ 3519878 w 3987711"/>
              <a:gd name="connsiteY47" fmla="*/ 1806714 h 1987467"/>
              <a:gd name="connsiteX48" fmla="*/ 3487981 w 3987711"/>
              <a:gd name="connsiteY48" fmla="*/ 1817347 h 1987467"/>
              <a:gd name="connsiteX49" fmla="*/ 3456083 w 3987711"/>
              <a:gd name="connsiteY49" fmla="*/ 1838612 h 1987467"/>
              <a:gd name="connsiteX50" fmla="*/ 3339125 w 3987711"/>
              <a:gd name="connsiteY50" fmla="*/ 1859877 h 1987467"/>
              <a:gd name="connsiteX51" fmla="*/ 3307227 w 3987711"/>
              <a:gd name="connsiteY51" fmla="*/ 1881142 h 1987467"/>
              <a:gd name="connsiteX52" fmla="*/ 3158371 w 3987711"/>
              <a:gd name="connsiteY52" fmla="*/ 1902407 h 1987467"/>
              <a:gd name="connsiteX53" fmla="*/ 2945720 w 3987711"/>
              <a:gd name="connsiteY53" fmla="*/ 1923672 h 1987467"/>
              <a:gd name="connsiteX54" fmla="*/ 2679906 w 3987711"/>
              <a:gd name="connsiteY54" fmla="*/ 1934305 h 1987467"/>
              <a:gd name="connsiteX55" fmla="*/ 2445990 w 3987711"/>
              <a:gd name="connsiteY55" fmla="*/ 1944937 h 1987467"/>
              <a:gd name="connsiteX56" fmla="*/ 2371562 w 3987711"/>
              <a:gd name="connsiteY56" fmla="*/ 1955570 h 1987467"/>
              <a:gd name="connsiteX57" fmla="*/ 2307767 w 3987711"/>
              <a:gd name="connsiteY57" fmla="*/ 1976835 h 1987467"/>
              <a:gd name="connsiteX58" fmla="*/ 1999422 w 3987711"/>
              <a:gd name="connsiteY58" fmla="*/ 1987467 h 1987467"/>
              <a:gd name="connsiteX59" fmla="*/ 1340204 w 3987711"/>
              <a:gd name="connsiteY59" fmla="*/ 1976835 h 1987467"/>
              <a:gd name="connsiteX60" fmla="*/ 1170083 w 3987711"/>
              <a:gd name="connsiteY60" fmla="*/ 1955570 h 1987467"/>
              <a:gd name="connsiteX61" fmla="*/ 1138185 w 3987711"/>
              <a:gd name="connsiteY61" fmla="*/ 1934305 h 1987467"/>
              <a:gd name="connsiteX62" fmla="*/ 1095655 w 3987711"/>
              <a:gd name="connsiteY62" fmla="*/ 1923672 h 1987467"/>
              <a:gd name="connsiteX63" fmla="*/ 1063757 w 3987711"/>
              <a:gd name="connsiteY63" fmla="*/ 1913040 h 1987467"/>
              <a:gd name="connsiteX64" fmla="*/ 1021227 w 3987711"/>
              <a:gd name="connsiteY64" fmla="*/ 1902407 h 1987467"/>
              <a:gd name="connsiteX65" fmla="*/ 925534 w 3987711"/>
              <a:gd name="connsiteY65" fmla="*/ 1870509 h 1987467"/>
              <a:gd name="connsiteX66" fmla="*/ 893636 w 3987711"/>
              <a:gd name="connsiteY66" fmla="*/ 1859877 h 1987467"/>
              <a:gd name="connsiteX67" fmla="*/ 808576 w 3987711"/>
              <a:gd name="connsiteY67" fmla="*/ 1849244 h 1987467"/>
              <a:gd name="connsiteX68" fmla="*/ 734148 w 3987711"/>
              <a:gd name="connsiteY68" fmla="*/ 1817347 h 1987467"/>
              <a:gd name="connsiteX69" fmla="*/ 670353 w 3987711"/>
              <a:gd name="connsiteY69" fmla="*/ 1796081 h 1987467"/>
              <a:gd name="connsiteX70" fmla="*/ 627822 w 3987711"/>
              <a:gd name="connsiteY70" fmla="*/ 1785449 h 1987467"/>
              <a:gd name="connsiteX71" fmla="*/ 468334 w 3987711"/>
              <a:gd name="connsiteY71" fmla="*/ 1764184 h 1987467"/>
              <a:gd name="connsiteX72" fmla="*/ 362008 w 3987711"/>
              <a:gd name="connsiteY72" fmla="*/ 1732286 h 1987467"/>
              <a:gd name="connsiteX73" fmla="*/ 330111 w 3987711"/>
              <a:gd name="connsiteY73" fmla="*/ 1721654 h 1987467"/>
              <a:gd name="connsiteX74" fmla="*/ 276948 w 3987711"/>
              <a:gd name="connsiteY74" fmla="*/ 1679123 h 1987467"/>
              <a:gd name="connsiteX75" fmla="*/ 245050 w 3987711"/>
              <a:gd name="connsiteY75" fmla="*/ 1668491 h 1987467"/>
              <a:gd name="connsiteX76" fmla="*/ 213153 w 3987711"/>
              <a:gd name="connsiteY76" fmla="*/ 1647226 h 1987467"/>
              <a:gd name="connsiteX77" fmla="*/ 191888 w 3987711"/>
              <a:gd name="connsiteY77" fmla="*/ 1615328 h 1987467"/>
              <a:gd name="connsiteX78" fmla="*/ 170622 w 3987711"/>
              <a:gd name="connsiteY78" fmla="*/ 1594063 h 1987467"/>
              <a:gd name="connsiteX79" fmla="*/ 138725 w 3987711"/>
              <a:gd name="connsiteY79" fmla="*/ 1530267 h 1987467"/>
              <a:gd name="connsiteX80" fmla="*/ 106827 w 3987711"/>
              <a:gd name="connsiteY80" fmla="*/ 1498370 h 1987467"/>
              <a:gd name="connsiteX81" fmla="*/ 64297 w 3987711"/>
              <a:gd name="connsiteY81" fmla="*/ 1434574 h 1987467"/>
              <a:gd name="connsiteX82" fmla="*/ 53664 w 3987711"/>
              <a:gd name="connsiteY82" fmla="*/ 1392044 h 1987467"/>
              <a:gd name="connsiteX83" fmla="*/ 43032 w 3987711"/>
              <a:gd name="connsiteY83" fmla="*/ 1328249 h 1987467"/>
              <a:gd name="connsiteX84" fmla="*/ 32399 w 3987711"/>
              <a:gd name="connsiteY84" fmla="*/ 1275086 h 1987467"/>
              <a:gd name="connsiteX85" fmla="*/ 32399 w 3987711"/>
              <a:gd name="connsiteY85" fmla="*/ 977374 h 1987467"/>
              <a:gd name="connsiteX86" fmla="*/ 11134 w 3987711"/>
              <a:gd name="connsiteY86" fmla="*/ 892314 h 1987467"/>
              <a:gd name="connsiteX87" fmla="*/ 501 w 3987711"/>
              <a:gd name="connsiteY87" fmla="*/ 807254 h 1987467"/>
              <a:gd name="connsiteX88" fmla="*/ 501 w 3987711"/>
              <a:gd name="connsiteY88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87711 w 3987711"/>
              <a:gd name="connsiteY32" fmla="*/ 564722 h 1987467"/>
              <a:gd name="connsiteX33" fmla="*/ 3977078 w 3987711"/>
              <a:gd name="connsiteY33" fmla="*/ 1073067 h 1987467"/>
              <a:gd name="connsiteX34" fmla="*/ 3966446 w 3987711"/>
              <a:gd name="connsiteY34" fmla="*/ 1104965 h 1987467"/>
              <a:gd name="connsiteX35" fmla="*/ 3955813 w 3987711"/>
              <a:gd name="connsiteY35" fmla="*/ 1423942 h 1987467"/>
              <a:gd name="connsiteX36" fmla="*/ 3913283 w 3987711"/>
              <a:gd name="connsiteY36" fmla="*/ 1519635 h 1987467"/>
              <a:gd name="connsiteX37" fmla="*/ 3902650 w 3987711"/>
              <a:gd name="connsiteY37" fmla="*/ 1551533 h 1987467"/>
              <a:gd name="connsiteX38" fmla="*/ 3838855 w 3987711"/>
              <a:gd name="connsiteY38" fmla="*/ 1594063 h 1987467"/>
              <a:gd name="connsiteX39" fmla="*/ 3775060 w 3987711"/>
              <a:gd name="connsiteY39" fmla="*/ 1636593 h 1987467"/>
              <a:gd name="connsiteX40" fmla="*/ 3743162 w 3987711"/>
              <a:gd name="connsiteY40" fmla="*/ 1657858 h 1987467"/>
              <a:gd name="connsiteX41" fmla="*/ 3721897 w 3987711"/>
              <a:gd name="connsiteY41" fmla="*/ 1689756 h 1987467"/>
              <a:gd name="connsiteX42" fmla="*/ 3689999 w 3987711"/>
              <a:gd name="connsiteY42" fmla="*/ 1700388 h 1987467"/>
              <a:gd name="connsiteX43" fmla="*/ 3626204 w 3987711"/>
              <a:gd name="connsiteY43" fmla="*/ 1742919 h 1987467"/>
              <a:gd name="connsiteX44" fmla="*/ 3594306 w 3987711"/>
              <a:gd name="connsiteY44" fmla="*/ 1764184 h 1987467"/>
              <a:gd name="connsiteX45" fmla="*/ 3562408 w 3987711"/>
              <a:gd name="connsiteY45" fmla="*/ 1785449 h 1987467"/>
              <a:gd name="connsiteX46" fmla="*/ 3519878 w 3987711"/>
              <a:gd name="connsiteY46" fmla="*/ 1806714 h 1987467"/>
              <a:gd name="connsiteX47" fmla="*/ 3487981 w 3987711"/>
              <a:gd name="connsiteY47" fmla="*/ 1817347 h 1987467"/>
              <a:gd name="connsiteX48" fmla="*/ 3456083 w 3987711"/>
              <a:gd name="connsiteY48" fmla="*/ 1838612 h 1987467"/>
              <a:gd name="connsiteX49" fmla="*/ 3339125 w 3987711"/>
              <a:gd name="connsiteY49" fmla="*/ 1859877 h 1987467"/>
              <a:gd name="connsiteX50" fmla="*/ 3307227 w 3987711"/>
              <a:gd name="connsiteY50" fmla="*/ 1881142 h 1987467"/>
              <a:gd name="connsiteX51" fmla="*/ 3158371 w 3987711"/>
              <a:gd name="connsiteY51" fmla="*/ 1902407 h 1987467"/>
              <a:gd name="connsiteX52" fmla="*/ 2945720 w 3987711"/>
              <a:gd name="connsiteY52" fmla="*/ 1923672 h 1987467"/>
              <a:gd name="connsiteX53" fmla="*/ 2679906 w 3987711"/>
              <a:gd name="connsiteY53" fmla="*/ 1934305 h 1987467"/>
              <a:gd name="connsiteX54" fmla="*/ 2445990 w 3987711"/>
              <a:gd name="connsiteY54" fmla="*/ 1944937 h 1987467"/>
              <a:gd name="connsiteX55" fmla="*/ 2371562 w 3987711"/>
              <a:gd name="connsiteY55" fmla="*/ 1955570 h 1987467"/>
              <a:gd name="connsiteX56" fmla="*/ 2307767 w 3987711"/>
              <a:gd name="connsiteY56" fmla="*/ 1976835 h 1987467"/>
              <a:gd name="connsiteX57" fmla="*/ 1999422 w 3987711"/>
              <a:gd name="connsiteY57" fmla="*/ 1987467 h 1987467"/>
              <a:gd name="connsiteX58" fmla="*/ 1340204 w 3987711"/>
              <a:gd name="connsiteY58" fmla="*/ 1976835 h 1987467"/>
              <a:gd name="connsiteX59" fmla="*/ 1170083 w 3987711"/>
              <a:gd name="connsiteY59" fmla="*/ 1955570 h 1987467"/>
              <a:gd name="connsiteX60" fmla="*/ 1138185 w 3987711"/>
              <a:gd name="connsiteY60" fmla="*/ 1934305 h 1987467"/>
              <a:gd name="connsiteX61" fmla="*/ 1095655 w 3987711"/>
              <a:gd name="connsiteY61" fmla="*/ 1923672 h 1987467"/>
              <a:gd name="connsiteX62" fmla="*/ 1063757 w 3987711"/>
              <a:gd name="connsiteY62" fmla="*/ 1913040 h 1987467"/>
              <a:gd name="connsiteX63" fmla="*/ 1021227 w 3987711"/>
              <a:gd name="connsiteY63" fmla="*/ 1902407 h 1987467"/>
              <a:gd name="connsiteX64" fmla="*/ 925534 w 3987711"/>
              <a:gd name="connsiteY64" fmla="*/ 1870509 h 1987467"/>
              <a:gd name="connsiteX65" fmla="*/ 893636 w 3987711"/>
              <a:gd name="connsiteY65" fmla="*/ 1859877 h 1987467"/>
              <a:gd name="connsiteX66" fmla="*/ 808576 w 3987711"/>
              <a:gd name="connsiteY66" fmla="*/ 1849244 h 1987467"/>
              <a:gd name="connsiteX67" fmla="*/ 734148 w 3987711"/>
              <a:gd name="connsiteY67" fmla="*/ 1817347 h 1987467"/>
              <a:gd name="connsiteX68" fmla="*/ 670353 w 3987711"/>
              <a:gd name="connsiteY68" fmla="*/ 1796081 h 1987467"/>
              <a:gd name="connsiteX69" fmla="*/ 627822 w 3987711"/>
              <a:gd name="connsiteY69" fmla="*/ 1785449 h 1987467"/>
              <a:gd name="connsiteX70" fmla="*/ 468334 w 3987711"/>
              <a:gd name="connsiteY70" fmla="*/ 1764184 h 1987467"/>
              <a:gd name="connsiteX71" fmla="*/ 362008 w 3987711"/>
              <a:gd name="connsiteY71" fmla="*/ 1732286 h 1987467"/>
              <a:gd name="connsiteX72" fmla="*/ 330111 w 3987711"/>
              <a:gd name="connsiteY72" fmla="*/ 1721654 h 1987467"/>
              <a:gd name="connsiteX73" fmla="*/ 276948 w 3987711"/>
              <a:gd name="connsiteY73" fmla="*/ 1679123 h 1987467"/>
              <a:gd name="connsiteX74" fmla="*/ 245050 w 3987711"/>
              <a:gd name="connsiteY74" fmla="*/ 1668491 h 1987467"/>
              <a:gd name="connsiteX75" fmla="*/ 213153 w 3987711"/>
              <a:gd name="connsiteY75" fmla="*/ 1647226 h 1987467"/>
              <a:gd name="connsiteX76" fmla="*/ 191888 w 3987711"/>
              <a:gd name="connsiteY76" fmla="*/ 1615328 h 1987467"/>
              <a:gd name="connsiteX77" fmla="*/ 170622 w 3987711"/>
              <a:gd name="connsiteY77" fmla="*/ 1594063 h 1987467"/>
              <a:gd name="connsiteX78" fmla="*/ 138725 w 3987711"/>
              <a:gd name="connsiteY78" fmla="*/ 1530267 h 1987467"/>
              <a:gd name="connsiteX79" fmla="*/ 106827 w 3987711"/>
              <a:gd name="connsiteY79" fmla="*/ 1498370 h 1987467"/>
              <a:gd name="connsiteX80" fmla="*/ 64297 w 3987711"/>
              <a:gd name="connsiteY80" fmla="*/ 1434574 h 1987467"/>
              <a:gd name="connsiteX81" fmla="*/ 53664 w 3987711"/>
              <a:gd name="connsiteY81" fmla="*/ 1392044 h 1987467"/>
              <a:gd name="connsiteX82" fmla="*/ 43032 w 3987711"/>
              <a:gd name="connsiteY82" fmla="*/ 1328249 h 1987467"/>
              <a:gd name="connsiteX83" fmla="*/ 32399 w 3987711"/>
              <a:gd name="connsiteY83" fmla="*/ 1275086 h 1987467"/>
              <a:gd name="connsiteX84" fmla="*/ 32399 w 3987711"/>
              <a:gd name="connsiteY84" fmla="*/ 977374 h 1987467"/>
              <a:gd name="connsiteX85" fmla="*/ 11134 w 3987711"/>
              <a:gd name="connsiteY85" fmla="*/ 892314 h 1987467"/>
              <a:gd name="connsiteX86" fmla="*/ 501 w 3987711"/>
              <a:gd name="connsiteY86" fmla="*/ 807254 h 1987467"/>
              <a:gd name="connsiteX87" fmla="*/ 501 w 3987711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66446 w 4004307"/>
              <a:gd name="connsiteY34" fmla="*/ 110496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87711 w 4004307"/>
              <a:gd name="connsiteY33" fmla="*/ 941204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57501 w 4004307"/>
              <a:gd name="connsiteY31" fmla="*/ 525506 h 1987467"/>
              <a:gd name="connsiteX32" fmla="*/ 3987711 w 4004307"/>
              <a:gd name="connsiteY32" fmla="*/ 941204 h 1987467"/>
              <a:gd name="connsiteX33" fmla="*/ 3987711 w 4004307"/>
              <a:gd name="connsiteY33" fmla="*/ 1129445 h 1987467"/>
              <a:gd name="connsiteX34" fmla="*/ 3955813 w 4004307"/>
              <a:gd name="connsiteY34" fmla="*/ 1423942 h 1987467"/>
              <a:gd name="connsiteX35" fmla="*/ 3913283 w 4004307"/>
              <a:gd name="connsiteY35" fmla="*/ 1519635 h 1987467"/>
              <a:gd name="connsiteX36" fmla="*/ 3902650 w 4004307"/>
              <a:gd name="connsiteY36" fmla="*/ 1551533 h 1987467"/>
              <a:gd name="connsiteX37" fmla="*/ 3838855 w 4004307"/>
              <a:gd name="connsiteY37" fmla="*/ 1594063 h 1987467"/>
              <a:gd name="connsiteX38" fmla="*/ 3775060 w 4004307"/>
              <a:gd name="connsiteY38" fmla="*/ 1636593 h 1987467"/>
              <a:gd name="connsiteX39" fmla="*/ 3743162 w 4004307"/>
              <a:gd name="connsiteY39" fmla="*/ 1657858 h 1987467"/>
              <a:gd name="connsiteX40" fmla="*/ 3721897 w 4004307"/>
              <a:gd name="connsiteY40" fmla="*/ 1689756 h 1987467"/>
              <a:gd name="connsiteX41" fmla="*/ 3689999 w 4004307"/>
              <a:gd name="connsiteY41" fmla="*/ 1700388 h 1987467"/>
              <a:gd name="connsiteX42" fmla="*/ 3626204 w 4004307"/>
              <a:gd name="connsiteY42" fmla="*/ 1742919 h 1987467"/>
              <a:gd name="connsiteX43" fmla="*/ 3594306 w 4004307"/>
              <a:gd name="connsiteY43" fmla="*/ 1764184 h 1987467"/>
              <a:gd name="connsiteX44" fmla="*/ 3562408 w 4004307"/>
              <a:gd name="connsiteY44" fmla="*/ 1785449 h 1987467"/>
              <a:gd name="connsiteX45" fmla="*/ 3519878 w 4004307"/>
              <a:gd name="connsiteY45" fmla="*/ 1806714 h 1987467"/>
              <a:gd name="connsiteX46" fmla="*/ 3487981 w 4004307"/>
              <a:gd name="connsiteY46" fmla="*/ 1817347 h 1987467"/>
              <a:gd name="connsiteX47" fmla="*/ 3456083 w 4004307"/>
              <a:gd name="connsiteY47" fmla="*/ 1838612 h 1987467"/>
              <a:gd name="connsiteX48" fmla="*/ 3339125 w 4004307"/>
              <a:gd name="connsiteY48" fmla="*/ 1859877 h 1987467"/>
              <a:gd name="connsiteX49" fmla="*/ 3307227 w 4004307"/>
              <a:gd name="connsiteY49" fmla="*/ 1881142 h 1987467"/>
              <a:gd name="connsiteX50" fmla="*/ 3158371 w 4004307"/>
              <a:gd name="connsiteY50" fmla="*/ 1902407 h 1987467"/>
              <a:gd name="connsiteX51" fmla="*/ 2945720 w 4004307"/>
              <a:gd name="connsiteY51" fmla="*/ 1923672 h 1987467"/>
              <a:gd name="connsiteX52" fmla="*/ 2679906 w 4004307"/>
              <a:gd name="connsiteY52" fmla="*/ 1934305 h 1987467"/>
              <a:gd name="connsiteX53" fmla="*/ 2445990 w 4004307"/>
              <a:gd name="connsiteY53" fmla="*/ 1944937 h 1987467"/>
              <a:gd name="connsiteX54" fmla="*/ 2371562 w 4004307"/>
              <a:gd name="connsiteY54" fmla="*/ 1955570 h 1987467"/>
              <a:gd name="connsiteX55" fmla="*/ 2307767 w 4004307"/>
              <a:gd name="connsiteY55" fmla="*/ 1976835 h 1987467"/>
              <a:gd name="connsiteX56" fmla="*/ 1999422 w 4004307"/>
              <a:gd name="connsiteY56" fmla="*/ 1987467 h 1987467"/>
              <a:gd name="connsiteX57" fmla="*/ 1340204 w 4004307"/>
              <a:gd name="connsiteY57" fmla="*/ 1976835 h 1987467"/>
              <a:gd name="connsiteX58" fmla="*/ 1170083 w 4004307"/>
              <a:gd name="connsiteY58" fmla="*/ 1955570 h 1987467"/>
              <a:gd name="connsiteX59" fmla="*/ 1138185 w 4004307"/>
              <a:gd name="connsiteY59" fmla="*/ 1934305 h 1987467"/>
              <a:gd name="connsiteX60" fmla="*/ 1095655 w 4004307"/>
              <a:gd name="connsiteY60" fmla="*/ 1923672 h 1987467"/>
              <a:gd name="connsiteX61" fmla="*/ 1063757 w 4004307"/>
              <a:gd name="connsiteY61" fmla="*/ 1913040 h 1987467"/>
              <a:gd name="connsiteX62" fmla="*/ 1021227 w 4004307"/>
              <a:gd name="connsiteY62" fmla="*/ 1902407 h 1987467"/>
              <a:gd name="connsiteX63" fmla="*/ 925534 w 4004307"/>
              <a:gd name="connsiteY63" fmla="*/ 1870509 h 1987467"/>
              <a:gd name="connsiteX64" fmla="*/ 893636 w 4004307"/>
              <a:gd name="connsiteY64" fmla="*/ 1859877 h 1987467"/>
              <a:gd name="connsiteX65" fmla="*/ 808576 w 4004307"/>
              <a:gd name="connsiteY65" fmla="*/ 1849244 h 1987467"/>
              <a:gd name="connsiteX66" fmla="*/ 734148 w 4004307"/>
              <a:gd name="connsiteY66" fmla="*/ 1817347 h 1987467"/>
              <a:gd name="connsiteX67" fmla="*/ 670353 w 4004307"/>
              <a:gd name="connsiteY67" fmla="*/ 1796081 h 1987467"/>
              <a:gd name="connsiteX68" fmla="*/ 627822 w 4004307"/>
              <a:gd name="connsiteY68" fmla="*/ 1785449 h 1987467"/>
              <a:gd name="connsiteX69" fmla="*/ 468334 w 4004307"/>
              <a:gd name="connsiteY69" fmla="*/ 1764184 h 1987467"/>
              <a:gd name="connsiteX70" fmla="*/ 362008 w 4004307"/>
              <a:gd name="connsiteY70" fmla="*/ 1732286 h 1987467"/>
              <a:gd name="connsiteX71" fmla="*/ 330111 w 4004307"/>
              <a:gd name="connsiteY71" fmla="*/ 1721654 h 1987467"/>
              <a:gd name="connsiteX72" fmla="*/ 276948 w 4004307"/>
              <a:gd name="connsiteY72" fmla="*/ 1679123 h 1987467"/>
              <a:gd name="connsiteX73" fmla="*/ 245050 w 4004307"/>
              <a:gd name="connsiteY73" fmla="*/ 1668491 h 1987467"/>
              <a:gd name="connsiteX74" fmla="*/ 213153 w 4004307"/>
              <a:gd name="connsiteY74" fmla="*/ 1647226 h 1987467"/>
              <a:gd name="connsiteX75" fmla="*/ 191888 w 4004307"/>
              <a:gd name="connsiteY75" fmla="*/ 1615328 h 1987467"/>
              <a:gd name="connsiteX76" fmla="*/ 170622 w 4004307"/>
              <a:gd name="connsiteY76" fmla="*/ 1594063 h 1987467"/>
              <a:gd name="connsiteX77" fmla="*/ 138725 w 4004307"/>
              <a:gd name="connsiteY77" fmla="*/ 1530267 h 1987467"/>
              <a:gd name="connsiteX78" fmla="*/ 106827 w 4004307"/>
              <a:gd name="connsiteY78" fmla="*/ 1498370 h 1987467"/>
              <a:gd name="connsiteX79" fmla="*/ 64297 w 4004307"/>
              <a:gd name="connsiteY79" fmla="*/ 1434574 h 1987467"/>
              <a:gd name="connsiteX80" fmla="*/ 53664 w 4004307"/>
              <a:gd name="connsiteY80" fmla="*/ 1392044 h 1987467"/>
              <a:gd name="connsiteX81" fmla="*/ 43032 w 4004307"/>
              <a:gd name="connsiteY81" fmla="*/ 1328249 h 1987467"/>
              <a:gd name="connsiteX82" fmla="*/ 32399 w 4004307"/>
              <a:gd name="connsiteY82" fmla="*/ 1275086 h 1987467"/>
              <a:gd name="connsiteX83" fmla="*/ 32399 w 4004307"/>
              <a:gd name="connsiteY83" fmla="*/ 977374 h 1987467"/>
              <a:gd name="connsiteX84" fmla="*/ 11134 w 4004307"/>
              <a:gd name="connsiteY84" fmla="*/ 892314 h 1987467"/>
              <a:gd name="connsiteX85" fmla="*/ 501 w 4004307"/>
              <a:gd name="connsiteY85" fmla="*/ 807254 h 1987467"/>
              <a:gd name="connsiteX86" fmla="*/ 501 w 4004307"/>
              <a:gd name="connsiteY86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46032 w 4004307"/>
              <a:gd name="connsiteY28" fmla="*/ 188241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66872 w 4004307"/>
              <a:gd name="connsiteY28" fmla="*/ 376482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46732 w 4004307"/>
              <a:gd name="connsiteY28" fmla="*/ 305891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13283 w 3996546"/>
              <a:gd name="connsiteY33" fmla="*/ 1519635 h 1987467"/>
              <a:gd name="connsiteX34" fmla="*/ 3902650 w 3996546"/>
              <a:gd name="connsiteY34" fmla="*/ 1551533 h 1987467"/>
              <a:gd name="connsiteX35" fmla="*/ 3838855 w 3996546"/>
              <a:gd name="connsiteY35" fmla="*/ 1594063 h 1987467"/>
              <a:gd name="connsiteX36" fmla="*/ 3775060 w 3996546"/>
              <a:gd name="connsiteY36" fmla="*/ 1636593 h 1987467"/>
              <a:gd name="connsiteX37" fmla="*/ 3743162 w 3996546"/>
              <a:gd name="connsiteY37" fmla="*/ 1657858 h 1987467"/>
              <a:gd name="connsiteX38" fmla="*/ 3721897 w 3996546"/>
              <a:gd name="connsiteY38" fmla="*/ 1689756 h 1987467"/>
              <a:gd name="connsiteX39" fmla="*/ 3689999 w 3996546"/>
              <a:gd name="connsiteY39" fmla="*/ 1700388 h 1987467"/>
              <a:gd name="connsiteX40" fmla="*/ 3626204 w 3996546"/>
              <a:gd name="connsiteY40" fmla="*/ 1742919 h 1987467"/>
              <a:gd name="connsiteX41" fmla="*/ 3594306 w 3996546"/>
              <a:gd name="connsiteY41" fmla="*/ 1764184 h 1987467"/>
              <a:gd name="connsiteX42" fmla="*/ 3562408 w 3996546"/>
              <a:gd name="connsiteY42" fmla="*/ 1785449 h 1987467"/>
              <a:gd name="connsiteX43" fmla="*/ 3519878 w 3996546"/>
              <a:gd name="connsiteY43" fmla="*/ 1806714 h 1987467"/>
              <a:gd name="connsiteX44" fmla="*/ 3487981 w 3996546"/>
              <a:gd name="connsiteY44" fmla="*/ 1817347 h 1987467"/>
              <a:gd name="connsiteX45" fmla="*/ 3456083 w 3996546"/>
              <a:gd name="connsiteY45" fmla="*/ 1838612 h 1987467"/>
              <a:gd name="connsiteX46" fmla="*/ 3339125 w 3996546"/>
              <a:gd name="connsiteY46" fmla="*/ 1859877 h 1987467"/>
              <a:gd name="connsiteX47" fmla="*/ 3307227 w 3996546"/>
              <a:gd name="connsiteY47" fmla="*/ 1881142 h 1987467"/>
              <a:gd name="connsiteX48" fmla="*/ 3158371 w 3996546"/>
              <a:gd name="connsiteY48" fmla="*/ 1902407 h 1987467"/>
              <a:gd name="connsiteX49" fmla="*/ 2945720 w 3996546"/>
              <a:gd name="connsiteY49" fmla="*/ 1923672 h 1987467"/>
              <a:gd name="connsiteX50" fmla="*/ 2679906 w 3996546"/>
              <a:gd name="connsiteY50" fmla="*/ 1934305 h 1987467"/>
              <a:gd name="connsiteX51" fmla="*/ 2445990 w 3996546"/>
              <a:gd name="connsiteY51" fmla="*/ 1944937 h 1987467"/>
              <a:gd name="connsiteX52" fmla="*/ 2371562 w 3996546"/>
              <a:gd name="connsiteY52" fmla="*/ 1955570 h 1987467"/>
              <a:gd name="connsiteX53" fmla="*/ 2307767 w 3996546"/>
              <a:gd name="connsiteY53" fmla="*/ 1976835 h 1987467"/>
              <a:gd name="connsiteX54" fmla="*/ 1999422 w 3996546"/>
              <a:gd name="connsiteY54" fmla="*/ 1987467 h 1987467"/>
              <a:gd name="connsiteX55" fmla="*/ 1340204 w 3996546"/>
              <a:gd name="connsiteY55" fmla="*/ 1976835 h 1987467"/>
              <a:gd name="connsiteX56" fmla="*/ 1170083 w 3996546"/>
              <a:gd name="connsiteY56" fmla="*/ 1955570 h 1987467"/>
              <a:gd name="connsiteX57" fmla="*/ 1138185 w 3996546"/>
              <a:gd name="connsiteY57" fmla="*/ 1934305 h 1987467"/>
              <a:gd name="connsiteX58" fmla="*/ 1095655 w 3996546"/>
              <a:gd name="connsiteY58" fmla="*/ 1923672 h 1987467"/>
              <a:gd name="connsiteX59" fmla="*/ 1063757 w 3996546"/>
              <a:gd name="connsiteY59" fmla="*/ 1913040 h 1987467"/>
              <a:gd name="connsiteX60" fmla="*/ 1021227 w 3996546"/>
              <a:gd name="connsiteY60" fmla="*/ 1902407 h 1987467"/>
              <a:gd name="connsiteX61" fmla="*/ 925534 w 3996546"/>
              <a:gd name="connsiteY61" fmla="*/ 1870509 h 1987467"/>
              <a:gd name="connsiteX62" fmla="*/ 893636 w 3996546"/>
              <a:gd name="connsiteY62" fmla="*/ 1859877 h 1987467"/>
              <a:gd name="connsiteX63" fmla="*/ 808576 w 3996546"/>
              <a:gd name="connsiteY63" fmla="*/ 1849244 h 1987467"/>
              <a:gd name="connsiteX64" fmla="*/ 734148 w 3996546"/>
              <a:gd name="connsiteY64" fmla="*/ 1817347 h 1987467"/>
              <a:gd name="connsiteX65" fmla="*/ 670353 w 3996546"/>
              <a:gd name="connsiteY65" fmla="*/ 1796081 h 1987467"/>
              <a:gd name="connsiteX66" fmla="*/ 627822 w 3996546"/>
              <a:gd name="connsiteY66" fmla="*/ 1785449 h 1987467"/>
              <a:gd name="connsiteX67" fmla="*/ 468334 w 3996546"/>
              <a:gd name="connsiteY67" fmla="*/ 1764184 h 1987467"/>
              <a:gd name="connsiteX68" fmla="*/ 362008 w 3996546"/>
              <a:gd name="connsiteY68" fmla="*/ 1732286 h 1987467"/>
              <a:gd name="connsiteX69" fmla="*/ 330111 w 3996546"/>
              <a:gd name="connsiteY69" fmla="*/ 1721654 h 1987467"/>
              <a:gd name="connsiteX70" fmla="*/ 276948 w 3996546"/>
              <a:gd name="connsiteY70" fmla="*/ 1679123 h 1987467"/>
              <a:gd name="connsiteX71" fmla="*/ 245050 w 3996546"/>
              <a:gd name="connsiteY71" fmla="*/ 1668491 h 1987467"/>
              <a:gd name="connsiteX72" fmla="*/ 213153 w 3996546"/>
              <a:gd name="connsiteY72" fmla="*/ 1647226 h 1987467"/>
              <a:gd name="connsiteX73" fmla="*/ 191888 w 3996546"/>
              <a:gd name="connsiteY73" fmla="*/ 1615328 h 1987467"/>
              <a:gd name="connsiteX74" fmla="*/ 170622 w 3996546"/>
              <a:gd name="connsiteY74" fmla="*/ 1594063 h 1987467"/>
              <a:gd name="connsiteX75" fmla="*/ 138725 w 3996546"/>
              <a:gd name="connsiteY75" fmla="*/ 1530267 h 1987467"/>
              <a:gd name="connsiteX76" fmla="*/ 106827 w 3996546"/>
              <a:gd name="connsiteY76" fmla="*/ 1498370 h 1987467"/>
              <a:gd name="connsiteX77" fmla="*/ 64297 w 3996546"/>
              <a:gd name="connsiteY77" fmla="*/ 1434574 h 1987467"/>
              <a:gd name="connsiteX78" fmla="*/ 53664 w 3996546"/>
              <a:gd name="connsiteY78" fmla="*/ 1392044 h 1987467"/>
              <a:gd name="connsiteX79" fmla="*/ 43032 w 3996546"/>
              <a:gd name="connsiteY79" fmla="*/ 1328249 h 1987467"/>
              <a:gd name="connsiteX80" fmla="*/ 32399 w 3996546"/>
              <a:gd name="connsiteY80" fmla="*/ 1275086 h 1987467"/>
              <a:gd name="connsiteX81" fmla="*/ 32399 w 3996546"/>
              <a:gd name="connsiteY81" fmla="*/ 977374 h 1987467"/>
              <a:gd name="connsiteX82" fmla="*/ 11134 w 3996546"/>
              <a:gd name="connsiteY82" fmla="*/ 892314 h 1987467"/>
              <a:gd name="connsiteX83" fmla="*/ 501 w 3996546"/>
              <a:gd name="connsiteY83" fmla="*/ 807254 h 1987467"/>
              <a:gd name="connsiteX84" fmla="*/ 501 w 3996546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02650 w 3996546"/>
              <a:gd name="connsiteY33" fmla="*/ 1551533 h 1987467"/>
              <a:gd name="connsiteX34" fmla="*/ 3838855 w 3996546"/>
              <a:gd name="connsiteY34" fmla="*/ 1594063 h 1987467"/>
              <a:gd name="connsiteX35" fmla="*/ 3775060 w 3996546"/>
              <a:gd name="connsiteY35" fmla="*/ 1636593 h 1987467"/>
              <a:gd name="connsiteX36" fmla="*/ 3743162 w 3996546"/>
              <a:gd name="connsiteY36" fmla="*/ 1657858 h 1987467"/>
              <a:gd name="connsiteX37" fmla="*/ 3721897 w 3996546"/>
              <a:gd name="connsiteY37" fmla="*/ 1689756 h 1987467"/>
              <a:gd name="connsiteX38" fmla="*/ 3689999 w 3996546"/>
              <a:gd name="connsiteY38" fmla="*/ 1700388 h 1987467"/>
              <a:gd name="connsiteX39" fmla="*/ 3626204 w 3996546"/>
              <a:gd name="connsiteY39" fmla="*/ 1742919 h 1987467"/>
              <a:gd name="connsiteX40" fmla="*/ 3594306 w 3996546"/>
              <a:gd name="connsiteY40" fmla="*/ 1764184 h 1987467"/>
              <a:gd name="connsiteX41" fmla="*/ 3562408 w 3996546"/>
              <a:gd name="connsiteY41" fmla="*/ 1785449 h 1987467"/>
              <a:gd name="connsiteX42" fmla="*/ 3519878 w 3996546"/>
              <a:gd name="connsiteY42" fmla="*/ 1806714 h 1987467"/>
              <a:gd name="connsiteX43" fmla="*/ 3487981 w 3996546"/>
              <a:gd name="connsiteY43" fmla="*/ 1817347 h 1987467"/>
              <a:gd name="connsiteX44" fmla="*/ 3456083 w 3996546"/>
              <a:gd name="connsiteY44" fmla="*/ 1838612 h 1987467"/>
              <a:gd name="connsiteX45" fmla="*/ 3339125 w 3996546"/>
              <a:gd name="connsiteY45" fmla="*/ 1859877 h 1987467"/>
              <a:gd name="connsiteX46" fmla="*/ 3307227 w 3996546"/>
              <a:gd name="connsiteY46" fmla="*/ 1881142 h 1987467"/>
              <a:gd name="connsiteX47" fmla="*/ 3158371 w 3996546"/>
              <a:gd name="connsiteY47" fmla="*/ 1902407 h 1987467"/>
              <a:gd name="connsiteX48" fmla="*/ 2945720 w 3996546"/>
              <a:gd name="connsiteY48" fmla="*/ 1923672 h 1987467"/>
              <a:gd name="connsiteX49" fmla="*/ 2679906 w 3996546"/>
              <a:gd name="connsiteY49" fmla="*/ 1934305 h 1987467"/>
              <a:gd name="connsiteX50" fmla="*/ 2445990 w 3996546"/>
              <a:gd name="connsiteY50" fmla="*/ 1944937 h 1987467"/>
              <a:gd name="connsiteX51" fmla="*/ 2371562 w 3996546"/>
              <a:gd name="connsiteY51" fmla="*/ 1955570 h 1987467"/>
              <a:gd name="connsiteX52" fmla="*/ 2307767 w 3996546"/>
              <a:gd name="connsiteY52" fmla="*/ 1976835 h 1987467"/>
              <a:gd name="connsiteX53" fmla="*/ 1999422 w 3996546"/>
              <a:gd name="connsiteY53" fmla="*/ 1987467 h 1987467"/>
              <a:gd name="connsiteX54" fmla="*/ 1340204 w 3996546"/>
              <a:gd name="connsiteY54" fmla="*/ 1976835 h 1987467"/>
              <a:gd name="connsiteX55" fmla="*/ 1170083 w 3996546"/>
              <a:gd name="connsiteY55" fmla="*/ 1955570 h 1987467"/>
              <a:gd name="connsiteX56" fmla="*/ 1138185 w 3996546"/>
              <a:gd name="connsiteY56" fmla="*/ 1934305 h 1987467"/>
              <a:gd name="connsiteX57" fmla="*/ 1095655 w 3996546"/>
              <a:gd name="connsiteY57" fmla="*/ 1923672 h 1987467"/>
              <a:gd name="connsiteX58" fmla="*/ 1063757 w 3996546"/>
              <a:gd name="connsiteY58" fmla="*/ 1913040 h 1987467"/>
              <a:gd name="connsiteX59" fmla="*/ 1021227 w 3996546"/>
              <a:gd name="connsiteY59" fmla="*/ 1902407 h 1987467"/>
              <a:gd name="connsiteX60" fmla="*/ 925534 w 3996546"/>
              <a:gd name="connsiteY60" fmla="*/ 1870509 h 1987467"/>
              <a:gd name="connsiteX61" fmla="*/ 893636 w 3996546"/>
              <a:gd name="connsiteY61" fmla="*/ 1859877 h 1987467"/>
              <a:gd name="connsiteX62" fmla="*/ 808576 w 3996546"/>
              <a:gd name="connsiteY62" fmla="*/ 1849244 h 1987467"/>
              <a:gd name="connsiteX63" fmla="*/ 734148 w 3996546"/>
              <a:gd name="connsiteY63" fmla="*/ 1817347 h 1987467"/>
              <a:gd name="connsiteX64" fmla="*/ 670353 w 3996546"/>
              <a:gd name="connsiteY64" fmla="*/ 1796081 h 1987467"/>
              <a:gd name="connsiteX65" fmla="*/ 627822 w 3996546"/>
              <a:gd name="connsiteY65" fmla="*/ 1785449 h 1987467"/>
              <a:gd name="connsiteX66" fmla="*/ 468334 w 3996546"/>
              <a:gd name="connsiteY66" fmla="*/ 1764184 h 1987467"/>
              <a:gd name="connsiteX67" fmla="*/ 362008 w 3996546"/>
              <a:gd name="connsiteY67" fmla="*/ 1732286 h 1987467"/>
              <a:gd name="connsiteX68" fmla="*/ 330111 w 3996546"/>
              <a:gd name="connsiteY68" fmla="*/ 1721654 h 1987467"/>
              <a:gd name="connsiteX69" fmla="*/ 276948 w 3996546"/>
              <a:gd name="connsiteY69" fmla="*/ 1679123 h 1987467"/>
              <a:gd name="connsiteX70" fmla="*/ 245050 w 3996546"/>
              <a:gd name="connsiteY70" fmla="*/ 1668491 h 1987467"/>
              <a:gd name="connsiteX71" fmla="*/ 213153 w 3996546"/>
              <a:gd name="connsiteY71" fmla="*/ 1647226 h 1987467"/>
              <a:gd name="connsiteX72" fmla="*/ 191888 w 3996546"/>
              <a:gd name="connsiteY72" fmla="*/ 1615328 h 1987467"/>
              <a:gd name="connsiteX73" fmla="*/ 170622 w 3996546"/>
              <a:gd name="connsiteY73" fmla="*/ 1594063 h 1987467"/>
              <a:gd name="connsiteX74" fmla="*/ 138725 w 3996546"/>
              <a:gd name="connsiteY74" fmla="*/ 1530267 h 1987467"/>
              <a:gd name="connsiteX75" fmla="*/ 106827 w 3996546"/>
              <a:gd name="connsiteY75" fmla="*/ 1498370 h 1987467"/>
              <a:gd name="connsiteX76" fmla="*/ 64297 w 3996546"/>
              <a:gd name="connsiteY76" fmla="*/ 1434574 h 1987467"/>
              <a:gd name="connsiteX77" fmla="*/ 53664 w 3996546"/>
              <a:gd name="connsiteY77" fmla="*/ 1392044 h 1987467"/>
              <a:gd name="connsiteX78" fmla="*/ 43032 w 3996546"/>
              <a:gd name="connsiteY78" fmla="*/ 1328249 h 1987467"/>
              <a:gd name="connsiteX79" fmla="*/ 32399 w 3996546"/>
              <a:gd name="connsiteY79" fmla="*/ 1275086 h 1987467"/>
              <a:gd name="connsiteX80" fmla="*/ 32399 w 3996546"/>
              <a:gd name="connsiteY80" fmla="*/ 977374 h 1987467"/>
              <a:gd name="connsiteX81" fmla="*/ 11134 w 3996546"/>
              <a:gd name="connsiteY81" fmla="*/ 892314 h 1987467"/>
              <a:gd name="connsiteX82" fmla="*/ 501 w 3996546"/>
              <a:gd name="connsiteY82" fmla="*/ 807254 h 1987467"/>
              <a:gd name="connsiteX83" fmla="*/ 501 w 3996546"/>
              <a:gd name="connsiteY83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838855 w 3996546"/>
              <a:gd name="connsiteY33" fmla="*/ 1594063 h 1987467"/>
              <a:gd name="connsiteX34" fmla="*/ 3775060 w 3996546"/>
              <a:gd name="connsiteY34" fmla="*/ 1636593 h 1987467"/>
              <a:gd name="connsiteX35" fmla="*/ 3743162 w 3996546"/>
              <a:gd name="connsiteY35" fmla="*/ 1657858 h 1987467"/>
              <a:gd name="connsiteX36" fmla="*/ 3721897 w 3996546"/>
              <a:gd name="connsiteY36" fmla="*/ 1689756 h 1987467"/>
              <a:gd name="connsiteX37" fmla="*/ 3689999 w 3996546"/>
              <a:gd name="connsiteY37" fmla="*/ 1700388 h 1987467"/>
              <a:gd name="connsiteX38" fmla="*/ 3626204 w 3996546"/>
              <a:gd name="connsiteY38" fmla="*/ 1742919 h 1987467"/>
              <a:gd name="connsiteX39" fmla="*/ 3594306 w 3996546"/>
              <a:gd name="connsiteY39" fmla="*/ 1764184 h 1987467"/>
              <a:gd name="connsiteX40" fmla="*/ 3562408 w 3996546"/>
              <a:gd name="connsiteY40" fmla="*/ 1785449 h 1987467"/>
              <a:gd name="connsiteX41" fmla="*/ 3519878 w 3996546"/>
              <a:gd name="connsiteY41" fmla="*/ 1806714 h 1987467"/>
              <a:gd name="connsiteX42" fmla="*/ 3487981 w 3996546"/>
              <a:gd name="connsiteY42" fmla="*/ 1817347 h 1987467"/>
              <a:gd name="connsiteX43" fmla="*/ 3456083 w 3996546"/>
              <a:gd name="connsiteY43" fmla="*/ 1838612 h 1987467"/>
              <a:gd name="connsiteX44" fmla="*/ 3339125 w 3996546"/>
              <a:gd name="connsiteY44" fmla="*/ 1859877 h 1987467"/>
              <a:gd name="connsiteX45" fmla="*/ 3307227 w 3996546"/>
              <a:gd name="connsiteY45" fmla="*/ 1881142 h 1987467"/>
              <a:gd name="connsiteX46" fmla="*/ 3158371 w 3996546"/>
              <a:gd name="connsiteY46" fmla="*/ 1902407 h 1987467"/>
              <a:gd name="connsiteX47" fmla="*/ 2945720 w 3996546"/>
              <a:gd name="connsiteY47" fmla="*/ 1923672 h 1987467"/>
              <a:gd name="connsiteX48" fmla="*/ 2679906 w 3996546"/>
              <a:gd name="connsiteY48" fmla="*/ 1934305 h 1987467"/>
              <a:gd name="connsiteX49" fmla="*/ 2445990 w 3996546"/>
              <a:gd name="connsiteY49" fmla="*/ 1944937 h 1987467"/>
              <a:gd name="connsiteX50" fmla="*/ 2371562 w 3996546"/>
              <a:gd name="connsiteY50" fmla="*/ 1955570 h 1987467"/>
              <a:gd name="connsiteX51" fmla="*/ 2307767 w 3996546"/>
              <a:gd name="connsiteY51" fmla="*/ 1976835 h 1987467"/>
              <a:gd name="connsiteX52" fmla="*/ 1999422 w 3996546"/>
              <a:gd name="connsiteY52" fmla="*/ 1987467 h 1987467"/>
              <a:gd name="connsiteX53" fmla="*/ 1340204 w 3996546"/>
              <a:gd name="connsiteY53" fmla="*/ 1976835 h 1987467"/>
              <a:gd name="connsiteX54" fmla="*/ 1170083 w 3996546"/>
              <a:gd name="connsiteY54" fmla="*/ 1955570 h 1987467"/>
              <a:gd name="connsiteX55" fmla="*/ 1138185 w 3996546"/>
              <a:gd name="connsiteY55" fmla="*/ 1934305 h 1987467"/>
              <a:gd name="connsiteX56" fmla="*/ 1095655 w 3996546"/>
              <a:gd name="connsiteY56" fmla="*/ 1923672 h 1987467"/>
              <a:gd name="connsiteX57" fmla="*/ 1063757 w 3996546"/>
              <a:gd name="connsiteY57" fmla="*/ 1913040 h 1987467"/>
              <a:gd name="connsiteX58" fmla="*/ 1021227 w 3996546"/>
              <a:gd name="connsiteY58" fmla="*/ 1902407 h 1987467"/>
              <a:gd name="connsiteX59" fmla="*/ 925534 w 3996546"/>
              <a:gd name="connsiteY59" fmla="*/ 1870509 h 1987467"/>
              <a:gd name="connsiteX60" fmla="*/ 893636 w 3996546"/>
              <a:gd name="connsiteY60" fmla="*/ 1859877 h 1987467"/>
              <a:gd name="connsiteX61" fmla="*/ 808576 w 3996546"/>
              <a:gd name="connsiteY61" fmla="*/ 1849244 h 1987467"/>
              <a:gd name="connsiteX62" fmla="*/ 734148 w 3996546"/>
              <a:gd name="connsiteY62" fmla="*/ 1817347 h 1987467"/>
              <a:gd name="connsiteX63" fmla="*/ 670353 w 3996546"/>
              <a:gd name="connsiteY63" fmla="*/ 1796081 h 1987467"/>
              <a:gd name="connsiteX64" fmla="*/ 627822 w 3996546"/>
              <a:gd name="connsiteY64" fmla="*/ 1785449 h 1987467"/>
              <a:gd name="connsiteX65" fmla="*/ 468334 w 3996546"/>
              <a:gd name="connsiteY65" fmla="*/ 1764184 h 1987467"/>
              <a:gd name="connsiteX66" fmla="*/ 362008 w 3996546"/>
              <a:gd name="connsiteY66" fmla="*/ 1732286 h 1987467"/>
              <a:gd name="connsiteX67" fmla="*/ 330111 w 3996546"/>
              <a:gd name="connsiteY67" fmla="*/ 1721654 h 1987467"/>
              <a:gd name="connsiteX68" fmla="*/ 276948 w 3996546"/>
              <a:gd name="connsiteY68" fmla="*/ 1679123 h 1987467"/>
              <a:gd name="connsiteX69" fmla="*/ 245050 w 3996546"/>
              <a:gd name="connsiteY69" fmla="*/ 1668491 h 1987467"/>
              <a:gd name="connsiteX70" fmla="*/ 213153 w 3996546"/>
              <a:gd name="connsiteY70" fmla="*/ 1647226 h 1987467"/>
              <a:gd name="connsiteX71" fmla="*/ 191888 w 3996546"/>
              <a:gd name="connsiteY71" fmla="*/ 1615328 h 1987467"/>
              <a:gd name="connsiteX72" fmla="*/ 170622 w 3996546"/>
              <a:gd name="connsiteY72" fmla="*/ 1594063 h 1987467"/>
              <a:gd name="connsiteX73" fmla="*/ 138725 w 3996546"/>
              <a:gd name="connsiteY73" fmla="*/ 1530267 h 1987467"/>
              <a:gd name="connsiteX74" fmla="*/ 106827 w 3996546"/>
              <a:gd name="connsiteY74" fmla="*/ 1498370 h 1987467"/>
              <a:gd name="connsiteX75" fmla="*/ 64297 w 3996546"/>
              <a:gd name="connsiteY75" fmla="*/ 1434574 h 1987467"/>
              <a:gd name="connsiteX76" fmla="*/ 53664 w 3996546"/>
              <a:gd name="connsiteY76" fmla="*/ 1392044 h 1987467"/>
              <a:gd name="connsiteX77" fmla="*/ 43032 w 3996546"/>
              <a:gd name="connsiteY77" fmla="*/ 1328249 h 1987467"/>
              <a:gd name="connsiteX78" fmla="*/ 32399 w 3996546"/>
              <a:gd name="connsiteY78" fmla="*/ 1275086 h 1987467"/>
              <a:gd name="connsiteX79" fmla="*/ 32399 w 3996546"/>
              <a:gd name="connsiteY79" fmla="*/ 977374 h 1987467"/>
              <a:gd name="connsiteX80" fmla="*/ 11134 w 3996546"/>
              <a:gd name="connsiteY80" fmla="*/ 892314 h 1987467"/>
              <a:gd name="connsiteX81" fmla="*/ 501 w 3996546"/>
              <a:gd name="connsiteY81" fmla="*/ 807254 h 1987467"/>
              <a:gd name="connsiteX82" fmla="*/ 501 w 3996546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57501 w 3994448"/>
              <a:gd name="connsiteY29" fmla="*/ 549036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94448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69212" y="121066"/>
                  <a:pt x="3707693" y="143078"/>
                  <a:pt x="3746032" y="188241"/>
                </a:cubicBezTo>
                <a:cubicBezTo>
                  <a:pt x="3783133" y="212975"/>
                  <a:pt x="3819828" y="271300"/>
                  <a:pt x="3846732" y="305891"/>
                </a:cubicBezTo>
                <a:cubicBezTo>
                  <a:pt x="3880683" y="370575"/>
                  <a:pt x="3914325" y="427475"/>
                  <a:pt x="3957501" y="549036"/>
                </a:cubicBezTo>
                <a:cubicBezTo>
                  <a:pt x="3984168" y="746756"/>
                  <a:pt x="3994448" y="735721"/>
                  <a:pt x="3987711" y="941204"/>
                </a:cubicBezTo>
                <a:cubicBezTo>
                  <a:pt x="3987344" y="952406"/>
                  <a:pt x="3988389" y="1118258"/>
                  <a:pt x="3987711" y="1129445"/>
                </a:cubicBezTo>
                <a:cubicBezTo>
                  <a:pt x="3981275" y="1235635"/>
                  <a:pt x="3961301" y="1227355"/>
                  <a:pt x="3952466" y="1333372"/>
                </a:cubicBezTo>
                <a:cubicBezTo>
                  <a:pt x="3927657" y="1410808"/>
                  <a:pt x="3874297" y="1540912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29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Objective-C</a:t>
            </a:r>
            <a:endParaRPr lang="bg-BG" dirty="0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48396"/>
            <a:ext cx="8686800" cy="4557204"/>
          </a:xfrm>
        </p:spPr>
        <p:txBody>
          <a:bodyPr/>
          <a:lstStyle/>
          <a:p>
            <a:r>
              <a:rPr lang="en-US" dirty="0" smtClean="0"/>
              <a:t>A class can inherit only one base class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NSMutableArray</a:t>
            </a:r>
            <a:r>
              <a:rPr lang="en-US" dirty="0" smtClean="0"/>
              <a:t> derives from </a:t>
            </a:r>
            <a:r>
              <a:rPr lang="en-US" noProof="1" smtClean="0"/>
              <a:t>NSArray</a:t>
            </a:r>
          </a:p>
          <a:p>
            <a:r>
              <a:rPr lang="en-US" dirty="0" smtClean="0"/>
              <a:t>A class can conform to several protocols</a:t>
            </a:r>
          </a:p>
          <a:p>
            <a:pPr lvl="1"/>
            <a:r>
              <a:rPr lang="en-US" dirty="0" smtClean="0"/>
              <a:t>This is </a:t>
            </a:r>
            <a:r>
              <a:rPr lang="en-US" noProof="1" smtClean="0"/>
              <a:t>Obj-C’s</a:t>
            </a:r>
            <a:r>
              <a:rPr lang="en-US" dirty="0" smtClean="0"/>
              <a:t> form of multiple inheritance</a:t>
            </a:r>
          </a:p>
          <a:p>
            <a:pPr lvl="1"/>
            <a:r>
              <a:rPr lang="en-US" noProof="1" smtClean="0"/>
              <a:t>Shape conforms to Movable and Drawable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59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01263"/>
          </a:xfrm>
        </p:spPr>
        <p:txBody>
          <a:bodyPr/>
          <a:lstStyle/>
          <a:p>
            <a:r>
              <a:rPr lang="en-US" dirty="0" smtClean="0"/>
              <a:t>Specify the name of the base class after the name of the derived (with colon)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2084463"/>
            <a:ext cx="7443786" cy="1836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Person: NSObject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(strong, nonatomic) NSString* firstname;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(strong, nonatomic) NSString* lastname;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6018" name="Picture 2" descr="http://z.about.com/d/graphicssoft/1/0/5/8/5/Edgy-shape-frames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004261"/>
            <a:ext cx="1600200" cy="1600200"/>
          </a:xfrm>
          <a:prstGeom prst="roundRect">
            <a:avLst>
              <a:gd name="adj" fmla="val 6700"/>
            </a:avLst>
          </a:prstGeom>
          <a:noFill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1" y="4065697"/>
            <a:ext cx="744378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Ninja: Person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int rank;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87697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01263"/>
          </a:xfrm>
        </p:spPr>
        <p:txBody>
          <a:bodyPr/>
          <a:lstStyle/>
          <a:p>
            <a:r>
              <a:rPr lang="en-US" dirty="0" smtClean="0"/>
              <a:t>Specify the name of the base class after the name of the derived (with colon)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2084463"/>
            <a:ext cx="7443786" cy="1836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Person: NSObject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(strong, nonatomic) NSString* firstname;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(strong, nonatomic) NSString* lastname;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6018" name="Picture 2" descr="http://z.about.com/d/graphicssoft/1/0/5/8/5/Edgy-shape-frames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004261"/>
            <a:ext cx="1600200" cy="1600200"/>
          </a:xfrm>
          <a:prstGeom prst="roundRect">
            <a:avLst>
              <a:gd name="adj" fmla="val 6700"/>
            </a:avLst>
          </a:prstGeom>
          <a:noFill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1" y="4065697"/>
            <a:ext cx="744378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Ninja: Person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int rank;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947803" y="4485494"/>
            <a:ext cx="3394030" cy="783193"/>
          </a:xfrm>
          <a:prstGeom prst="wedgeRoundRectCallout">
            <a:avLst>
              <a:gd name="adj1" fmla="val -58597"/>
              <a:gd name="adj2" fmla="val -35448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properties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Person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42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01263"/>
          </a:xfrm>
        </p:spPr>
        <p:txBody>
          <a:bodyPr/>
          <a:lstStyle/>
          <a:p>
            <a:r>
              <a:rPr lang="en-US" dirty="0" smtClean="0"/>
              <a:t>Specify the name of the base class after the name of the derived (with colon)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2084463"/>
            <a:ext cx="7443786" cy="1836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Person: NSObject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(strong, nonatomic) NSString* firstname;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(strong, nonatomic) NSString* lastname;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6018" name="Picture 2" descr="http://z.about.com/d/graphicssoft/1/0/5/8/5/Edgy-shape-frames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004261"/>
            <a:ext cx="1600200" cy="1600200"/>
          </a:xfrm>
          <a:prstGeom prst="roundRect">
            <a:avLst>
              <a:gd name="adj" fmla="val 6700"/>
            </a:avLst>
          </a:prstGeom>
          <a:noFill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1" y="4065697"/>
            <a:ext cx="744378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Ninja: Person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int rank;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3947803" y="4485494"/>
            <a:ext cx="3394030" cy="783193"/>
          </a:xfrm>
          <a:prstGeom prst="wedgeRoundRectCallout">
            <a:avLst>
              <a:gd name="adj1" fmla="val -58597"/>
              <a:gd name="adj2" fmla="val -35448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properties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Person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2782980" y="5383124"/>
            <a:ext cx="2329646" cy="442674"/>
          </a:xfrm>
          <a:prstGeom prst="wedgeRoundRectCallout">
            <a:avLst>
              <a:gd name="adj1" fmla="val -40779"/>
              <a:gd name="adj2" fmla="val -9723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new property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22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Simple Inheritance Example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151042"/>
            <a:ext cx="8686800" cy="175894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@interface Person: NSObject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initWithFirstname: (NSString *) fname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andLastname: (NSString *) lname;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introduce;</a:t>
            </a:r>
            <a:endParaRPr lang="bg-BG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void) walk;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2992570"/>
            <a:ext cx="8686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@implementation Person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@synthesize firstname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synthesize lastname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initWithFirstname: (NSString *) fname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andLastname: (NSString *) lname{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introduce{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void) walk{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1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Simple Inheritance Example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859793"/>
            <a:ext cx="8178552" cy="14773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@interface Ninja: Person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@property int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initWithRank</a:t>
            </a:r>
            <a:r>
              <a:rPr lang="bg-BG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(int)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fight;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2523470"/>
            <a:ext cx="8178553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@implementation Ninja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@synthesize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initWithRank: (int) rank{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self = [super initWithFirstname: @"[Unknown]"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andLastname: @"[Unknown]"];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self.rank =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return self;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bg-BG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void) walk{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fight{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4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Simple Inheritance Example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859793"/>
            <a:ext cx="8178552" cy="14773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@interface Ninja: Person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@property int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initWithRank</a:t>
            </a:r>
            <a:r>
              <a:rPr lang="bg-BG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(int)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fight;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2523470"/>
            <a:ext cx="8178553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@implementation Ninja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@synthesize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initWithRank: (int) rank{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self = [super initWithFirstname: @"[Unknown]"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andLastname: @"[Unknown]"];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self.rank =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return self;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bg-BG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void) walk{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fight{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3433453" y="859793"/>
            <a:ext cx="3081647" cy="442674"/>
          </a:xfrm>
          <a:prstGeom prst="wedgeRoundRectCallout">
            <a:avLst>
              <a:gd name="adj1" fmla="val -56913"/>
              <a:gd name="adj2" fmla="val 420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new property –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2528578" y="1894447"/>
            <a:ext cx="2986397" cy="442674"/>
          </a:xfrm>
          <a:prstGeom prst="wedgeRoundRectCallout">
            <a:avLst>
              <a:gd name="adj1" fmla="val -56352"/>
              <a:gd name="adj2" fmla="val -39751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new method –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fight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95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Principles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4572000" y="3733800"/>
            <a:ext cx="3934178" cy="2590800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1026" name="Picture 2" descr="http://images.wikia.com/d20npcs/images/4/45/Book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324600" y="1066800"/>
            <a:ext cx="2092742" cy="223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058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Simple Inheritance Example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859793"/>
            <a:ext cx="8178552" cy="14773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@interface Ninja: Person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@property int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initWithRank</a:t>
            </a:r>
            <a:r>
              <a:rPr lang="bg-BG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(int)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fight;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2523470"/>
            <a:ext cx="8178553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@implementation Ninja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@synthesize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-(instancetype) initWithRank: (int) rank{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self = [super initWithFirstname: @"[Unknown]"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andLastname: @"[Unknown]"];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self.rank = rank;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return self;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bg-BG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void) walk{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-(void) fight{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@end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3433453" y="859793"/>
            <a:ext cx="3081647" cy="442674"/>
          </a:xfrm>
          <a:prstGeom prst="wedgeRoundRectCallout">
            <a:avLst>
              <a:gd name="adj1" fmla="val -56913"/>
              <a:gd name="adj2" fmla="val 420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new property –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2528578" y="1894447"/>
            <a:ext cx="2986397" cy="442674"/>
          </a:xfrm>
          <a:prstGeom prst="wedgeRoundRectCallout">
            <a:avLst>
              <a:gd name="adj1" fmla="val -56352"/>
              <a:gd name="adj2" fmla="val -39751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new method –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fight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2261878" y="4753138"/>
            <a:ext cx="3394030" cy="783193"/>
          </a:xfrm>
          <a:prstGeom prst="wedgeRoundRectCallout">
            <a:avLst>
              <a:gd name="adj1" fmla="val -56071"/>
              <a:gd name="adj2" fmla="val -20292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Overwrites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method from the parent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59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37931"/>
            <a:ext cx="7924800" cy="685800"/>
          </a:xfrm>
        </p:spPr>
        <p:txBody>
          <a:bodyPr/>
          <a:lstStyle/>
          <a:p>
            <a:r>
              <a:rPr lang="en-US" dirty="0" smtClean="0"/>
              <a:t>Simple</a:t>
            </a:r>
            <a:r>
              <a:rPr lang="bg-BG" dirty="0" smtClean="0"/>
              <a:t> </a:t>
            </a:r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36421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 descr="http://nada.com.br/fotos/virus.jpg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lum bright="10000"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00" y="3714750"/>
            <a:ext cx="3403600" cy="2552700"/>
          </a:xfrm>
          <a:prstGeom prst="roundRect">
            <a:avLst>
              <a:gd name="adj" fmla="val 1034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444">
            <a:off x="473651" y="3734762"/>
            <a:ext cx="3814946" cy="1498388"/>
          </a:xfrm>
          <a:prstGeom prst="roundRect">
            <a:avLst>
              <a:gd name="adj" fmla="val 1165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8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Inheritance: I</a:t>
            </a:r>
            <a:r>
              <a:rPr lang="bg-BG" smtClean="0"/>
              <a:t>mportant </a:t>
            </a:r>
            <a:r>
              <a:rPr lang="en-US" smtClean="0"/>
              <a:t>A</a:t>
            </a:r>
            <a:r>
              <a:rPr lang="bg-BG" smtClean="0"/>
              <a:t>spect</a:t>
            </a:r>
            <a:r>
              <a:rPr lang="en-US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5581650"/>
          </a:xfrm>
        </p:spPr>
        <p:txBody>
          <a:bodyPr/>
          <a:lstStyle/>
          <a:p>
            <a:r>
              <a:rPr lang="en-US" dirty="0" smtClean="0"/>
              <a:t>In Objective-C there is no multiple inheritance</a:t>
            </a:r>
          </a:p>
          <a:p>
            <a:pPr lvl="1"/>
            <a:r>
              <a:rPr lang="en-US" dirty="0" smtClean="0"/>
              <a:t>Yet, a class can conform to multiple protocols</a:t>
            </a:r>
          </a:p>
          <a:p>
            <a:r>
              <a:rPr lang="en-US" dirty="0" smtClean="0"/>
              <a:t>Class members are also inherited</a:t>
            </a:r>
          </a:p>
          <a:p>
            <a:r>
              <a:rPr lang="en-US" dirty="0" smtClean="0"/>
              <a:t>Init methods are inherited</a:t>
            </a:r>
          </a:p>
          <a:p>
            <a:r>
              <a:rPr lang="en-US" dirty="0" smtClean="0"/>
              <a:t>Inheritance is transitive relation</a:t>
            </a:r>
          </a:p>
          <a:p>
            <a:pPr lvl="1"/>
            <a:r>
              <a:rPr lang="en-US" dirty="0" smtClean="0"/>
              <a:t>If C is derived from B, and B is derived from A, then C inherits A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4959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a derived class extends its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can freely add new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remove derived ones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Declaring new members with the same name or signature overwrites the inherited ones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class may not provide implementation to some methods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classes can provide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0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95600"/>
            <a:ext cx="4114800" cy="847725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8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Abstraction</a:t>
            </a:r>
            <a:endParaRPr lang="en-US" sz="5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4466" y="4114800"/>
            <a:ext cx="2370668" cy="239324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9175" y="2276290"/>
            <a:ext cx="3857625" cy="458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799828" y="395042"/>
            <a:ext cx="1672220" cy="2090276"/>
          </a:xfrm>
          <a:prstGeom prst="roundRect">
            <a:avLst>
              <a:gd name="adj" fmla="val 6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751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bg-BG"/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Abstraction means ignoring irrelevant features, properties, or functions and emphasizing the relevant ones ...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... relevant to the given project</a:t>
            </a:r>
          </a:p>
          <a:p>
            <a:pPr lvl="1"/>
            <a:r>
              <a:rPr lang="en-US" smtClean="0"/>
              <a:t>With an eye to future reuse in similar projects</a:t>
            </a:r>
          </a:p>
          <a:p>
            <a:r>
              <a:rPr lang="en-US" smtClean="0"/>
              <a:t>Abstraction helps managing complexity</a:t>
            </a:r>
            <a:endParaRPr lang="bg-BG" dirty="0"/>
          </a:p>
        </p:txBody>
      </p:sp>
      <p:sp>
        <p:nvSpPr>
          <p:cNvPr id="794628" name="AutoShape 4"/>
          <p:cNvSpPr>
            <a:spLocks noChangeArrowheads="1"/>
          </p:cNvSpPr>
          <p:nvPr/>
        </p:nvSpPr>
        <p:spPr bwMode="auto">
          <a:xfrm>
            <a:off x="2549525" y="3172616"/>
            <a:ext cx="5070475" cy="982662"/>
          </a:xfrm>
          <a:prstGeom prst="cloudCallout">
            <a:avLst>
              <a:gd name="adj1" fmla="val -54852"/>
              <a:gd name="adj2" fmla="val -61472"/>
            </a:avLst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"Relevant" to what?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  <p:pic>
        <p:nvPicPr>
          <p:cNvPr id="4100" name="Picture 4" descr="C:\Trash\questionman.png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450" y="2819400"/>
            <a:ext cx="838200" cy="149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7569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 (2)</a:t>
            </a:r>
            <a:endParaRPr lang="bg-BG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is something we do every day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Looking at an object, we see those things about it that have meaning to 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abstract the properties of the object, and keep only what we need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students get "name" but not "color of eyes"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Allows us to represent a complex reality in terms of a simplified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Abstraction highlights the properties of an entity that we need and hides the others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5540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 in .NET</a:t>
            </a:r>
            <a:endParaRPr lang="bg-BG" dirty="0"/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Objective-C object-oriented programming abstraction is achieved in several ways: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</p:txBody>
      </p:sp>
      <p:grpSp>
        <p:nvGrpSpPr>
          <p:cNvPr id="5126" name="Group 6"/>
          <p:cNvGrpSpPr>
            <a:grpSpLocks noChangeAspect="1"/>
          </p:cNvGrpSpPr>
          <p:nvPr/>
        </p:nvGrpSpPr>
        <p:grpSpPr bwMode="auto">
          <a:xfrm>
            <a:off x="3909312" y="2231864"/>
            <a:ext cx="4604614" cy="4141868"/>
            <a:chOff x="2193" y="1718"/>
            <a:chExt cx="2799" cy="1978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2832" y="2796"/>
              <a:ext cx="1435" cy="213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+Color : long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2832" y="2592"/>
              <a:ext cx="1435" cy="20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ButtonBase</a:t>
              </a: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3072" y="1949"/>
              <a:ext cx="912" cy="18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+click()</a:t>
              </a: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3072" y="1718"/>
              <a:ext cx="912" cy="231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>
              <a:off x="3484" y="2288"/>
              <a:ext cx="1" cy="31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394" y="2142"/>
              <a:ext cx="181" cy="146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181" y="145"/>
                </a:cxn>
                <a:cxn ang="0">
                  <a:pos x="90" y="0"/>
                </a:cxn>
                <a:cxn ang="0">
                  <a:pos x="0" y="146"/>
                </a:cxn>
              </a:cxnLst>
              <a:rect l="0" t="0" r="r" b="b"/>
              <a:pathLst>
                <a:path w="181" h="146">
                  <a:moveTo>
                    <a:pt x="0" y="146"/>
                  </a:moveTo>
                  <a:lnTo>
                    <a:pt x="181" y="145"/>
                  </a:lnTo>
                  <a:lnTo>
                    <a:pt x="90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2193" y="3468"/>
              <a:ext cx="609" cy="228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2507" y="3098"/>
              <a:ext cx="608" cy="37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 rot="21176736">
              <a:off x="3072" y="3015"/>
              <a:ext cx="171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157"/>
                </a:cxn>
                <a:cxn ang="0">
                  <a:pos x="171" y="7"/>
                </a:cxn>
                <a:cxn ang="0">
                  <a:pos x="0" y="0"/>
                </a:cxn>
              </a:cxnLst>
              <a:rect l="0" t="0" r="r" b="b"/>
              <a:pathLst>
                <a:path w="171" h="157">
                  <a:moveTo>
                    <a:pt x="0" y="0"/>
                  </a:moveTo>
                  <a:lnTo>
                    <a:pt x="90" y="157"/>
                  </a:lnTo>
                  <a:lnTo>
                    <a:pt x="17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2939" y="3468"/>
              <a:ext cx="1099" cy="228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H="1">
              <a:off x="3483" y="3157"/>
              <a:ext cx="2" cy="31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3394" y="3012"/>
              <a:ext cx="182" cy="14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182" y="145"/>
                </a:cxn>
                <a:cxn ang="0">
                  <a:pos x="91" y="0"/>
                </a:cxn>
                <a:cxn ang="0">
                  <a:pos x="0" y="145"/>
                </a:cxn>
              </a:cxnLst>
              <a:rect l="0" t="0" r="r" b="b"/>
              <a:pathLst>
                <a:path w="182" h="145">
                  <a:moveTo>
                    <a:pt x="0" y="145"/>
                  </a:moveTo>
                  <a:lnTo>
                    <a:pt x="182" y="145"/>
                  </a:lnTo>
                  <a:lnTo>
                    <a:pt x="91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4150" y="3462"/>
              <a:ext cx="842" cy="23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3859" y="3100"/>
              <a:ext cx="590" cy="362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 rot="470815">
              <a:off x="3732" y="3019"/>
              <a:ext cx="172" cy="157"/>
            </a:xfrm>
            <a:custGeom>
              <a:avLst/>
              <a:gdLst/>
              <a:ahLst/>
              <a:cxnLst>
                <a:cxn ang="0">
                  <a:pos x="81" y="157"/>
                </a:cxn>
                <a:cxn ang="0">
                  <a:pos x="172" y="0"/>
                </a:cxn>
                <a:cxn ang="0">
                  <a:pos x="0" y="6"/>
                </a:cxn>
                <a:cxn ang="0">
                  <a:pos x="81" y="157"/>
                </a:cxn>
              </a:cxnLst>
              <a:rect l="0" t="0" r="r" b="b"/>
              <a:pathLst>
                <a:path w="172" h="157">
                  <a:moveTo>
                    <a:pt x="81" y="157"/>
                  </a:moveTo>
                  <a:lnTo>
                    <a:pt x="172" y="0"/>
                  </a:lnTo>
                  <a:lnTo>
                    <a:pt x="0" y="6"/>
                  </a:lnTo>
                  <a:lnTo>
                    <a:pt x="81" y="157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27</a:t>
            </a:fld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773532"/>
            <a:ext cx="2385312" cy="1627268"/>
          </a:xfrm>
          <a:prstGeom prst="roundRect">
            <a:avLst>
              <a:gd name="adj" fmla="val 1181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52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bg-BG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protocol defines a set of messages (methods) that given object should perform</a:t>
            </a:r>
          </a:p>
          <a:p>
            <a:pPr lvl="1"/>
            <a:r>
              <a:rPr lang="en-US" dirty="0" smtClean="0"/>
              <a:t>Also called "contract" for providing a set of operations</a:t>
            </a:r>
          </a:p>
          <a:p>
            <a:pPr lvl="1"/>
            <a:r>
              <a:rPr lang="en-US" dirty="0" smtClean="0"/>
              <a:t>Defines abstract behavior</a:t>
            </a:r>
          </a:p>
          <a:p>
            <a:r>
              <a:rPr lang="en-US" dirty="0" smtClean="0"/>
              <a:t>Protocols provide abstractions</a:t>
            </a:r>
          </a:p>
          <a:p>
            <a:pPr lvl="1"/>
            <a:r>
              <a:rPr lang="en-US" dirty="0" smtClean="0"/>
              <a:t>You invoke the abstract actions</a:t>
            </a:r>
          </a:p>
          <a:p>
            <a:pPr lvl="1"/>
            <a:r>
              <a:rPr lang="en-US" dirty="0" smtClean="0"/>
              <a:t>Without worrying how it is internally implemented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9003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Protocols describe a prototype of group of methods (operations) or properties</a:t>
            </a:r>
          </a:p>
          <a:p>
            <a:pPr lvl="1"/>
            <a:r>
              <a:rPr lang="en-US" dirty="0" smtClean="0"/>
              <a:t>Can be conformed by a given class</a:t>
            </a:r>
          </a:p>
          <a:p>
            <a:pPr lvl="1"/>
            <a:r>
              <a:rPr lang="en-US" dirty="0" smtClean="0"/>
              <a:t>Define only the prototypes of the operations</a:t>
            </a:r>
          </a:p>
          <a:p>
            <a:pPr lvl="2"/>
            <a:r>
              <a:rPr lang="en-US" dirty="0" smtClean="0"/>
              <a:t>No concrete implementation is provided</a:t>
            </a:r>
            <a:endParaRPr lang="ru-RU" dirty="0" smtClean="0"/>
          </a:p>
          <a:p>
            <a:pPr lvl="1"/>
            <a:r>
              <a:rPr lang="en-US" dirty="0" smtClean="0"/>
              <a:t>Can be used to define abstract data types</a:t>
            </a:r>
          </a:p>
          <a:p>
            <a:pPr lvl="1"/>
            <a:r>
              <a:rPr lang="en-US" dirty="0" smtClean="0"/>
              <a:t>Can not be instantiated</a:t>
            </a:r>
            <a:endParaRPr lang="bg-BG" dirty="0" smtClean="0"/>
          </a:p>
          <a:p>
            <a:pPr lvl="1"/>
            <a:r>
              <a:rPr lang="en-US" dirty="0" smtClean="0"/>
              <a:t>Can contain optional and required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3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onybrook.edu/research/images/orc/princi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329" y="848716"/>
            <a:ext cx="3917471" cy="26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78200" y="4419600"/>
            <a:ext cx="5765800" cy="1462088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Fundamental Principles of OOP</a:t>
            </a:r>
            <a:endParaRPr lang="en-US" sz="5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email"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529" y="1804566"/>
            <a:ext cx="3904619" cy="2005434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607700">
            <a:off x="4687369" y="2804180"/>
            <a:ext cx="2514368" cy="483708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233245"/>
            <a:ext cx="2133600" cy="1862755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34469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47700" y="914400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@protocol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double x;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double 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-(void) moveToX:(double) x andY: (double)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-(double)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alculateSurface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-(double) calculateArea;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@protocol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Resizable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double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 double height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-(v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esize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esize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resizeWidth: (double) width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andHeight: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3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26462"/>
          </a:xfrm>
        </p:spPr>
        <p:txBody>
          <a:bodyPr>
            <a:spAutoFit/>
          </a:bodyPr>
          <a:lstStyle/>
          <a:p>
            <a:r>
              <a:rPr lang="en-US" dirty="0" smtClean="0"/>
              <a:t>Classes can conform to one or several protocols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2040862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Rectangle : NSObject&lt;Shape&gt;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-(instancetype) initWithX: (double) x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   y: (double) y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width: (double) width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andHeight: (double) height;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429125"/>
            <a:ext cx="8686800" cy="1105559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Implementer classes must conform all methods and properties of the protocol</a:t>
            </a:r>
          </a:p>
        </p:txBody>
      </p:sp>
    </p:spTree>
    <p:extLst>
      <p:ext uri="{BB962C8B-B14F-4D97-AF65-F5344CB8AC3E}">
        <p14:creationId xmlns:p14="http://schemas.microsoft.com/office/powerpoint/2010/main" val="15109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Implementation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14376" y="914400"/>
            <a:ext cx="77009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Rectangle: NSObjet&lt;Shape,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Resizable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Rectangle specific declarations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76" y="1940362"/>
            <a:ext cx="7700962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@implementation Rectangle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@synthesize x; @synthesize y;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@synthesize width; @synthesize height;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-(void) moveToX:(double) x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andY: (double)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{ /* implementation */ 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-(double)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alculateSurface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/* implementation 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-(double) calculateArea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implementation */ 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-(v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esize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Width: 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implementation */ }</a:t>
            </a:r>
            <a:endParaRPr lang="bg-BG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esize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{ /* implementation */ }</a:t>
            </a:r>
            <a:endParaRPr lang="bg-BG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-(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resizeWidth: (int) width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andHeight: 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{ /* implementation */ }</a:t>
            </a:r>
            <a:endParaRPr lang="bg-BG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9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healing-touch.co.uk/thunder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7200" y="3810000"/>
            <a:ext cx="3149600" cy="2362200"/>
          </a:xfrm>
          <a:prstGeom prst="roundRect">
            <a:avLst>
              <a:gd name="adj" fmla="val 13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2"/>
            <a:ext cx="7924800" cy="1428748"/>
          </a:xfrm>
        </p:spPr>
        <p:txBody>
          <a:bodyPr/>
          <a:lstStyle/>
          <a:p>
            <a:r>
              <a:rPr lang="en-US" dirty="0" smtClean="0"/>
              <a:t>Protocols and</a:t>
            </a:r>
            <a:br>
              <a:rPr lang="en-US" dirty="0" smtClean="0"/>
            </a:b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587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279525"/>
            <a:ext cx="4292600" cy="701675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Encapsulation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8093" y="2819400"/>
            <a:ext cx="3505200" cy="3505200"/>
          </a:xfrm>
          <a:prstGeom prst="roundRect">
            <a:avLst>
              <a:gd name="adj" fmla="val 94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4953">
            <a:off x="5744865" y="1013812"/>
            <a:ext cx="2596641" cy="26813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148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</a:t>
            </a:r>
            <a:endParaRPr lang="bg-BG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Encapsulation hides the implementation details</a:t>
            </a:r>
          </a:p>
          <a:p>
            <a:r>
              <a:rPr lang="en-US" smtClean="0"/>
              <a:t>Class announces some operations (methods) available for its clients – its public interface</a:t>
            </a:r>
          </a:p>
          <a:p>
            <a:r>
              <a:rPr lang="en-US" smtClean="0"/>
              <a:t>All data members (fields) of a class should be hidden</a:t>
            </a:r>
          </a:p>
          <a:p>
            <a:pPr lvl="1"/>
            <a:r>
              <a:rPr lang="en-US" smtClean="0"/>
              <a:t>Accessed via properties (read-only and read-write)</a:t>
            </a:r>
          </a:p>
          <a:p>
            <a:r>
              <a:rPr lang="en-US" smtClean="0"/>
              <a:t>No interface members should be hidden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192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Example</a:t>
            </a:r>
            <a:endParaRPr lang="bg-BG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fields are private</a:t>
            </a:r>
          </a:p>
          <a:p>
            <a:r>
              <a:rPr lang="en-US" dirty="0" smtClean="0"/>
              <a:t>Init methods and </a:t>
            </a:r>
            <a:r>
              <a:rPr lang="en-US" dirty="0" err="1" smtClean="0"/>
              <a:t>accessors</a:t>
            </a:r>
            <a:r>
              <a:rPr lang="en-US" dirty="0" smtClean="0"/>
              <a:t> are defined (getters and setters)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1200" y="3048000"/>
            <a:ext cx="51816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3650829"/>
            <a:ext cx="5181600" cy="997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-_name : NSString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-_age : int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81200" y="4648200"/>
            <a:ext cx="51816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+initWith: (NSString*) name    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andAge: (int) age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+name : NString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+age : int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76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are always declared private</a:t>
            </a:r>
          </a:p>
          <a:p>
            <a:pPr lvl="1"/>
            <a:r>
              <a:rPr lang="en-US" dirty="0" smtClean="0"/>
              <a:t>They cannot be public anyway</a:t>
            </a:r>
          </a:p>
          <a:p>
            <a:r>
              <a:rPr lang="en-US" dirty="0" smtClean="0"/>
              <a:t>Init methods are almost always declared public</a:t>
            </a:r>
          </a:p>
          <a:p>
            <a:r>
              <a:rPr lang="en-US" dirty="0" smtClean="0"/>
              <a:t>Protocol members are always public</a:t>
            </a:r>
          </a:p>
          <a:p>
            <a:r>
              <a:rPr lang="en-US" dirty="0" smtClean="0"/>
              <a:t>Non-interface members are declared private / protected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3054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Benefits</a:t>
            </a:r>
            <a:endParaRPr lang="bg-BG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Ensures that structural changes remain local:</a:t>
            </a:r>
          </a:p>
          <a:p>
            <a:pPr lvl="1"/>
            <a:r>
              <a:rPr lang="en-US" smtClean="0"/>
              <a:t>Changing the class internals does not affect any code outside of the class</a:t>
            </a:r>
          </a:p>
          <a:p>
            <a:pPr lvl="1"/>
            <a:r>
              <a:rPr lang="en-US" smtClean="0"/>
              <a:t>Changing methods' implementation </a:t>
            </a:r>
            <a:br>
              <a:rPr lang="en-US" smtClean="0"/>
            </a:br>
            <a:r>
              <a:rPr lang="en-US" smtClean="0"/>
              <a:t>does not reflect the clients using them</a:t>
            </a:r>
          </a:p>
          <a:p>
            <a:r>
              <a:rPr lang="en-US" smtClean="0"/>
              <a:t>Encapsulation allows adding some logic when accessing client's data</a:t>
            </a:r>
          </a:p>
          <a:p>
            <a:pPr lvl="1"/>
            <a:r>
              <a:rPr lang="en-US" smtClean="0"/>
              <a:t>E.g. validation on modifying a property value</a:t>
            </a:r>
          </a:p>
          <a:p>
            <a:r>
              <a:rPr lang="en-US" smtClean="0"/>
              <a:t>Hiding implementation details reduces complexity </a:t>
            </a:r>
            <a:r>
              <a:rPr lang="en-US" smtClean="0">
                <a:sym typeface="Wingdings" pitchFamily="2" charset="2"/>
              </a:rPr>
              <a:t> easier maintenance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27403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355725"/>
            <a:ext cx="4292600" cy="701675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Encapsulation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2010" y="2803566"/>
            <a:ext cx="3352800" cy="3352800"/>
          </a:xfrm>
          <a:prstGeom prst="roundRect">
            <a:avLst>
              <a:gd name="adj" fmla="val 94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286000"/>
            <a:ext cx="4038600" cy="6096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Wingdings 2" pitchFamily="18" charset="2"/>
              <a:buNone/>
            </a:pPr>
            <a:r>
              <a:rPr lang="en-US" sz="2800" dirty="0" smtClean="0"/>
              <a:t>Live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97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Fundamental Principles of OOP</a:t>
            </a:r>
            <a:endParaRPr lang="bg-BG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  <a:p>
            <a:pPr lvl="1"/>
            <a:r>
              <a:rPr lang="en-US" smtClean="0"/>
              <a:t>Inherit members from parent class</a:t>
            </a:r>
          </a:p>
          <a:p>
            <a:r>
              <a:rPr lang="en-US" smtClean="0"/>
              <a:t>Abstraction</a:t>
            </a:r>
          </a:p>
          <a:p>
            <a:pPr lvl="1"/>
            <a:r>
              <a:rPr lang="en-US" smtClean="0"/>
              <a:t>Define and execute abstract actions</a:t>
            </a:r>
          </a:p>
          <a:p>
            <a:r>
              <a:rPr lang="en-US" smtClean="0"/>
              <a:t>Encapsulation</a:t>
            </a:r>
          </a:p>
          <a:p>
            <a:pPr lvl="1"/>
            <a:r>
              <a:rPr lang="en-US" smtClean="0"/>
              <a:t>Hide the internals of a class</a:t>
            </a:r>
          </a:p>
          <a:p>
            <a:r>
              <a:rPr lang="en-US" smtClean="0"/>
              <a:t>Polymorphism</a:t>
            </a:r>
          </a:p>
          <a:p>
            <a:pPr lvl="2"/>
            <a:r>
              <a:rPr lang="en-US" smtClean="0"/>
              <a:t>Access a class through its parent interface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7066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399"/>
            <a:ext cx="7086600" cy="1002071"/>
          </a:xfrm>
        </p:spPr>
        <p:txBody>
          <a:bodyPr/>
          <a:lstStyle/>
          <a:p>
            <a:r>
              <a:rPr lang="en-US" dirty="0"/>
              <a:t>Object-Oriented Programming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with Objective-C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4878" y="6400800"/>
            <a:ext cx="29108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Implement classes for a simple Mortal </a:t>
            </a:r>
            <a:r>
              <a:rPr lang="en-US" sz="2800" dirty="0" err="1" smtClean="0"/>
              <a:t>Kombat</a:t>
            </a:r>
            <a:r>
              <a:rPr lang="en-US" sz="2800" dirty="0" smtClean="0"/>
              <a:t> game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 characters that have name, set of skills, life and power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Different characters have different skills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Characters </a:t>
            </a:r>
            <a:r>
              <a:rPr lang="en-US" sz="2600" dirty="0"/>
              <a:t>can punch, kick or use a skill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They </a:t>
            </a:r>
            <a:r>
              <a:rPr lang="en-US" sz="2600" dirty="0"/>
              <a:t>cannot use a skill, if the power is not </a:t>
            </a:r>
            <a:r>
              <a:rPr lang="en-US" sz="2600" dirty="0" smtClean="0"/>
              <a:t>enough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Kicks and punches take damage and product power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Skills take damage and consume part of the power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348314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61322"/>
            <a:ext cx="8686800" cy="3407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sz="2800" dirty="0" smtClean="0"/>
              <a:t>(</a:t>
            </a:r>
            <a:r>
              <a:rPr lang="en-US" sz="2800" dirty="0" smtClean="0"/>
              <a:t>Cont.) Implement </a:t>
            </a:r>
            <a:r>
              <a:rPr lang="en-US" sz="2800" dirty="0"/>
              <a:t>classes for a simple Mortal </a:t>
            </a:r>
            <a:r>
              <a:rPr lang="en-US" sz="2800" dirty="0" err="1"/>
              <a:t>Kombat</a:t>
            </a:r>
            <a:r>
              <a:rPr lang="en-US" sz="2800" dirty="0"/>
              <a:t> </a:t>
            </a:r>
            <a:r>
              <a:rPr lang="en-US" sz="2800" dirty="0" smtClean="0"/>
              <a:t>game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 5 different characters with different skills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 protocols and inheritance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Write a method to test the functionality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 abstraction, encapsulation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384658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Trainings @ Telerik Academy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 Programming @ Telerik Academy</a:t>
            </a:r>
          </a:p>
          <a:p>
            <a:pPr lvl="2"/>
            <a:r>
              <a:rPr lang="en-US" noProof="1" smtClean="0">
                <a:hlinkClick r:id="rId2"/>
              </a:rPr>
              <a:t>csharpfundamentals.telerik.com</a:t>
            </a:r>
            <a:endParaRPr lang="en-US" noProof="1" smtClean="0"/>
          </a:p>
          <a:p>
            <a:pPr lvl="1"/>
            <a:r>
              <a:rPr lang="en-US" smtClean="0"/>
              <a:t>Telerik Software Academy</a:t>
            </a:r>
          </a:p>
          <a:p>
            <a:pPr lvl="2"/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lvl="1"/>
            <a:r>
              <a:rPr lang="en-US" smtClean="0"/>
              <a:t>Telerik Academy @ Facebook</a:t>
            </a:r>
          </a:p>
          <a:p>
            <a:pPr lvl="2"/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lvl="1"/>
            <a:r>
              <a:rPr lang="en-US" smtClean="0"/>
              <a:t>Telerik Software Academy Forums</a:t>
            </a:r>
          </a:p>
          <a:p>
            <a:pPr lvl="2"/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/>
        </p:nvSpPr>
        <p:spPr>
          <a:xfrm>
            <a:off x="1600200" y="838200"/>
            <a:ext cx="5943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Inheritance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75" y="1867296"/>
            <a:ext cx="5105400" cy="44573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063258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define attributes and behavior</a:t>
            </a:r>
          </a:p>
          <a:p>
            <a:pPr lvl="1"/>
            <a:r>
              <a:rPr lang="en-US" dirty="0" smtClean="0"/>
              <a:t>Fields, properties, methods, etc.</a:t>
            </a:r>
          </a:p>
          <a:p>
            <a:pPr lvl="1"/>
            <a:r>
              <a:rPr lang="en-US" dirty="0" smtClean="0"/>
              <a:t>Methods contain code for execution</a:t>
            </a:r>
          </a:p>
          <a:p>
            <a:endParaRPr lang="en-US" dirty="0" smtClean="0"/>
          </a:p>
          <a:p>
            <a:r>
              <a:rPr lang="en-US" dirty="0" smtClean="0"/>
              <a:t>Protocols define a set of operations</a:t>
            </a:r>
          </a:p>
          <a:p>
            <a:pPr lvl="1"/>
            <a:r>
              <a:rPr lang="en-US" dirty="0" smtClean="0"/>
              <a:t>Empty methods and properties, left to be implemented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3552" y="2819400"/>
            <a:ext cx="38798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@interface Shape: NSObject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3552" y="5334000"/>
            <a:ext cx="81470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@protocol Figure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19600" y="2819400"/>
            <a:ext cx="38798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@implementation Shape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08400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567"/>
            <a:ext cx="7086600" cy="838200"/>
          </a:xfrm>
        </p:spPr>
        <p:txBody>
          <a:bodyPr/>
          <a:lstStyle/>
          <a:p>
            <a:r>
              <a:rPr lang="en-US" smtClean="0"/>
              <a:t>Inheritance</a:t>
            </a:r>
            <a:endParaRPr lang="bg-BG" dirty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xfrm>
            <a:off x="150920" y="1145218"/>
            <a:ext cx="8842160" cy="50336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Inheritance allows classes to inherit characteristics from an existing parent (super)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Attributes (fields and properties)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(methods)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 child class can extend the parent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new fields and methods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Redefine methods (modify existing behavior)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 </a:t>
            </a:r>
            <a:r>
              <a:rPr lang="en-US" sz="3000" dirty="0"/>
              <a:t>class can </a:t>
            </a:r>
            <a:r>
              <a:rPr lang="en-US" sz="3000" dirty="0" smtClean="0"/>
              <a:t>conform to a </a:t>
            </a:r>
            <a:r>
              <a:rPr lang="en-US" sz="3000" dirty="0"/>
              <a:t>protocol by providing implementation for its methods</a:t>
            </a:r>
            <a:endParaRPr lang="bg-BG" sz="3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0088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990600" y="4267200"/>
            <a:ext cx="1756848" cy="6521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09"/>
              <a:gd name="connsiteY0" fmla="*/ 722193 h 1987467"/>
              <a:gd name="connsiteX1" fmla="*/ 32399 w 3987709"/>
              <a:gd name="connsiteY1" fmla="*/ 605235 h 1987467"/>
              <a:gd name="connsiteX2" fmla="*/ 43032 w 3987709"/>
              <a:gd name="connsiteY2" fmla="*/ 562705 h 1987467"/>
              <a:gd name="connsiteX3" fmla="*/ 64297 w 3987709"/>
              <a:gd name="connsiteY3" fmla="*/ 403216 h 1987467"/>
              <a:gd name="connsiteX4" fmla="*/ 85562 w 3987709"/>
              <a:gd name="connsiteY4" fmla="*/ 328788 h 1987467"/>
              <a:gd name="connsiteX5" fmla="*/ 117460 w 3987709"/>
              <a:gd name="connsiteY5" fmla="*/ 307523 h 1987467"/>
              <a:gd name="connsiteX6" fmla="*/ 181255 w 3987709"/>
              <a:gd name="connsiteY6" fmla="*/ 222463 h 1987467"/>
              <a:gd name="connsiteX7" fmla="*/ 202520 w 3987709"/>
              <a:gd name="connsiteY7" fmla="*/ 190565 h 1987467"/>
              <a:gd name="connsiteX8" fmla="*/ 266315 w 3987709"/>
              <a:gd name="connsiteY8" fmla="*/ 158667 h 1987467"/>
              <a:gd name="connsiteX9" fmla="*/ 298213 w 3987709"/>
              <a:gd name="connsiteY9" fmla="*/ 137402 h 1987467"/>
              <a:gd name="connsiteX10" fmla="*/ 478967 w 3987709"/>
              <a:gd name="connsiteY10" fmla="*/ 116137 h 1987467"/>
              <a:gd name="connsiteX11" fmla="*/ 542762 w 3987709"/>
              <a:gd name="connsiteY11" fmla="*/ 105505 h 1987467"/>
              <a:gd name="connsiteX12" fmla="*/ 595925 w 3987709"/>
              <a:gd name="connsiteY12" fmla="*/ 94872 h 1987467"/>
              <a:gd name="connsiteX13" fmla="*/ 1021227 w 3987709"/>
              <a:gd name="connsiteY13" fmla="*/ 84240 h 1987467"/>
              <a:gd name="connsiteX14" fmla="*/ 1276408 w 3987709"/>
              <a:gd name="connsiteY14" fmla="*/ 62974 h 1987467"/>
              <a:gd name="connsiteX15" fmla="*/ 1329571 w 3987709"/>
              <a:gd name="connsiteY15" fmla="*/ 52342 h 1987467"/>
              <a:gd name="connsiteX16" fmla="*/ 1414632 w 3987709"/>
              <a:gd name="connsiteY16" fmla="*/ 41709 h 1987467"/>
              <a:gd name="connsiteX17" fmla="*/ 1457162 w 3987709"/>
              <a:gd name="connsiteY17" fmla="*/ 31077 h 1987467"/>
              <a:gd name="connsiteX18" fmla="*/ 1616650 w 3987709"/>
              <a:gd name="connsiteY18" fmla="*/ 9812 h 1987467"/>
              <a:gd name="connsiteX19" fmla="*/ 2318399 w 3987709"/>
              <a:gd name="connsiteY19" fmla="*/ 20444 h 1987467"/>
              <a:gd name="connsiteX20" fmla="*/ 2488520 w 3987709"/>
              <a:gd name="connsiteY20" fmla="*/ 41709 h 1987467"/>
              <a:gd name="connsiteX21" fmla="*/ 2584213 w 3987709"/>
              <a:gd name="connsiteY21" fmla="*/ 52342 h 1987467"/>
              <a:gd name="connsiteX22" fmla="*/ 2648008 w 3987709"/>
              <a:gd name="connsiteY22" fmla="*/ 62974 h 1987467"/>
              <a:gd name="connsiteX23" fmla="*/ 3434818 w 3987709"/>
              <a:gd name="connsiteY23" fmla="*/ 73607 h 1987467"/>
              <a:gd name="connsiteX24" fmla="*/ 3519878 w 3987709"/>
              <a:gd name="connsiteY24" fmla="*/ 84240 h 1987467"/>
              <a:gd name="connsiteX25" fmla="*/ 3551776 w 3987709"/>
              <a:gd name="connsiteY25" fmla="*/ 94872 h 1987467"/>
              <a:gd name="connsiteX26" fmla="*/ 3636836 w 3987709"/>
              <a:gd name="connsiteY26" fmla="*/ 105505 h 1987467"/>
              <a:gd name="connsiteX27" fmla="*/ 3689999 w 3987709"/>
              <a:gd name="connsiteY27" fmla="*/ 116137 h 1987467"/>
              <a:gd name="connsiteX28" fmla="*/ 3753795 w 3987709"/>
              <a:gd name="connsiteY28" fmla="*/ 137402 h 1987467"/>
              <a:gd name="connsiteX29" fmla="*/ 3849488 w 3987709"/>
              <a:gd name="connsiteY29" fmla="*/ 211830 h 1987467"/>
              <a:gd name="connsiteX30" fmla="*/ 3892018 w 3987709"/>
              <a:gd name="connsiteY30" fmla="*/ 275626 h 1987467"/>
              <a:gd name="connsiteX31" fmla="*/ 3913283 w 3987709"/>
              <a:gd name="connsiteY31" fmla="*/ 307523 h 1987467"/>
              <a:gd name="connsiteX32" fmla="*/ 3923915 w 3987709"/>
              <a:gd name="connsiteY32" fmla="*/ 339421 h 1987467"/>
              <a:gd name="connsiteX33" fmla="*/ 3955813 w 3987709"/>
              <a:gd name="connsiteY33" fmla="*/ 360686 h 1987467"/>
              <a:gd name="connsiteX34" fmla="*/ 3866870 w 3987709"/>
              <a:gd name="connsiteY34" fmla="*/ 564722 h 1987467"/>
              <a:gd name="connsiteX35" fmla="*/ 3987709 w 3987709"/>
              <a:gd name="connsiteY35" fmla="*/ 564722 h 1987467"/>
              <a:gd name="connsiteX36" fmla="*/ 3977078 w 3987709"/>
              <a:gd name="connsiteY36" fmla="*/ 1073067 h 1987467"/>
              <a:gd name="connsiteX37" fmla="*/ 3966446 w 3987709"/>
              <a:gd name="connsiteY37" fmla="*/ 1104965 h 1987467"/>
              <a:gd name="connsiteX38" fmla="*/ 3955813 w 3987709"/>
              <a:gd name="connsiteY38" fmla="*/ 1423942 h 1987467"/>
              <a:gd name="connsiteX39" fmla="*/ 3913283 w 3987709"/>
              <a:gd name="connsiteY39" fmla="*/ 1519635 h 1987467"/>
              <a:gd name="connsiteX40" fmla="*/ 3902650 w 3987709"/>
              <a:gd name="connsiteY40" fmla="*/ 1551533 h 1987467"/>
              <a:gd name="connsiteX41" fmla="*/ 3838855 w 3987709"/>
              <a:gd name="connsiteY41" fmla="*/ 1594063 h 1987467"/>
              <a:gd name="connsiteX42" fmla="*/ 3775060 w 3987709"/>
              <a:gd name="connsiteY42" fmla="*/ 1636593 h 1987467"/>
              <a:gd name="connsiteX43" fmla="*/ 3743162 w 3987709"/>
              <a:gd name="connsiteY43" fmla="*/ 1657858 h 1987467"/>
              <a:gd name="connsiteX44" fmla="*/ 3721897 w 3987709"/>
              <a:gd name="connsiteY44" fmla="*/ 1689756 h 1987467"/>
              <a:gd name="connsiteX45" fmla="*/ 3689999 w 3987709"/>
              <a:gd name="connsiteY45" fmla="*/ 1700388 h 1987467"/>
              <a:gd name="connsiteX46" fmla="*/ 3626204 w 3987709"/>
              <a:gd name="connsiteY46" fmla="*/ 1742919 h 1987467"/>
              <a:gd name="connsiteX47" fmla="*/ 3594306 w 3987709"/>
              <a:gd name="connsiteY47" fmla="*/ 1764184 h 1987467"/>
              <a:gd name="connsiteX48" fmla="*/ 3562408 w 3987709"/>
              <a:gd name="connsiteY48" fmla="*/ 1785449 h 1987467"/>
              <a:gd name="connsiteX49" fmla="*/ 3519878 w 3987709"/>
              <a:gd name="connsiteY49" fmla="*/ 1806714 h 1987467"/>
              <a:gd name="connsiteX50" fmla="*/ 3487981 w 3987709"/>
              <a:gd name="connsiteY50" fmla="*/ 1817347 h 1987467"/>
              <a:gd name="connsiteX51" fmla="*/ 3456083 w 3987709"/>
              <a:gd name="connsiteY51" fmla="*/ 1838612 h 1987467"/>
              <a:gd name="connsiteX52" fmla="*/ 3339125 w 3987709"/>
              <a:gd name="connsiteY52" fmla="*/ 1859877 h 1987467"/>
              <a:gd name="connsiteX53" fmla="*/ 3307227 w 3987709"/>
              <a:gd name="connsiteY53" fmla="*/ 1881142 h 1987467"/>
              <a:gd name="connsiteX54" fmla="*/ 3158371 w 3987709"/>
              <a:gd name="connsiteY54" fmla="*/ 1902407 h 1987467"/>
              <a:gd name="connsiteX55" fmla="*/ 2945720 w 3987709"/>
              <a:gd name="connsiteY55" fmla="*/ 1923672 h 1987467"/>
              <a:gd name="connsiteX56" fmla="*/ 2679906 w 3987709"/>
              <a:gd name="connsiteY56" fmla="*/ 1934305 h 1987467"/>
              <a:gd name="connsiteX57" fmla="*/ 2445990 w 3987709"/>
              <a:gd name="connsiteY57" fmla="*/ 1944937 h 1987467"/>
              <a:gd name="connsiteX58" fmla="*/ 2371562 w 3987709"/>
              <a:gd name="connsiteY58" fmla="*/ 1955570 h 1987467"/>
              <a:gd name="connsiteX59" fmla="*/ 2307767 w 3987709"/>
              <a:gd name="connsiteY59" fmla="*/ 1976835 h 1987467"/>
              <a:gd name="connsiteX60" fmla="*/ 1999422 w 3987709"/>
              <a:gd name="connsiteY60" fmla="*/ 1987467 h 1987467"/>
              <a:gd name="connsiteX61" fmla="*/ 1340204 w 3987709"/>
              <a:gd name="connsiteY61" fmla="*/ 1976835 h 1987467"/>
              <a:gd name="connsiteX62" fmla="*/ 1170083 w 3987709"/>
              <a:gd name="connsiteY62" fmla="*/ 1955570 h 1987467"/>
              <a:gd name="connsiteX63" fmla="*/ 1138185 w 3987709"/>
              <a:gd name="connsiteY63" fmla="*/ 1934305 h 1987467"/>
              <a:gd name="connsiteX64" fmla="*/ 1095655 w 3987709"/>
              <a:gd name="connsiteY64" fmla="*/ 1923672 h 1987467"/>
              <a:gd name="connsiteX65" fmla="*/ 1063757 w 3987709"/>
              <a:gd name="connsiteY65" fmla="*/ 1913040 h 1987467"/>
              <a:gd name="connsiteX66" fmla="*/ 1021227 w 3987709"/>
              <a:gd name="connsiteY66" fmla="*/ 1902407 h 1987467"/>
              <a:gd name="connsiteX67" fmla="*/ 925534 w 3987709"/>
              <a:gd name="connsiteY67" fmla="*/ 1870509 h 1987467"/>
              <a:gd name="connsiteX68" fmla="*/ 893636 w 3987709"/>
              <a:gd name="connsiteY68" fmla="*/ 1859877 h 1987467"/>
              <a:gd name="connsiteX69" fmla="*/ 808576 w 3987709"/>
              <a:gd name="connsiteY69" fmla="*/ 1849244 h 1987467"/>
              <a:gd name="connsiteX70" fmla="*/ 734148 w 3987709"/>
              <a:gd name="connsiteY70" fmla="*/ 1817347 h 1987467"/>
              <a:gd name="connsiteX71" fmla="*/ 670353 w 3987709"/>
              <a:gd name="connsiteY71" fmla="*/ 1796081 h 1987467"/>
              <a:gd name="connsiteX72" fmla="*/ 627822 w 3987709"/>
              <a:gd name="connsiteY72" fmla="*/ 1785449 h 1987467"/>
              <a:gd name="connsiteX73" fmla="*/ 468334 w 3987709"/>
              <a:gd name="connsiteY73" fmla="*/ 1764184 h 1987467"/>
              <a:gd name="connsiteX74" fmla="*/ 362008 w 3987709"/>
              <a:gd name="connsiteY74" fmla="*/ 1732286 h 1987467"/>
              <a:gd name="connsiteX75" fmla="*/ 330111 w 3987709"/>
              <a:gd name="connsiteY75" fmla="*/ 1721654 h 1987467"/>
              <a:gd name="connsiteX76" fmla="*/ 276948 w 3987709"/>
              <a:gd name="connsiteY76" fmla="*/ 1679123 h 1987467"/>
              <a:gd name="connsiteX77" fmla="*/ 245050 w 3987709"/>
              <a:gd name="connsiteY77" fmla="*/ 1668491 h 1987467"/>
              <a:gd name="connsiteX78" fmla="*/ 213153 w 3987709"/>
              <a:gd name="connsiteY78" fmla="*/ 1647226 h 1987467"/>
              <a:gd name="connsiteX79" fmla="*/ 191888 w 3987709"/>
              <a:gd name="connsiteY79" fmla="*/ 1615328 h 1987467"/>
              <a:gd name="connsiteX80" fmla="*/ 170622 w 3987709"/>
              <a:gd name="connsiteY80" fmla="*/ 1594063 h 1987467"/>
              <a:gd name="connsiteX81" fmla="*/ 138725 w 3987709"/>
              <a:gd name="connsiteY81" fmla="*/ 1530267 h 1987467"/>
              <a:gd name="connsiteX82" fmla="*/ 106827 w 3987709"/>
              <a:gd name="connsiteY82" fmla="*/ 1498370 h 1987467"/>
              <a:gd name="connsiteX83" fmla="*/ 64297 w 3987709"/>
              <a:gd name="connsiteY83" fmla="*/ 1434574 h 1987467"/>
              <a:gd name="connsiteX84" fmla="*/ 53664 w 3987709"/>
              <a:gd name="connsiteY84" fmla="*/ 1392044 h 1987467"/>
              <a:gd name="connsiteX85" fmla="*/ 43032 w 3987709"/>
              <a:gd name="connsiteY85" fmla="*/ 1328249 h 1987467"/>
              <a:gd name="connsiteX86" fmla="*/ 32399 w 3987709"/>
              <a:gd name="connsiteY86" fmla="*/ 1275086 h 1987467"/>
              <a:gd name="connsiteX87" fmla="*/ 32399 w 3987709"/>
              <a:gd name="connsiteY87" fmla="*/ 977374 h 1987467"/>
              <a:gd name="connsiteX88" fmla="*/ 11134 w 3987709"/>
              <a:gd name="connsiteY88" fmla="*/ 892314 h 1987467"/>
              <a:gd name="connsiteX89" fmla="*/ 501 w 3987709"/>
              <a:gd name="connsiteY89" fmla="*/ 807254 h 1987467"/>
              <a:gd name="connsiteX90" fmla="*/ 501 w 3987709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564722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866870 w 3987711"/>
              <a:gd name="connsiteY33" fmla="*/ 376482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87711 w 3987711"/>
              <a:gd name="connsiteY33" fmla="*/ 564722 h 1987467"/>
              <a:gd name="connsiteX34" fmla="*/ 3977078 w 3987711"/>
              <a:gd name="connsiteY34" fmla="*/ 1073067 h 1987467"/>
              <a:gd name="connsiteX35" fmla="*/ 3966446 w 3987711"/>
              <a:gd name="connsiteY35" fmla="*/ 1104965 h 1987467"/>
              <a:gd name="connsiteX36" fmla="*/ 3955813 w 3987711"/>
              <a:gd name="connsiteY36" fmla="*/ 1423942 h 1987467"/>
              <a:gd name="connsiteX37" fmla="*/ 3913283 w 3987711"/>
              <a:gd name="connsiteY37" fmla="*/ 1519635 h 1987467"/>
              <a:gd name="connsiteX38" fmla="*/ 3902650 w 3987711"/>
              <a:gd name="connsiteY38" fmla="*/ 1551533 h 1987467"/>
              <a:gd name="connsiteX39" fmla="*/ 3838855 w 3987711"/>
              <a:gd name="connsiteY39" fmla="*/ 1594063 h 1987467"/>
              <a:gd name="connsiteX40" fmla="*/ 3775060 w 3987711"/>
              <a:gd name="connsiteY40" fmla="*/ 1636593 h 1987467"/>
              <a:gd name="connsiteX41" fmla="*/ 3743162 w 3987711"/>
              <a:gd name="connsiteY41" fmla="*/ 1657858 h 1987467"/>
              <a:gd name="connsiteX42" fmla="*/ 3721897 w 3987711"/>
              <a:gd name="connsiteY42" fmla="*/ 1689756 h 1987467"/>
              <a:gd name="connsiteX43" fmla="*/ 3689999 w 3987711"/>
              <a:gd name="connsiteY43" fmla="*/ 1700388 h 1987467"/>
              <a:gd name="connsiteX44" fmla="*/ 3626204 w 3987711"/>
              <a:gd name="connsiteY44" fmla="*/ 1742919 h 1987467"/>
              <a:gd name="connsiteX45" fmla="*/ 3594306 w 3987711"/>
              <a:gd name="connsiteY45" fmla="*/ 1764184 h 1987467"/>
              <a:gd name="connsiteX46" fmla="*/ 3562408 w 3987711"/>
              <a:gd name="connsiteY46" fmla="*/ 1785449 h 1987467"/>
              <a:gd name="connsiteX47" fmla="*/ 3519878 w 3987711"/>
              <a:gd name="connsiteY47" fmla="*/ 1806714 h 1987467"/>
              <a:gd name="connsiteX48" fmla="*/ 3487981 w 3987711"/>
              <a:gd name="connsiteY48" fmla="*/ 1817347 h 1987467"/>
              <a:gd name="connsiteX49" fmla="*/ 3456083 w 3987711"/>
              <a:gd name="connsiteY49" fmla="*/ 1838612 h 1987467"/>
              <a:gd name="connsiteX50" fmla="*/ 3339125 w 3987711"/>
              <a:gd name="connsiteY50" fmla="*/ 1859877 h 1987467"/>
              <a:gd name="connsiteX51" fmla="*/ 3307227 w 3987711"/>
              <a:gd name="connsiteY51" fmla="*/ 1881142 h 1987467"/>
              <a:gd name="connsiteX52" fmla="*/ 3158371 w 3987711"/>
              <a:gd name="connsiteY52" fmla="*/ 1902407 h 1987467"/>
              <a:gd name="connsiteX53" fmla="*/ 2945720 w 3987711"/>
              <a:gd name="connsiteY53" fmla="*/ 1923672 h 1987467"/>
              <a:gd name="connsiteX54" fmla="*/ 2679906 w 3987711"/>
              <a:gd name="connsiteY54" fmla="*/ 1934305 h 1987467"/>
              <a:gd name="connsiteX55" fmla="*/ 2445990 w 3987711"/>
              <a:gd name="connsiteY55" fmla="*/ 1944937 h 1987467"/>
              <a:gd name="connsiteX56" fmla="*/ 2371562 w 3987711"/>
              <a:gd name="connsiteY56" fmla="*/ 1955570 h 1987467"/>
              <a:gd name="connsiteX57" fmla="*/ 2307767 w 3987711"/>
              <a:gd name="connsiteY57" fmla="*/ 1976835 h 1987467"/>
              <a:gd name="connsiteX58" fmla="*/ 1999422 w 3987711"/>
              <a:gd name="connsiteY58" fmla="*/ 1987467 h 1987467"/>
              <a:gd name="connsiteX59" fmla="*/ 1340204 w 3987711"/>
              <a:gd name="connsiteY59" fmla="*/ 1976835 h 1987467"/>
              <a:gd name="connsiteX60" fmla="*/ 1170083 w 3987711"/>
              <a:gd name="connsiteY60" fmla="*/ 1955570 h 1987467"/>
              <a:gd name="connsiteX61" fmla="*/ 1138185 w 3987711"/>
              <a:gd name="connsiteY61" fmla="*/ 1934305 h 1987467"/>
              <a:gd name="connsiteX62" fmla="*/ 1095655 w 3987711"/>
              <a:gd name="connsiteY62" fmla="*/ 1923672 h 1987467"/>
              <a:gd name="connsiteX63" fmla="*/ 1063757 w 3987711"/>
              <a:gd name="connsiteY63" fmla="*/ 1913040 h 1987467"/>
              <a:gd name="connsiteX64" fmla="*/ 1021227 w 3987711"/>
              <a:gd name="connsiteY64" fmla="*/ 1902407 h 1987467"/>
              <a:gd name="connsiteX65" fmla="*/ 925534 w 3987711"/>
              <a:gd name="connsiteY65" fmla="*/ 1870509 h 1987467"/>
              <a:gd name="connsiteX66" fmla="*/ 893636 w 3987711"/>
              <a:gd name="connsiteY66" fmla="*/ 1859877 h 1987467"/>
              <a:gd name="connsiteX67" fmla="*/ 808576 w 3987711"/>
              <a:gd name="connsiteY67" fmla="*/ 1849244 h 1987467"/>
              <a:gd name="connsiteX68" fmla="*/ 734148 w 3987711"/>
              <a:gd name="connsiteY68" fmla="*/ 1817347 h 1987467"/>
              <a:gd name="connsiteX69" fmla="*/ 670353 w 3987711"/>
              <a:gd name="connsiteY69" fmla="*/ 1796081 h 1987467"/>
              <a:gd name="connsiteX70" fmla="*/ 627822 w 3987711"/>
              <a:gd name="connsiteY70" fmla="*/ 1785449 h 1987467"/>
              <a:gd name="connsiteX71" fmla="*/ 468334 w 3987711"/>
              <a:gd name="connsiteY71" fmla="*/ 1764184 h 1987467"/>
              <a:gd name="connsiteX72" fmla="*/ 362008 w 3987711"/>
              <a:gd name="connsiteY72" fmla="*/ 1732286 h 1987467"/>
              <a:gd name="connsiteX73" fmla="*/ 330111 w 3987711"/>
              <a:gd name="connsiteY73" fmla="*/ 1721654 h 1987467"/>
              <a:gd name="connsiteX74" fmla="*/ 276948 w 3987711"/>
              <a:gd name="connsiteY74" fmla="*/ 1679123 h 1987467"/>
              <a:gd name="connsiteX75" fmla="*/ 245050 w 3987711"/>
              <a:gd name="connsiteY75" fmla="*/ 1668491 h 1987467"/>
              <a:gd name="connsiteX76" fmla="*/ 213153 w 3987711"/>
              <a:gd name="connsiteY76" fmla="*/ 1647226 h 1987467"/>
              <a:gd name="connsiteX77" fmla="*/ 191888 w 3987711"/>
              <a:gd name="connsiteY77" fmla="*/ 1615328 h 1987467"/>
              <a:gd name="connsiteX78" fmla="*/ 170622 w 3987711"/>
              <a:gd name="connsiteY78" fmla="*/ 1594063 h 1987467"/>
              <a:gd name="connsiteX79" fmla="*/ 138725 w 3987711"/>
              <a:gd name="connsiteY79" fmla="*/ 1530267 h 1987467"/>
              <a:gd name="connsiteX80" fmla="*/ 106827 w 3987711"/>
              <a:gd name="connsiteY80" fmla="*/ 1498370 h 1987467"/>
              <a:gd name="connsiteX81" fmla="*/ 64297 w 3987711"/>
              <a:gd name="connsiteY81" fmla="*/ 1434574 h 1987467"/>
              <a:gd name="connsiteX82" fmla="*/ 53664 w 3987711"/>
              <a:gd name="connsiteY82" fmla="*/ 1392044 h 1987467"/>
              <a:gd name="connsiteX83" fmla="*/ 43032 w 3987711"/>
              <a:gd name="connsiteY83" fmla="*/ 1328249 h 1987467"/>
              <a:gd name="connsiteX84" fmla="*/ 32399 w 3987711"/>
              <a:gd name="connsiteY84" fmla="*/ 1275086 h 1987467"/>
              <a:gd name="connsiteX85" fmla="*/ 32399 w 3987711"/>
              <a:gd name="connsiteY85" fmla="*/ 977374 h 1987467"/>
              <a:gd name="connsiteX86" fmla="*/ 11134 w 3987711"/>
              <a:gd name="connsiteY86" fmla="*/ 892314 h 1987467"/>
              <a:gd name="connsiteX87" fmla="*/ 501 w 3987711"/>
              <a:gd name="connsiteY87" fmla="*/ 807254 h 1987467"/>
              <a:gd name="connsiteX88" fmla="*/ 501 w 3987711"/>
              <a:gd name="connsiteY88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87711 w 3987711"/>
              <a:gd name="connsiteY32" fmla="*/ 564722 h 1987467"/>
              <a:gd name="connsiteX33" fmla="*/ 3977078 w 3987711"/>
              <a:gd name="connsiteY33" fmla="*/ 1073067 h 1987467"/>
              <a:gd name="connsiteX34" fmla="*/ 3966446 w 3987711"/>
              <a:gd name="connsiteY34" fmla="*/ 1104965 h 1987467"/>
              <a:gd name="connsiteX35" fmla="*/ 3955813 w 3987711"/>
              <a:gd name="connsiteY35" fmla="*/ 1423942 h 1987467"/>
              <a:gd name="connsiteX36" fmla="*/ 3913283 w 3987711"/>
              <a:gd name="connsiteY36" fmla="*/ 1519635 h 1987467"/>
              <a:gd name="connsiteX37" fmla="*/ 3902650 w 3987711"/>
              <a:gd name="connsiteY37" fmla="*/ 1551533 h 1987467"/>
              <a:gd name="connsiteX38" fmla="*/ 3838855 w 3987711"/>
              <a:gd name="connsiteY38" fmla="*/ 1594063 h 1987467"/>
              <a:gd name="connsiteX39" fmla="*/ 3775060 w 3987711"/>
              <a:gd name="connsiteY39" fmla="*/ 1636593 h 1987467"/>
              <a:gd name="connsiteX40" fmla="*/ 3743162 w 3987711"/>
              <a:gd name="connsiteY40" fmla="*/ 1657858 h 1987467"/>
              <a:gd name="connsiteX41" fmla="*/ 3721897 w 3987711"/>
              <a:gd name="connsiteY41" fmla="*/ 1689756 h 1987467"/>
              <a:gd name="connsiteX42" fmla="*/ 3689999 w 3987711"/>
              <a:gd name="connsiteY42" fmla="*/ 1700388 h 1987467"/>
              <a:gd name="connsiteX43" fmla="*/ 3626204 w 3987711"/>
              <a:gd name="connsiteY43" fmla="*/ 1742919 h 1987467"/>
              <a:gd name="connsiteX44" fmla="*/ 3594306 w 3987711"/>
              <a:gd name="connsiteY44" fmla="*/ 1764184 h 1987467"/>
              <a:gd name="connsiteX45" fmla="*/ 3562408 w 3987711"/>
              <a:gd name="connsiteY45" fmla="*/ 1785449 h 1987467"/>
              <a:gd name="connsiteX46" fmla="*/ 3519878 w 3987711"/>
              <a:gd name="connsiteY46" fmla="*/ 1806714 h 1987467"/>
              <a:gd name="connsiteX47" fmla="*/ 3487981 w 3987711"/>
              <a:gd name="connsiteY47" fmla="*/ 1817347 h 1987467"/>
              <a:gd name="connsiteX48" fmla="*/ 3456083 w 3987711"/>
              <a:gd name="connsiteY48" fmla="*/ 1838612 h 1987467"/>
              <a:gd name="connsiteX49" fmla="*/ 3339125 w 3987711"/>
              <a:gd name="connsiteY49" fmla="*/ 1859877 h 1987467"/>
              <a:gd name="connsiteX50" fmla="*/ 3307227 w 3987711"/>
              <a:gd name="connsiteY50" fmla="*/ 1881142 h 1987467"/>
              <a:gd name="connsiteX51" fmla="*/ 3158371 w 3987711"/>
              <a:gd name="connsiteY51" fmla="*/ 1902407 h 1987467"/>
              <a:gd name="connsiteX52" fmla="*/ 2945720 w 3987711"/>
              <a:gd name="connsiteY52" fmla="*/ 1923672 h 1987467"/>
              <a:gd name="connsiteX53" fmla="*/ 2679906 w 3987711"/>
              <a:gd name="connsiteY53" fmla="*/ 1934305 h 1987467"/>
              <a:gd name="connsiteX54" fmla="*/ 2445990 w 3987711"/>
              <a:gd name="connsiteY54" fmla="*/ 1944937 h 1987467"/>
              <a:gd name="connsiteX55" fmla="*/ 2371562 w 3987711"/>
              <a:gd name="connsiteY55" fmla="*/ 1955570 h 1987467"/>
              <a:gd name="connsiteX56" fmla="*/ 2307767 w 3987711"/>
              <a:gd name="connsiteY56" fmla="*/ 1976835 h 1987467"/>
              <a:gd name="connsiteX57" fmla="*/ 1999422 w 3987711"/>
              <a:gd name="connsiteY57" fmla="*/ 1987467 h 1987467"/>
              <a:gd name="connsiteX58" fmla="*/ 1340204 w 3987711"/>
              <a:gd name="connsiteY58" fmla="*/ 1976835 h 1987467"/>
              <a:gd name="connsiteX59" fmla="*/ 1170083 w 3987711"/>
              <a:gd name="connsiteY59" fmla="*/ 1955570 h 1987467"/>
              <a:gd name="connsiteX60" fmla="*/ 1138185 w 3987711"/>
              <a:gd name="connsiteY60" fmla="*/ 1934305 h 1987467"/>
              <a:gd name="connsiteX61" fmla="*/ 1095655 w 3987711"/>
              <a:gd name="connsiteY61" fmla="*/ 1923672 h 1987467"/>
              <a:gd name="connsiteX62" fmla="*/ 1063757 w 3987711"/>
              <a:gd name="connsiteY62" fmla="*/ 1913040 h 1987467"/>
              <a:gd name="connsiteX63" fmla="*/ 1021227 w 3987711"/>
              <a:gd name="connsiteY63" fmla="*/ 1902407 h 1987467"/>
              <a:gd name="connsiteX64" fmla="*/ 925534 w 3987711"/>
              <a:gd name="connsiteY64" fmla="*/ 1870509 h 1987467"/>
              <a:gd name="connsiteX65" fmla="*/ 893636 w 3987711"/>
              <a:gd name="connsiteY65" fmla="*/ 1859877 h 1987467"/>
              <a:gd name="connsiteX66" fmla="*/ 808576 w 3987711"/>
              <a:gd name="connsiteY66" fmla="*/ 1849244 h 1987467"/>
              <a:gd name="connsiteX67" fmla="*/ 734148 w 3987711"/>
              <a:gd name="connsiteY67" fmla="*/ 1817347 h 1987467"/>
              <a:gd name="connsiteX68" fmla="*/ 670353 w 3987711"/>
              <a:gd name="connsiteY68" fmla="*/ 1796081 h 1987467"/>
              <a:gd name="connsiteX69" fmla="*/ 627822 w 3987711"/>
              <a:gd name="connsiteY69" fmla="*/ 1785449 h 1987467"/>
              <a:gd name="connsiteX70" fmla="*/ 468334 w 3987711"/>
              <a:gd name="connsiteY70" fmla="*/ 1764184 h 1987467"/>
              <a:gd name="connsiteX71" fmla="*/ 362008 w 3987711"/>
              <a:gd name="connsiteY71" fmla="*/ 1732286 h 1987467"/>
              <a:gd name="connsiteX72" fmla="*/ 330111 w 3987711"/>
              <a:gd name="connsiteY72" fmla="*/ 1721654 h 1987467"/>
              <a:gd name="connsiteX73" fmla="*/ 276948 w 3987711"/>
              <a:gd name="connsiteY73" fmla="*/ 1679123 h 1987467"/>
              <a:gd name="connsiteX74" fmla="*/ 245050 w 3987711"/>
              <a:gd name="connsiteY74" fmla="*/ 1668491 h 1987467"/>
              <a:gd name="connsiteX75" fmla="*/ 213153 w 3987711"/>
              <a:gd name="connsiteY75" fmla="*/ 1647226 h 1987467"/>
              <a:gd name="connsiteX76" fmla="*/ 191888 w 3987711"/>
              <a:gd name="connsiteY76" fmla="*/ 1615328 h 1987467"/>
              <a:gd name="connsiteX77" fmla="*/ 170622 w 3987711"/>
              <a:gd name="connsiteY77" fmla="*/ 1594063 h 1987467"/>
              <a:gd name="connsiteX78" fmla="*/ 138725 w 3987711"/>
              <a:gd name="connsiteY78" fmla="*/ 1530267 h 1987467"/>
              <a:gd name="connsiteX79" fmla="*/ 106827 w 3987711"/>
              <a:gd name="connsiteY79" fmla="*/ 1498370 h 1987467"/>
              <a:gd name="connsiteX80" fmla="*/ 64297 w 3987711"/>
              <a:gd name="connsiteY80" fmla="*/ 1434574 h 1987467"/>
              <a:gd name="connsiteX81" fmla="*/ 53664 w 3987711"/>
              <a:gd name="connsiteY81" fmla="*/ 1392044 h 1987467"/>
              <a:gd name="connsiteX82" fmla="*/ 43032 w 3987711"/>
              <a:gd name="connsiteY82" fmla="*/ 1328249 h 1987467"/>
              <a:gd name="connsiteX83" fmla="*/ 32399 w 3987711"/>
              <a:gd name="connsiteY83" fmla="*/ 1275086 h 1987467"/>
              <a:gd name="connsiteX84" fmla="*/ 32399 w 3987711"/>
              <a:gd name="connsiteY84" fmla="*/ 977374 h 1987467"/>
              <a:gd name="connsiteX85" fmla="*/ 11134 w 3987711"/>
              <a:gd name="connsiteY85" fmla="*/ 892314 h 1987467"/>
              <a:gd name="connsiteX86" fmla="*/ 501 w 3987711"/>
              <a:gd name="connsiteY86" fmla="*/ 807254 h 1987467"/>
              <a:gd name="connsiteX87" fmla="*/ 501 w 3987711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66446 w 4004307"/>
              <a:gd name="connsiteY34" fmla="*/ 110496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87711 w 4004307"/>
              <a:gd name="connsiteY33" fmla="*/ 941204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57501 w 4004307"/>
              <a:gd name="connsiteY31" fmla="*/ 525506 h 1987467"/>
              <a:gd name="connsiteX32" fmla="*/ 3987711 w 4004307"/>
              <a:gd name="connsiteY32" fmla="*/ 941204 h 1987467"/>
              <a:gd name="connsiteX33" fmla="*/ 3987711 w 4004307"/>
              <a:gd name="connsiteY33" fmla="*/ 1129445 h 1987467"/>
              <a:gd name="connsiteX34" fmla="*/ 3955813 w 4004307"/>
              <a:gd name="connsiteY34" fmla="*/ 1423942 h 1987467"/>
              <a:gd name="connsiteX35" fmla="*/ 3913283 w 4004307"/>
              <a:gd name="connsiteY35" fmla="*/ 1519635 h 1987467"/>
              <a:gd name="connsiteX36" fmla="*/ 3902650 w 4004307"/>
              <a:gd name="connsiteY36" fmla="*/ 1551533 h 1987467"/>
              <a:gd name="connsiteX37" fmla="*/ 3838855 w 4004307"/>
              <a:gd name="connsiteY37" fmla="*/ 1594063 h 1987467"/>
              <a:gd name="connsiteX38" fmla="*/ 3775060 w 4004307"/>
              <a:gd name="connsiteY38" fmla="*/ 1636593 h 1987467"/>
              <a:gd name="connsiteX39" fmla="*/ 3743162 w 4004307"/>
              <a:gd name="connsiteY39" fmla="*/ 1657858 h 1987467"/>
              <a:gd name="connsiteX40" fmla="*/ 3721897 w 4004307"/>
              <a:gd name="connsiteY40" fmla="*/ 1689756 h 1987467"/>
              <a:gd name="connsiteX41" fmla="*/ 3689999 w 4004307"/>
              <a:gd name="connsiteY41" fmla="*/ 1700388 h 1987467"/>
              <a:gd name="connsiteX42" fmla="*/ 3626204 w 4004307"/>
              <a:gd name="connsiteY42" fmla="*/ 1742919 h 1987467"/>
              <a:gd name="connsiteX43" fmla="*/ 3594306 w 4004307"/>
              <a:gd name="connsiteY43" fmla="*/ 1764184 h 1987467"/>
              <a:gd name="connsiteX44" fmla="*/ 3562408 w 4004307"/>
              <a:gd name="connsiteY44" fmla="*/ 1785449 h 1987467"/>
              <a:gd name="connsiteX45" fmla="*/ 3519878 w 4004307"/>
              <a:gd name="connsiteY45" fmla="*/ 1806714 h 1987467"/>
              <a:gd name="connsiteX46" fmla="*/ 3487981 w 4004307"/>
              <a:gd name="connsiteY46" fmla="*/ 1817347 h 1987467"/>
              <a:gd name="connsiteX47" fmla="*/ 3456083 w 4004307"/>
              <a:gd name="connsiteY47" fmla="*/ 1838612 h 1987467"/>
              <a:gd name="connsiteX48" fmla="*/ 3339125 w 4004307"/>
              <a:gd name="connsiteY48" fmla="*/ 1859877 h 1987467"/>
              <a:gd name="connsiteX49" fmla="*/ 3307227 w 4004307"/>
              <a:gd name="connsiteY49" fmla="*/ 1881142 h 1987467"/>
              <a:gd name="connsiteX50" fmla="*/ 3158371 w 4004307"/>
              <a:gd name="connsiteY50" fmla="*/ 1902407 h 1987467"/>
              <a:gd name="connsiteX51" fmla="*/ 2945720 w 4004307"/>
              <a:gd name="connsiteY51" fmla="*/ 1923672 h 1987467"/>
              <a:gd name="connsiteX52" fmla="*/ 2679906 w 4004307"/>
              <a:gd name="connsiteY52" fmla="*/ 1934305 h 1987467"/>
              <a:gd name="connsiteX53" fmla="*/ 2445990 w 4004307"/>
              <a:gd name="connsiteY53" fmla="*/ 1944937 h 1987467"/>
              <a:gd name="connsiteX54" fmla="*/ 2371562 w 4004307"/>
              <a:gd name="connsiteY54" fmla="*/ 1955570 h 1987467"/>
              <a:gd name="connsiteX55" fmla="*/ 2307767 w 4004307"/>
              <a:gd name="connsiteY55" fmla="*/ 1976835 h 1987467"/>
              <a:gd name="connsiteX56" fmla="*/ 1999422 w 4004307"/>
              <a:gd name="connsiteY56" fmla="*/ 1987467 h 1987467"/>
              <a:gd name="connsiteX57" fmla="*/ 1340204 w 4004307"/>
              <a:gd name="connsiteY57" fmla="*/ 1976835 h 1987467"/>
              <a:gd name="connsiteX58" fmla="*/ 1170083 w 4004307"/>
              <a:gd name="connsiteY58" fmla="*/ 1955570 h 1987467"/>
              <a:gd name="connsiteX59" fmla="*/ 1138185 w 4004307"/>
              <a:gd name="connsiteY59" fmla="*/ 1934305 h 1987467"/>
              <a:gd name="connsiteX60" fmla="*/ 1095655 w 4004307"/>
              <a:gd name="connsiteY60" fmla="*/ 1923672 h 1987467"/>
              <a:gd name="connsiteX61" fmla="*/ 1063757 w 4004307"/>
              <a:gd name="connsiteY61" fmla="*/ 1913040 h 1987467"/>
              <a:gd name="connsiteX62" fmla="*/ 1021227 w 4004307"/>
              <a:gd name="connsiteY62" fmla="*/ 1902407 h 1987467"/>
              <a:gd name="connsiteX63" fmla="*/ 925534 w 4004307"/>
              <a:gd name="connsiteY63" fmla="*/ 1870509 h 1987467"/>
              <a:gd name="connsiteX64" fmla="*/ 893636 w 4004307"/>
              <a:gd name="connsiteY64" fmla="*/ 1859877 h 1987467"/>
              <a:gd name="connsiteX65" fmla="*/ 808576 w 4004307"/>
              <a:gd name="connsiteY65" fmla="*/ 1849244 h 1987467"/>
              <a:gd name="connsiteX66" fmla="*/ 734148 w 4004307"/>
              <a:gd name="connsiteY66" fmla="*/ 1817347 h 1987467"/>
              <a:gd name="connsiteX67" fmla="*/ 670353 w 4004307"/>
              <a:gd name="connsiteY67" fmla="*/ 1796081 h 1987467"/>
              <a:gd name="connsiteX68" fmla="*/ 627822 w 4004307"/>
              <a:gd name="connsiteY68" fmla="*/ 1785449 h 1987467"/>
              <a:gd name="connsiteX69" fmla="*/ 468334 w 4004307"/>
              <a:gd name="connsiteY69" fmla="*/ 1764184 h 1987467"/>
              <a:gd name="connsiteX70" fmla="*/ 362008 w 4004307"/>
              <a:gd name="connsiteY70" fmla="*/ 1732286 h 1987467"/>
              <a:gd name="connsiteX71" fmla="*/ 330111 w 4004307"/>
              <a:gd name="connsiteY71" fmla="*/ 1721654 h 1987467"/>
              <a:gd name="connsiteX72" fmla="*/ 276948 w 4004307"/>
              <a:gd name="connsiteY72" fmla="*/ 1679123 h 1987467"/>
              <a:gd name="connsiteX73" fmla="*/ 245050 w 4004307"/>
              <a:gd name="connsiteY73" fmla="*/ 1668491 h 1987467"/>
              <a:gd name="connsiteX74" fmla="*/ 213153 w 4004307"/>
              <a:gd name="connsiteY74" fmla="*/ 1647226 h 1987467"/>
              <a:gd name="connsiteX75" fmla="*/ 191888 w 4004307"/>
              <a:gd name="connsiteY75" fmla="*/ 1615328 h 1987467"/>
              <a:gd name="connsiteX76" fmla="*/ 170622 w 4004307"/>
              <a:gd name="connsiteY76" fmla="*/ 1594063 h 1987467"/>
              <a:gd name="connsiteX77" fmla="*/ 138725 w 4004307"/>
              <a:gd name="connsiteY77" fmla="*/ 1530267 h 1987467"/>
              <a:gd name="connsiteX78" fmla="*/ 106827 w 4004307"/>
              <a:gd name="connsiteY78" fmla="*/ 1498370 h 1987467"/>
              <a:gd name="connsiteX79" fmla="*/ 64297 w 4004307"/>
              <a:gd name="connsiteY79" fmla="*/ 1434574 h 1987467"/>
              <a:gd name="connsiteX80" fmla="*/ 53664 w 4004307"/>
              <a:gd name="connsiteY80" fmla="*/ 1392044 h 1987467"/>
              <a:gd name="connsiteX81" fmla="*/ 43032 w 4004307"/>
              <a:gd name="connsiteY81" fmla="*/ 1328249 h 1987467"/>
              <a:gd name="connsiteX82" fmla="*/ 32399 w 4004307"/>
              <a:gd name="connsiteY82" fmla="*/ 1275086 h 1987467"/>
              <a:gd name="connsiteX83" fmla="*/ 32399 w 4004307"/>
              <a:gd name="connsiteY83" fmla="*/ 977374 h 1987467"/>
              <a:gd name="connsiteX84" fmla="*/ 11134 w 4004307"/>
              <a:gd name="connsiteY84" fmla="*/ 892314 h 1987467"/>
              <a:gd name="connsiteX85" fmla="*/ 501 w 4004307"/>
              <a:gd name="connsiteY85" fmla="*/ 807254 h 1987467"/>
              <a:gd name="connsiteX86" fmla="*/ 501 w 4004307"/>
              <a:gd name="connsiteY86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46032 w 4004307"/>
              <a:gd name="connsiteY28" fmla="*/ 188241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66872 w 4004307"/>
              <a:gd name="connsiteY28" fmla="*/ 376482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46732 w 4004307"/>
              <a:gd name="connsiteY28" fmla="*/ 305891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13283 w 3996546"/>
              <a:gd name="connsiteY33" fmla="*/ 1519635 h 1987467"/>
              <a:gd name="connsiteX34" fmla="*/ 3902650 w 3996546"/>
              <a:gd name="connsiteY34" fmla="*/ 1551533 h 1987467"/>
              <a:gd name="connsiteX35" fmla="*/ 3838855 w 3996546"/>
              <a:gd name="connsiteY35" fmla="*/ 1594063 h 1987467"/>
              <a:gd name="connsiteX36" fmla="*/ 3775060 w 3996546"/>
              <a:gd name="connsiteY36" fmla="*/ 1636593 h 1987467"/>
              <a:gd name="connsiteX37" fmla="*/ 3743162 w 3996546"/>
              <a:gd name="connsiteY37" fmla="*/ 1657858 h 1987467"/>
              <a:gd name="connsiteX38" fmla="*/ 3721897 w 3996546"/>
              <a:gd name="connsiteY38" fmla="*/ 1689756 h 1987467"/>
              <a:gd name="connsiteX39" fmla="*/ 3689999 w 3996546"/>
              <a:gd name="connsiteY39" fmla="*/ 1700388 h 1987467"/>
              <a:gd name="connsiteX40" fmla="*/ 3626204 w 3996546"/>
              <a:gd name="connsiteY40" fmla="*/ 1742919 h 1987467"/>
              <a:gd name="connsiteX41" fmla="*/ 3594306 w 3996546"/>
              <a:gd name="connsiteY41" fmla="*/ 1764184 h 1987467"/>
              <a:gd name="connsiteX42" fmla="*/ 3562408 w 3996546"/>
              <a:gd name="connsiteY42" fmla="*/ 1785449 h 1987467"/>
              <a:gd name="connsiteX43" fmla="*/ 3519878 w 3996546"/>
              <a:gd name="connsiteY43" fmla="*/ 1806714 h 1987467"/>
              <a:gd name="connsiteX44" fmla="*/ 3487981 w 3996546"/>
              <a:gd name="connsiteY44" fmla="*/ 1817347 h 1987467"/>
              <a:gd name="connsiteX45" fmla="*/ 3456083 w 3996546"/>
              <a:gd name="connsiteY45" fmla="*/ 1838612 h 1987467"/>
              <a:gd name="connsiteX46" fmla="*/ 3339125 w 3996546"/>
              <a:gd name="connsiteY46" fmla="*/ 1859877 h 1987467"/>
              <a:gd name="connsiteX47" fmla="*/ 3307227 w 3996546"/>
              <a:gd name="connsiteY47" fmla="*/ 1881142 h 1987467"/>
              <a:gd name="connsiteX48" fmla="*/ 3158371 w 3996546"/>
              <a:gd name="connsiteY48" fmla="*/ 1902407 h 1987467"/>
              <a:gd name="connsiteX49" fmla="*/ 2945720 w 3996546"/>
              <a:gd name="connsiteY49" fmla="*/ 1923672 h 1987467"/>
              <a:gd name="connsiteX50" fmla="*/ 2679906 w 3996546"/>
              <a:gd name="connsiteY50" fmla="*/ 1934305 h 1987467"/>
              <a:gd name="connsiteX51" fmla="*/ 2445990 w 3996546"/>
              <a:gd name="connsiteY51" fmla="*/ 1944937 h 1987467"/>
              <a:gd name="connsiteX52" fmla="*/ 2371562 w 3996546"/>
              <a:gd name="connsiteY52" fmla="*/ 1955570 h 1987467"/>
              <a:gd name="connsiteX53" fmla="*/ 2307767 w 3996546"/>
              <a:gd name="connsiteY53" fmla="*/ 1976835 h 1987467"/>
              <a:gd name="connsiteX54" fmla="*/ 1999422 w 3996546"/>
              <a:gd name="connsiteY54" fmla="*/ 1987467 h 1987467"/>
              <a:gd name="connsiteX55" fmla="*/ 1340204 w 3996546"/>
              <a:gd name="connsiteY55" fmla="*/ 1976835 h 1987467"/>
              <a:gd name="connsiteX56" fmla="*/ 1170083 w 3996546"/>
              <a:gd name="connsiteY56" fmla="*/ 1955570 h 1987467"/>
              <a:gd name="connsiteX57" fmla="*/ 1138185 w 3996546"/>
              <a:gd name="connsiteY57" fmla="*/ 1934305 h 1987467"/>
              <a:gd name="connsiteX58" fmla="*/ 1095655 w 3996546"/>
              <a:gd name="connsiteY58" fmla="*/ 1923672 h 1987467"/>
              <a:gd name="connsiteX59" fmla="*/ 1063757 w 3996546"/>
              <a:gd name="connsiteY59" fmla="*/ 1913040 h 1987467"/>
              <a:gd name="connsiteX60" fmla="*/ 1021227 w 3996546"/>
              <a:gd name="connsiteY60" fmla="*/ 1902407 h 1987467"/>
              <a:gd name="connsiteX61" fmla="*/ 925534 w 3996546"/>
              <a:gd name="connsiteY61" fmla="*/ 1870509 h 1987467"/>
              <a:gd name="connsiteX62" fmla="*/ 893636 w 3996546"/>
              <a:gd name="connsiteY62" fmla="*/ 1859877 h 1987467"/>
              <a:gd name="connsiteX63" fmla="*/ 808576 w 3996546"/>
              <a:gd name="connsiteY63" fmla="*/ 1849244 h 1987467"/>
              <a:gd name="connsiteX64" fmla="*/ 734148 w 3996546"/>
              <a:gd name="connsiteY64" fmla="*/ 1817347 h 1987467"/>
              <a:gd name="connsiteX65" fmla="*/ 670353 w 3996546"/>
              <a:gd name="connsiteY65" fmla="*/ 1796081 h 1987467"/>
              <a:gd name="connsiteX66" fmla="*/ 627822 w 3996546"/>
              <a:gd name="connsiteY66" fmla="*/ 1785449 h 1987467"/>
              <a:gd name="connsiteX67" fmla="*/ 468334 w 3996546"/>
              <a:gd name="connsiteY67" fmla="*/ 1764184 h 1987467"/>
              <a:gd name="connsiteX68" fmla="*/ 362008 w 3996546"/>
              <a:gd name="connsiteY68" fmla="*/ 1732286 h 1987467"/>
              <a:gd name="connsiteX69" fmla="*/ 330111 w 3996546"/>
              <a:gd name="connsiteY69" fmla="*/ 1721654 h 1987467"/>
              <a:gd name="connsiteX70" fmla="*/ 276948 w 3996546"/>
              <a:gd name="connsiteY70" fmla="*/ 1679123 h 1987467"/>
              <a:gd name="connsiteX71" fmla="*/ 245050 w 3996546"/>
              <a:gd name="connsiteY71" fmla="*/ 1668491 h 1987467"/>
              <a:gd name="connsiteX72" fmla="*/ 213153 w 3996546"/>
              <a:gd name="connsiteY72" fmla="*/ 1647226 h 1987467"/>
              <a:gd name="connsiteX73" fmla="*/ 191888 w 3996546"/>
              <a:gd name="connsiteY73" fmla="*/ 1615328 h 1987467"/>
              <a:gd name="connsiteX74" fmla="*/ 170622 w 3996546"/>
              <a:gd name="connsiteY74" fmla="*/ 1594063 h 1987467"/>
              <a:gd name="connsiteX75" fmla="*/ 138725 w 3996546"/>
              <a:gd name="connsiteY75" fmla="*/ 1530267 h 1987467"/>
              <a:gd name="connsiteX76" fmla="*/ 106827 w 3996546"/>
              <a:gd name="connsiteY76" fmla="*/ 1498370 h 1987467"/>
              <a:gd name="connsiteX77" fmla="*/ 64297 w 3996546"/>
              <a:gd name="connsiteY77" fmla="*/ 1434574 h 1987467"/>
              <a:gd name="connsiteX78" fmla="*/ 53664 w 3996546"/>
              <a:gd name="connsiteY78" fmla="*/ 1392044 h 1987467"/>
              <a:gd name="connsiteX79" fmla="*/ 43032 w 3996546"/>
              <a:gd name="connsiteY79" fmla="*/ 1328249 h 1987467"/>
              <a:gd name="connsiteX80" fmla="*/ 32399 w 3996546"/>
              <a:gd name="connsiteY80" fmla="*/ 1275086 h 1987467"/>
              <a:gd name="connsiteX81" fmla="*/ 32399 w 3996546"/>
              <a:gd name="connsiteY81" fmla="*/ 977374 h 1987467"/>
              <a:gd name="connsiteX82" fmla="*/ 11134 w 3996546"/>
              <a:gd name="connsiteY82" fmla="*/ 892314 h 1987467"/>
              <a:gd name="connsiteX83" fmla="*/ 501 w 3996546"/>
              <a:gd name="connsiteY83" fmla="*/ 807254 h 1987467"/>
              <a:gd name="connsiteX84" fmla="*/ 501 w 3996546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02650 w 3996546"/>
              <a:gd name="connsiteY33" fmla="*/ 1551533 h 1987467"/>
              <a:gd name="connsiteX34" fmla="*/ 3838855 w 3996546"/>
              <a:gd name="connsiteY34" fmla="*/ 1594063 h 1987467"/>
              <a:gd name="connsiteX35" fmla="*/ 3775060 w 3996546"/>
              <a:gd name="connsiteY35" fmla="*/ 1636593 h 1987467"/>
              <a:gd name="connsiteX36" fmla="*/ 3743162 w 3996546"/>
              <a:gd name="connsiteY36" fmla="*/ 1657858 h 1987467"/>
              <a:gd name="connsiteX37" fmla="*/ 3721897 w 3996546"/>
              <a:gd name="connsiteY37" fmla="*/ 1689756 h 1987467"/>
              <a:gd name="connsiteX38" fmla="*/ 3689999 w 3996546"/>
              <a:gd name="connsiteY38" fmla="*/ 1700388 h 1987467"/>
              <a:gd name="connsiteX39" fmla="*/ 3626204 w 3996546"/>
              <a:gd name="connsiteY39" fmla="*/ 1742919 h 1987467"/>
              <a:gd name="connsiteX40" fmla="*/ 3594306 w 3996546"/>
              <a:gd name="connsiteY40" fmla="*/ 1764184 h 1987467"/>
              <a:gd name="connsiteX41" fmla="*/ 3562408 w 3996546"/>
              <a:gd name="connsiteY41" fmla="*/ 1785449 h 1987467"/>
              <a:gd name="connsiteX42" fmla="*/ 3519878 w 3996546"/>
              <a:gd name="connsiteY42" fmla="*/ 1806714 h 1987467"/>
              <a:gd name="connsiteX43" fmla="*/ 3487981 w 3996546"/>
              <a:gd name="connsiteY43" fmla="*/ 1817347 h 1987467"/>
              <a:gd name="connsiteX44" fmla="*/ 3456083 w 3996546"/>
              <a:gd name="connsiteY44" fmla="*/ 1838612 h 1987467"/>
              <a:gd name="connsiteX45" fmla="*/ 3339125 w 3996546"/>
              <a:gd name="connsiteY45" fmla="*/ 1859877 h 1987467"/>
              <a:gd name="connsiteX46" fmla="*/ 3307227 w 3996546"/>
              <a:gd name="connsiteY46" fmla="*/ 1881142 h 1987467"/>
              <a:gd name="connsiteX47" fmla="*/ 3158371 w 3996546"/>
              <a:gd name="connsiteY47" fmla="*/ 1902407 h 1987467"/>
              <a:gd name="connsiteX48" fmla="*/ 2945720 w 3996546"/>
              <a:gd name="connsiteY48" fmla="*/ 1923672 h 1987467"/>
              <a:gd name="connsiteX49" fmla="*/ 2679906 w 3996546"/>
              <a:gd name="connsiteY49" fmla="*/ 1934305 h 1987467"/>
              <a:gd name="connsiteX50" fmla="*/ 2445990 w 3996546"/>
              <a:gd name="connsiteY50" fmla="*/ 1944937 h 1987467"/>
              <a:gd name="connsiteX51" fmla="*/ 2371562 w 3996546"/>
              <a:gd name="connsiteY51" fmla="*/ 1955570 h 1987467"/>
              <a:gd name="connsiteX52" fmla="*/ 2307767 w 3996546"/>
              <a:gd name="connsiteY52" fmla="*/ 1976835 h 1987467"/>
              <a:gd name="connsiteX53" fmla="*/ 1999422 w 3996546"/>
              <a:gd name="connsiteY53" fmla="*/ 1987467 h 1987467"/>
              <a:gd name="connsiteX54" fmla="*/ 1340204 w 3996546"/>
              <a:gd name="connsiteY54" fmla="*/ 1976835 h 1987467"/>
              <a:gd name="connsiteX55" fmla="*/ 1170083 w 3996546"/>
              <a:gd name="connsiteY55" fmla="*/ 1955570 h 1987467"/>
              <a:gd name="connsiteX56" fmla="*/ 1138185 w 3996546"/>
              <a:gd name="connsiteY56" fmla="*/ 1934305 h 1987467"/>
              <a:gd name="connsiteX57" fmla="*/ 1095655 w 3996546"/>
              <a:gd name="connsiteY57" fmla="*/ 1923672 h 1987467"/>
              <a:gd name="connsiteX58" fmla="*/ 1063757 w 3996546"/>
              <a:gd name="connsiteY58" fmla="*/ 1913040 h 1987467"/>
              <a:gd name="connsiteX59" fmla="*/ 1021227 w 3996546"/>
              <a:gd name="connsiteY59" fmla="*/ 1902407 h 1987467"/>
              <a:gd name="connsiteX60" fmla="*/ 925534 w 3996546"/>
              <a:gd name="connsiteY60" fmla="*/ 1870509 h 1987467"/>
              <a:gd name="connsiteX61" fmla="*/ 893636 w 3996546"/>
              <a:gd name="connsiteY61" fmla="*/ 1859877 h 1987467"/>
              <a:gd name="connsiteX62" fmla="*/ 808576 w 3996546"/>
              <a:gd name="connsiteY62" fmla="*/ 1849244 h 1987467"/>
              <a:gd name="connsiteX63" fmla="*/ 734148 w 3996546"/>
              <a:gd name="connsiteY63" fmla="*/ 1817347 h 1987467"/>
              <a:gd name="connsiteX64" fmla="*/ 670353 w 3996546"/>
              <a:gd name="connsiteY64" fmla="*/ 1796081 h 1987467"/>
              <a:gd name="connsiteX65" fmla="*/ 627822 w 3996546"/>
              <a:gd name="connsiteY65" fmla="*/ 1785449 h 1987467"/>
              <a:gd name="connsiteX66" fmla="*/ 468334 w 3996546"/>
              <a:gd name="connsiteY66" fmla="*/ 1764184 h 1987467"/>
              <a:gd name="connsiteX67" fmla="*/ 362008 w 3996546"/>
              <a:gd name="connsiteY67" fmla="*/ 1732286 h 1987467"/>
              <a:gd name="connsiteX68" fmla="*/ 330111 w 3996546"/>
              <a:gd name="connsiteY68" fmla="*/ 1721654 h 1987467"/>
              <a:gd name="connsiteX69" fmla="*/ 276948 w 3996546"/>
              <a:gd name="connsiteY69" fmla="*/ 1679123 h 1987467"/>
              <a:gd name="connsiteX70" fmla="*/ 245050 w 3996546"/>
              <a:gd name="connsiteY70" fmla="*/ 1668491 h 1987467"/>
              <a:gd name="connsiteX71" fmla="*/ 213153 w 3996546"/>
              <a:gd name="connsiteY71" fmla="*/ 1647226 h 1987467"/>
              <a:gd name="connsiteX72" fmla="*/ 191888 w 3996546"/>
              <a:gd name="connsiteY72" fmla="*/ 1615328 h 1987467"/>
              <a:gd name="connsiteX73" fmla="*/ 170622 w 3996546"/>
              <a:gd name="connsiteY73" fmla="*/ 1594063 h 1987467"/>
              <a:gd name="connsiteX74" fmla="*/ 138725 w 3996546"/>
              <a:gd name="connsiteY74" fmla="*/ 1530267 h 1987467"/>
              <a:gd name="connsiteX75" fmla="*/ 106827 w 3996546"/>
              <a:gd name="connsiteY75" fmla="*/ 1498370 h 1987467"/>
              <a:gd name="connsiteX76" fmla="*/ 64297 w 3996546"/>
              <a:gd name="connsiteY76" fmla="*/ 1434574 h 1987467"/>
              <a:gd name="connsiteX77" fmla="*/ 53664 w 3996546"/>
              <a:gd name="connsiteY77" fmla="*/ 1392044 h 1987467"/>
              <a:gd name="connsiteX78" fmla="*/ 43032 w 3996546"/>
              <a:gd name="connsiteY78" fmla="*/ 1328249 h 1987467"/>
              <a:gd name="connsiteX79" fmla="*/ 32399 w 3996546"/>
              <a:gd name="connsiteY79" fmla="*/ 1275086 h 1987467"/>
              <a:gd name="connsiteX80" fmla="*/ 32399 w 3996546"/>
              <a:gd name="connsiteY80" fmla="*/ 977374 h 1987467"/>
              <a:gd name="connsiteX81" fmla="*/ 11134 w 3996546"/>
              <a:gd name="connsiteY81" fmla="*/ 892314 h 1987467"/>
              <a:gd name="connsiteX82" fmla="*/ 501 w 3996546"/>
              <a:gd name="connsiteY82" fmla="*/ 807254 h 1987467"/>
              <a:gd name="connsiteX83" fmla="*/ 501 w 3996546"/>
              <a:gd name="connsiteY83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838855 w 3996546"/>
              <a:gd name="connsiteY33" fmla="*/ 1594063 h 1987467"/>
              <a:gd name="connsiteX34" fmla="*/ 3775060 w 3996546"/>
              <a:gd name="connsiteY34" fmla="*/ 1636593 h 1987467"/>
              <a:gd name="connsiteX35" fmla="*/ 3743162 w 3996546"/>
              <a:gd name="connsiteY35" fmla="*/ 1657858 h 1987467"/>
              <a:gd name="connsiteX36" fmla="*/ 3721897 w 3996546"/>
              <a:gd name="connsiteY36" fmla="*/ 1689756 h 1987467"/>
              <a:gd name="connsiteX37" fmla="*/ 3689999 w 3996546"/>
              <a:gd name="connsiteY37" fmla="*/ 1700388 h 1987467"/>
              <a:gd name="connsiteX38" fmla="*/ 3626204 w 3996546"/>
              <a:gd name="connsiteY38" fmla="*/ 1742919 h 1987467"/>
              <a:gd name="connsiteX39" fmla="*/ 3594306 w 3996546"/>
              <a:gd name="connsiteY39" fmla="*/ 1764184 h 1987467"/>
              <a:gd name="connsiteX40" fmla="*/ 3562408 w 3996546"/>
              <a:gd name="connsiteY40" fmla="*/ 1785449 h 1987467"/>
              <a:gd name="connsiteX41" fmla="*/ 3519878 w 3996546"/>
              <a:gd name="connsiteY41" fmla="*/ 1806714 h 1987467"/>
              <a:gd name="connsiteX42" fmla="*/ 3487981 w 3996546"/>
              <a:gd name="connsiteY42" fmla="*/ 1817347 h 1987467"/>
              <a:gd name="connsiteX43" fmla="*/ 3456083 w 3996546"/>
              <a:gd name="connsiteY43" fmla="*/ 1838612 h 1987467"/>
              <a:gd name="connsiteX44" fmla="*/ 3339125 w 3996546"/>
              <a:gd name="connsiteY44" fmla="*/ 1859877 h 1987467"/>
              <a:gd name="connsiteX45" fmla="*/ 3307227 w 3996546"/>
              <a:gd name="connsiteY45" fmla="*/ 1881142 h 1987467"/>
              <a:gd name="connsiteX46" fmla="*/ 3158371 w 3996546"/>
              <a:gd name="connsiteY46" fmla="*/ 1902407 h 1987467"/>
              <a:gd name="connsiteX47" fmla="*/ 2945720 w 3996546"/>
              <a:gd name="connsiteY47" fmla="*/ 1923672 h 1987467"/>
              <a:gd name="connsiteX48" fmla="*/ 2679906 w 3996546"/>
              <a:gd name="connsiteY48" fmla="*/ 1934305 h 1987467"/>
              <a:gd name="connsiteX49" fmla="*/ 2445990 w 3996546"/>
              <a:gd name="connsiteY49" fmla="*/ 1944937 h 1987467"/>
              <a:gd name="connsiteX50" fmla="*/ 2371562 w 3996546"/>
              <a:gd name="connsiteY50" fmla="*/ 1955570 h 1987467"/>
              <a:gd name="connsiteX51" fmla="*/ 2307767 w 3996546"/>
              <a:gd name="connsiteY51" fmla="*/ 1976835 h 1987467"/>
              <a:gd name="connsiteX52" fmla="*/ 1999422 w 3996546"/>
              <a:gd name="connsiteY52" fmla="*/ 1987467 h 1987467"/>
              <a:gd name="connsiteX53" fmla="*/ 1340204 w 3996546"/>
              <a:gd name="connsiteY53" fmla="*/ 1976835 h 1987467"/>
              <a:gd name="connsiteX54" fmla="*/ 1170083 w 3996546"/>
              <a:gd name="connsiteY54" fmla="*/ 1955570 h 1987467"/>
              <a:gd name="connsiteX55" fmla="*/ 1138185 w 3996546"/>
              <a:gd name="connsiteY55" fmla="*/ 1934305 h 1987467"/>
              <a:gd name="connsiteX56" fmla="*/ 1095655 w 3996546"/>
              <a:gd name="connsiteY56" fmla="*/ 1923672 h 1987467"/>
              <a:gd name="connsiteX57" fmla="*/ 1063757 w 3996546"/>
              <a:gd name="connsiteY57" fmla="*/ 1913040 h 1987467"/>
              <a:gd name="connsiteX58" fmla="*/ 1021227 w 3996546"/>
              <a:gd name="connsiteY58" fmla="*/ 1902407 h 1987467"/>
              <a:gd name="connsiteX59" fmla="*/ 925534 w 3996546"/>
              <a:gd name="connsiteY59" fmla="*/ 1870509 h 1987467"/>
              <a:gd name="connsiteX60" fmla="*/ 893636 w 3996546"/>
              <a:gd name="connsiteY60" fmla="*/ 1859877 h 1987467"/>
              <a:gd name="connsiteX61" fmla="*/ 808576 w 3996546"/>
              <a:gd name="connsiteY61" fmla="*/ 1849244 h 1987467"/>
              <a:gd name="connsiteX62" fmla="*/ 734148 w 3996546"/>
              <a:gd name="connsiteY62" fmla="*/ 1817347 h 1987467"/>
              <a:gd name="connsiteX63" fmla="*/ 670353 w 3996546"/>
              <a:gd name="connsiteY63" fmla="*/ 1796081 h 1987467"/>
              <a:gd name="connsiteX64" fmla="*/ 627822 w 3996546"/>
              <a:gd name="connsiteY64" fmla="*/ 1785449 h 1987467"/>
              <a:gd name="connsiteX65" fmla="*/ 468334 w 3996546"/>
              <a:gd name="connsiteY65" fmla="*/ 1764184 h 1987467"/>
              <a:gd name="connsiteX66" fmla="*/ 362008 w 3996546"/>
              <a:gd name="connsiteY66" fmla="*/ 1732286 h 1987467"/>
              <a:gd name="connsiteX67" fmla="*/ 330111 w 3996546"/>
              <a:gd name="connsiteY67" fmla="*/ 1721654 h 1987467"/>
              <a:gd name="connsiteX68" fmla="*/ 276948 w 3996546"/>
              <a:gd name="connsiteY68" fmla="*/ 1679123 h 1987467"/>
              <a:gd name="connsiteX69" fmla="*/ 245050 w 3996546"/>
              <a:gd name="connsiteY69" fmla="*/ 1668491 h 1987467"/>
              <a:gd name="connsiteX70" fmla="*/ 213153 w 3996546"/>
              <a:gd name="connsiteY70" fmla="*/ 1647226 h 1987467"/>
              <a:gd name="connsiteX71" fmla="*/ 191888 w 3996546"/>
              <a:gd name="connsiteY71" fmla="*/ 1615328 h 1987467"/>
              <a:gd name="connsiteX72" fmla="*/ 170622 w 3996546"/>
              <a:gd name="connsiteY72" fmla="*/ 1594063 h 1987467"/>
              <a:gd name="connsiteX73" fmla="*/ 138725 w 3996546"/>
              <a:gd name="connsiteY73" fmla="*/ 1530267 h 1987467"/>
              <a:gd name="connsiteX74" fmla="*/ 106827 w 3996546"/>
              <a:gd name="connsiteY74" fmla="*/ 1498370 h 1987467"/>
              <a:gd name="connsiteX75" fmla="*/ 64297 w 3996546"/>
              <a:gd name="connsiteY75" fmla="*/ 1434574 h 1987467"/>
              <a:gd name="connsiteX76" fmla="*/ 53664 w 3996546"/>
              <a:gd name="connsiteY76" fmla="*/ 1392044 h 1987467"/>
              <a:gd name="connsiteX77" fmla="*/ 43032 w 3996546"/>
              <a:gd name="connsiteY77" fmla="*/ 1328249 h 1987467"/>
              <a:gd name="connsiteX78" fmla="*/ 32399 w 3996546"/>
              <a:gd name="connsiteY78" fmla="*/ 1275086 h 1987467"/>
              <a:gd name="connsiteX79" fmla="*/ 32399 w 3996546"/>
              <a:gd name="connsiteY79" fmla="*/ 977374 h 1987467"/>
              <a:gd name="connsiteX80" fmla="*/ 11134 w 3996546"/>
              <a:gd name="connsiteY80" fmla="*/ 892314 h 1987467"/>
              <a:gd name="connsiteX81" fmla="*/ 501 w 3996546"/>
              <a:gd name="connsiteY81" fmla="*/ 807254 h 1987467"/>
              <a:gd name="connsiteX82" fmla="*/ 501 w 3996546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57501 w 3994448"/>
              <a:gd name="connsiteY29" fmla="*/ 549036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94448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69212" y="121066"/>
                  <a:pt x="3707693" y="143078"/>
                  <a:pt x="3746032" y="188241"/>
                </a:cubicBezTo>
                <a:cubicBezTo>
                  <a:pt x="3783133" y="212975"/>
                  <a:pt x="3819828" y="271300"/>
                  <a:pt x="3846732" y="305891"/>
                </a:cubicBezTo>
                <a:cubicBezTo>
                  <a:pt x="3880683" y="370575"/>
                  <a:pt x="3914325" y="427475"/>
                  <a:pt x="3957501" y="549036"/>
                </a:cubicBezTo>
                <a:cubicBezTo>
                  <a:pt x="3984168" y="746756"/>
                  <a:pt x="3994448" y="735721"/>
                  <a:pt x="3987711" y="941204"/>
                </a:cubicBezTo>
                <a:cubicBezTo>
                  <a:pt x="3987344" y="952406"/>
                  <a:pt x="3988389" y="1118258"/>
                  <a:pt x="3987711" y="1129445"/>
                </a:cubicBezTo>
                <a:cubicBezTo>
                  <a:pt x="3981275" y="1235635"/>
                  <a:pt x="3961301" y="1227355"/>
                  <a:pt x="3952466" y="1333372"/>
                </a:cubicBezTo>
                <a:cubicBezTo>
                  <a:pt x="3927657" y="1410808"/>
                  <a:pt x="3874297" y="1540912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96000" y="4267200"/>
            <a:ext cx="2061648" cy="6521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09"/>
              <a:gd name="connsiteY0" fmla="*/ 722193 h 1987467"/>
              <a:gd name="connsiteX1" fmla="*/ 32399 w 3987709"/>
              <a:gd name="connsiteY1" fmla="*/ 605235 h 1987467"/>
              <a:gd name="connsiteX2" fmla="*/ 43032 w 3987709"/>
              <a:gd name="connsiteY2" fmla="*/ 562705 h 1987467"/>
              <a:gd name="connsiteX3" fmla="*/ 64297 w 3987709"/>
              <a:gd name="connsiteY3" fmla="*/ 403216 h 1987467"/>
              <a:gd name="connsiteX4" fmla="*/ 85562 w 3987709"/>
              <a:gd name="connsiteY4" fmla="*/ 328788 h 1987467"/>
              <a:gd name="connsiteX5" fmla="*/ 117460 w 3987709"/>
              <a:gd name="connsiteY5" fmla="*/ 307523 h 1987467"/>
              <a:gd name="connsiteX6" fmla="*/ 181255 w 3987709"/>
              <a:gd name="connsiteY6" fmla="*/ 222463 h 1987467"/>
              <a:gd name="connsiteX7" fmla="*/ 202520 w 3987709"/>
              <a:gd name="connsiteY7" fmla="*/ 190565 h 1987467"/>
              <a:gd name="connsiteX8" fmla="*/ 266315 w 3987709"/>
              <a:gd name="connsiteY8" fmla="*/ 158667 h 1987467"/>
              <a:gd name="connsiteX9" fmla="*/ 298213 w 3987709"/>
              <a:gd name="connsiteY9" fmla="*/ 137402 h 1987467"/>
              <a:gd name="connsiteX10" fmla="*/ 478967 w 3987709"/>
              <a:gd name="connsiteY10" fmla="*/ 116137 h 1987467"/>
              <a:gd name="connsiteX11" fmla="*/ 542762 w 3987709"/>
              <a:gd name="connsiteY11" fmla="*/ 105505 h 1987467"/>
              <a:gd name="connsiteX12" fmla="*/ 595925 w 3987709"/>
              <a:gd name="connsiteY12" fmla="*/ 94872 h 1987467"/>
              <a:gd name="connsiteX13" fmla="*/ 1021227 w 3987709"/>
              <a:gd name="connsiteY13" fmla="*/ 84240 h 1987467"/>
              <a:gd name="connsiteX14" fmla="*/ 1276408 w 3987709"/>
              <a:gd name="connsiteY14" fmla="*/ 62974 h 1987467"/>
              <a:gd name="connsiteX15" fmla="*/ 1329571 w 3987709"/>
              <a:gd name="connsiteY15" fmla="*/ 52342 h 1987467"/>
              <a:gd name="connsiteX16" fmla="*/ 1414632 w 3987709"/>
              <a:gd name="connsiteY16" fmla="*/ 41709 h 1987467"/>
              <a:gd name="connsiteX17" fmla="*/ 1457162 w 3987709"/>
              <a:gd name="connsiteY17" fmla="*/ 31077 h 1987467"/>
              <a:gd name="connsiteX18" fmla="*/ 1616650 w 3987709"/>
              <a:gd name="connsiteY18" fmla="*/ 9812 h 1987467"/>
              <a:gd name="connsiteX19" fmla="*/ 2318399 w 3987709"/>
              <a:gd name="connsiteY19" fmla="*/ 20444 h 1987467"/>
              <a:gd name="connsiteX20" fmla="*/ 2488520 w 3987709"/>
              <a:gd name="connsiteY20" fmla="*/ 41709 h 1987467"/>
              <a:gd name="connsiteX21" fmla="*/ 2584213 w 3987709"/>
              <a:gd name="connsiteY21" fmla="*/ 52342 h 1987467"/>
              <a:gd name="connsiteX22" fmla="*/ 2648008 w 3987709"/>
              <a:gd name="connsiteY22" fmla="*/ 62974 h 1987467"/>
              <a:gd name="connsiteX23" fmla="*/ 3434818 w 3987709"/>
              <a:gd name="connsiteY23" fmla="*/ 73607 h 1987467"/>
              <a:gd name="connsiteX24" fmla="*/ 3519878 w 3987709"/>
              <a:gd name="connsiteY24" fmla="*/ 84240 h 1987467"/>
              <a:gd name="connsiteX25" fmla="*/ 3551776 w 3987709"/>
              <a:gd name="connsiteY25" fmla="*/ 94872 h 1987467"/>
              <a:gd name="connsiteX26" fmla="*/ 3636836 w 3987709"/>
              <a:gd name="connsiteY26" fmla="*/ 105505 h 1987467"/>
              <a:gd name="connsiteX27" fmla="*/ 3689999 w 3987709"/>
              <a:gd name="connsiteY27" fmla="*/ 116137 h 1987467"/>
              <a:gd name="connsiteX28" fmla="*/ 3753795 w 3987709"/>
              <a:gd name="connsiteY28" fmla="*/ 137402 h 1987467"/>
              <a:gd name="connsiteX29" fmla="*/ 3849488 w 3987709"/>
              <a:gd name="connsiteY29" fmla="*/ 211830 h 1987467"/>
              <a:gd name="connsiteX30" fmla="*/ 3892018 w 3987709"/>
              <a:gd name="connsiteY30" fmla="*/ 275626 h 1987467"/>
              <a:gd name="connsiteX31" fmla="*/ 3913283 w 3987709"/>
              <a:gd name="connsiteY31" fmla="*/ 307523 h 1987467"/>
              <a:gd name="connsiteX32" fmla="*/ 3923915 w 3987709"/>
              <a:gd name="connsiteY32" fmla="*/ 339421 h 1987467"/>
              <a:gd name="connsiteX33" fmla="*/ 3955813 w 3987709"/>
              <a:gd name="connsiteY33" fmla="*/ 360686 h 1987467"/>
              <a:gd name="connsiteX34" fmla="*/ 3866870 w 3987709"/>
              <a:gd name="connsiteY34" fmla="*/ 564722 h 1987467"/>
              <a:gd name="connsiteX35" fmla="*/ 3987709 w 3987709"/>
              <a:gd name="connsiteY35" fmla="*/ 564722 h 1987467"/>
              <a:gd name="connsiteX36" fmla="*/ 3977078 w 3987709"/>
              <a:gd name="connsiteY36" fmla="*/ 1073067 h 1987467"/>
              <a:gd name="connsiteX37" fmla="*/ 3966446 w 3987709"/>
              <a:gd name="connsiteY37" fmla="*/ 1104965 h 1987467"/>
              <a:gd name="connsiteX38" fmla="*/ 3955813 w 3987709"/>
              <a:gd name="connsiteY38" fmla="*/ 1423942 h 1987467"/>
              <a:gd name="connsiteX39" fmla="*/ 3913283 w 3987709"/>
              <a:gd name="connsiteY39" fmla="*/ 1519635 h 1987467"/>
              <a:gd name="connsiteX40" fmla="*/ 3902650 w 3987709"/>
              <a:gd name="connsiteY40" fmla="*/ 1551533 h 1987467"/>
              <a:gd name="connsiteX41" fmla="*/ 3838855 w 3987709"/>
              <a:gd name="connsiteY41" fmla="*/ 1594063 h 1987467"/>
              <a:gd name="connsiteX42" fmla="*/ 3775060 w 3987709"/>
              <a:gd name="connsiteY42" fmla="*/ 1636593 h 1987467"/>
              <a:gd name="connsiteX43" fmla="*/ 3743162 w 3987709"/>
              <a:gd name="connsiteY43" fmla="*/ 1657858 h 1987467"/>
              <a:gd name="connsiteX44" fmla="*/ 3721897 w 3987709"/>
              <a:gd name="connsiteY44" fmla="*/ 1689756 h 1987467"/>
              <a:gd name="connsiteX45" fmla="*/ 3689999 w 3987709"/>
              <a:gd name="connsiteY45" fmla="*/ 1700388 h 1987467"/>
              <a:gd name="connsiteX46" fmla="*/ 3626204 w 3987709"/>
              <a:gd name="connsiteY46" fmla="*/ 1742919 h 1987467"/>
              <a:gd name="connsiteX47" fmla="*/ 3594306 w 3987709"/>
              <a:gd name="connsiteY47" fmla="*/ 1764184 h 1987467"/>
              <a:gd name="connsiteX48" fmla="*/ 3562408 w 3987709"/>
              <a:gd name="connsiteY48" fmla="*/ 1785449 h 1987467"/>
              <a:gd name="connsiteX49" fmla="*/ 3519878 w 3987709"/>
              <a:gd name="connsiteY49" fmla="*/ 1806714 h 1987467"/>
              <a:gd name="connsiteX50" fmla="*/ 3487981 w 3987709"/>
              <a:gd name="connsiteY50" fmla="*/ 1817347 h 1987467"/>
              <a:gd name="connsiteX51" fmla="*/ 3456083 w 3987709"/>
              <a:gd name="connsiteY51" fmla="*/ 1838612 h 1987467"/>
              <a:gd name="connsiteX52" fmla="*/ 3339125 w 3987709"/>
              <a:gd name="connsiteY52" fmla="*/ 1859877 h 1987467"/>
              <a:gd name="connsiteX53" fmla="*/ 3307227 w 3987709"/>
              <a:gd name="connsiteY53" fmla="*/ 1881142 h 1987467"/>
              <a:gd name="connsiteX54" fmla="*/ 3158371 w 3987709"/>
              <a:gd name="connsiteY54" fmla="*/ 1902407 h 1987467"/>
              <a:gd name="connsiteX55" fmla="*/ 2945720 w 3987709"/>
              <a:gd name="connsiteY55" fmla="*/ 1923672 h 1987467"/>
              <a:gd name="connsiteX56" fmla="*/ 2679906 w 3987709"/>
              <a:gd name="connsiteY56" fmla="*/ 1934305 h 1987467"/>
              <a:gd name="connsiteX57" fmla="*/ 2445990 w 3987709"/>
              <a:gd name="connsiteY57" fmla="*/ 1944937 h 1987467"/>
              <a:gd name="connsiteX58" fmla="*/ 2371562 w 3987709"/>
              <a:gd name="connsiteY58" fmla="*/ 1955570 h 1987467"/>
              <a:gd name="connsiteX59" fmla="*/ 2307767 w 3987709"/>
              <a:gd name="connsiteY59" fmla="*/ 1976835 h 1987467"/>
              <a:gd name="connsiteX60" fmla="*/ 1999422 w 3987709"/>
              <a:gd name="connsiteY60" fmla="*/ 1987467 h 1987467"/>
              <a:gd name="connsiteX61" fmla="*/ 1340204 w 3987709"/>
              <a:gd name="connsiteY61" fmla="*/ 1976835 h 1987467"/>
              <a:gd name="connsiteX62" fmla="*/ 1170083 w 3987709"/>
              <a:gd name="connsiteY62" fmla="*/ 1955570 h 1987467"/>
              <a:gd name="connsiteX63" fmla="*/ 1138185 w 3987709"/>
              <a:gd name="connsiteY63" fmla="*/ 1934305 h 1987467"/>
              <a:gd name="connsiteX64" fmla="*/ 1095655 w 3987709"/>
              <a:gd name="connsiteY64" fmla="*/ 1923672 h 1987467"/>
              <a:gd name="connsiteX65" fmla="*/ 1063757 w 3987709"/>
              <a:gd name="connsiteY65" fmla="*/ 1913040 h 1987467"/>
              <a:gd name="connsiteX66" fmla="*/ 1021227 w 3987709"/>
              <a:gd name="connsiteY66" fmla="*/ 1902407 h 1987467"/>
              <a:gd name="connsiteX67" fmla="*/ 925534 w 3987709"/>
              <a:gd name="connsiteY67" fmla="*/ 1870509 h 1987467"/>
              <a:gd name="connsiteX68" fmla="*/ 893636 w 3987709"/>
              <a:gd name="connsiteY68" fmla="*/ 1859877 h 1987467"/>
              <a:gd name="connsiteX69" fmla="*/ 808576 w 3987709"/>
              <a:gd name="connsiteY69" fmla="*/ 1849244 h 1987467"/>
              <a:gd name="connsiteX70" fmla="*/ 734148 w 3987709"/>
              <a:gd name="connsiteY70" fmla="*/ 1817347 h 1987467"/>
              <a:gd name="connsiteX71" fmla="*/ 670353 w 3987709"/>
              <a:gd name="connsiteY71" fmla="*/ 1796081 h 1987467"/>
              <a:gd name="connsiteX72" fmla="*/ 627822 w 3987709"/>
              <a:gd name="connsiteY72" fmla="*/ 1785449 h 1987467"/>
              <a:gd name="connsiteX73" fmla="*/ 468334 w 3987709"/>
              <a:gd name="connsiteY73" fmla="*/ 1764184 h 1987467"/>
              <a:gd name="connsiteX74" fmla="*/ 362008 w 3987709"/>
              <a:gd name="connsiteY74" fmla="*/ 1732286 h 1987467"/>
              <a:gd name="connsiteX75" fmla="*/ 330111 w 3987709"/>
              <a:gd name="connsiteY75" fmla="*/ 1721654 h 1987467"/>
              <a:gd name="connsiteX76" fmla="*/ 276948 w 3987709"/>
              <a:gd name="connsiteY76" fmla="*/ 1679123 h 1987467"/>
              <a:gd name="connsiteX77" fmla="*/ 245050 w 3987709"/>
              <a:gd name="connsiteY77" fmla="*/ 1668491 h 1987467"/>
              <a:gd name="connsiteX78" fmla="*/ 213153 w 3987709"/>
              <a:gd name="connsiteY78" fmla="*/ 1647226 h 1987467"/>
              <a:gd name="connsiteX79" fmla="*/ 191888 w 3987709"/>
              <a:gd name="connsiteY79" fmla="*/ 1615328 h 1987467"/>
              <a:gd name="connsiteX80" fmla="*/ 170622 w 3987709"/>
              <a:gd name="connsiteY80" fmla="*/ 1594063 h 1987467"/>
              <a:gd name="connsiteX81" fmla="*/ 138725 w 3987709"/>
              <a:gd name="connsiteY81" fmla="*/ 1530267 h 1987467"/>
              <a:gd name="connsiteX82" fmla="*/ 106827 w 3987709"/>
              <a:gd name="connsiteY82" fmla="*/ 1498370 h 1987467"/>
              <a:gd name="connsiteX83" fmla="*/ 64297 w 3987709"/>
              <a:gd name="connsiteY83" fmla="*/ 1434574 h 1987467"/>
              <a:gd name="connsiteX84" fmla="*/ 53664 w 3987709"/>
              <a:gd name="connsiteY84" fmla="*/ 1392044 h 1987467"/>
              <a:gd name="connsiteX85" fmla="*/ 43032 w 3987709"/>
              <a:gd name="connsiteY85" fmla="*/ 1328249 h 1987467"/>
              <a:gd name="connsiteX86" fmla="*/ 32399 w 3987709"/>
              <a:gd name="connsiteY86" fmla="*/ 1275086 h 1987467"/>
              <a:gd name="connsiteX87" fmla="*/ 32399 w 3987709"/>
              <a:gd name="connsiteY87" fmla="*/ 977374 h 1987467"/>
              <a:gd name="connsiteX88" fmla="*/ 11134 w 3987709"/>
              <a:gd name="connsiteY88" fmla="*/ 892314 h 1987467"/>
              <a:gd name="connsiteX89" fmla="*/ 501 w 3987709"/>
              <a:gd name="connsiteY89" fmla="*/ 807254 h 1987467"/>
              <a:gd name="connsiteX90" fmla="*/ 501 w 3987709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564722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866870 w 3987711"/>
              <a:gd name="connsiteY33" fmla="*/ 376482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87711 w 3987711"/>
              <a:gd name="connsiteY33" fmla="*/ 564722 h 1987467"/>
              <a:gd name="connsiteX34" fmla="*/ 3977078 w 3987711"/>
              <a:gd name="connsiteY34" fmla="*/ 1073067 h 1987467"/>
              <a:gd name="connsiteX35" fmla="*/ 3966446 w 3987711"/>
              <a:gd name="connsiteY35" fmla="*/ 1104965 h 1987467"/>
              <a:gd name="connsiteX36" fmla="*/ 3955813 w 3987711"/>
              <a:gd name="connsiteY36" fmla="*/ 1423942 h 1987467"/>
              <a:gd name="connsiteX37" fmla="*/ 3913283 w 3987711"/>
              <a:gd name="connsiteY37" fmla="*/ 1519635 h 1987467"/>
              <a:gd name="connsiteX38" fmla="*/ 3902650 w 3987711"/>
              <a:gd name="connsiteY38" fmla="*/ 1551533 h 1987467"/>
              <a:gd name="connsiteX39" fmla="*/ 3838855 w 3987711"/>
              <a:gd name="connsiteY39" fmla="*/ 1594063 h 1987467"/>
              <a:gd name="connsiteX40" fmla="*/ 3775060 w 3987711"/>
              <a:gd name="connsiteY40" fmla="*/ 1636593 h 1987467"/>
              <a:gd name="connsiteX41" fmla="*/ 3743162 w 3987711"/>
              <a:gd name="connsiteY41" fmla="*/ 1657858 h 1987467"/>
              <a:gd name="connsiteX42" fmla="*/ 3721897 w 3987711"/>
              <a:gd name="connsiteY42" fmla="*/ 1689756 h 1987467"/>
              <a:gd name="connsiteX43" fmla="*/ 3689999 w 3987711"/>
              <a:gd name="connsiteY43" fmla="*/ 1700388 h 1987467"/>
              <a:gd name="connsiteX44" fmla="*/ 3626204 w 3987711"/>
              <a:gd name="connsiteY44" fmla="*/ 1742919 h 1987467"/>
              <a:gd name="connsiteX45" fmla="*/ 3594306 w 3987711"/>
              <a:gd name="connsiteY45" fmla="*/ 1764184 h 1987467"/>
              <a:gd name="connsiteX46" fmla="*/ 3562408 w 3987711"/>
              <a:gd name="connsiteY46" fmla="*/ 1785449 h 1987467"/>
              <a:gd name="connsiteX47" fmla="*/ 3519878 w 3987711"/>
              <a:gd name="connsiteY47" fmla="*/ 1806714 h 1987467"/>
              <a:gd name="connsiteX48" fmla="*/ 3487981 w 3987711"/>
              <a:gd name="connsiteY48" fmla="*/ 1817347 h 1987467"/>
              <a:gd name="connsiteX49" fmla="*/ 3456083 w 3987711"/>
              <a:gd name="connsiteY49" fmla="*/ 1838612 h 1987467"/>
              <a:gd name="connsiteX50" fmla="*/ 3339125 w 3987711"/>
              <a:gd name="connsiteY50" fmla="*/ 1859877 h 1987467"/>
              <a:gd name="connsiteX51" fmla="*/ 3307227 w 3987711"/>
              <a:gd name="connsiteY51" fmla="*/ 1881142 h 1987467"/>
              <a:gd name="connsiteX52" fmla="*/ 3158371 w 3987711"/>
              <a:gd name="connsiteY52" fmla="*/ 1902407 h 1987467"/>
              <a:gd name="connsiteX53" fmla="*/ 2945720 w 3987711"/>
              <a:gd name="connsiteY53" fmla="*/ 1923672 h 1987467"/>
              <a:gd name="connsiteX54" fmla="*/ 2679906 w 3987711"/>
              <a:gd name="connsiteY54" fmla="*/ 1934305 h 1987467"/>
              <a:gd name="connsiteX55" fmla="*/ 2445990 w 3987711"/>
              <a:gd name="connsiteY55" fmla="*/ 1944937 h 1987467"/>
              <a:gd name="connsiteX56" fmla="*/ 2371562 w 3987711"/>
              <a:gd name="connsiteY56" fmla="*/ 1955570 h 1987467"/>
              <a:gd name="connsiteX57" fmla="*/ 2307767 w 3987711"/>
              <a:gd name="connsiteY57" fmla="*/ 1976835 h 1987467"/>
              <a:gd name="connsiteX58" fmla="*/ 1999422 w 3987711"/>
              <a:gd name="connsiteY58" fmla="*/ 1987467 h 1987467"/>
              <a:gd name="connsiteX59" fmla="*/ 1340204 w 3987711"/>
              <a:gd name="connsiteY59" fmla="*/ 1976835 h 1987467"/>
              <a:gd name="connsiteX60" fmla="*/ 1170083 w 3987711"/>
              <a:gd name="connsiteY60" fmla="*/ 1955570 h 1987467"/>
              <a:gd name="connsiteX61" fmla="*/ 1138185 w 3987711"/>
              <a:gd name="connsiteY61" fmla="*/ 1934305 h 1987467"/>
              <a:gd name="connsiteX62" fmla="*/ 1095655 w 3987711"/>
              <a:gd name="connsiteY62" fmla="*/ 1923672 h 1987467"/>
              <a:gd name="connsiteX63" fmla="*/ 1063757 w 3987711"/>
              <a:gd name="connsiteY63" fmla="*/ 1913040 h 1987467"/>
              <a:gd name="connsiteX64" fmla="*/ 1021227 w 3987711"/>
              <a:gd name="connsiteY64" fmla="*/ 1902407 h 1987467"/>
              <a:gd name="connsiteX65" fmla="*/ 925534 w 3987711"/>
              <a:gd name="connsiteY65" fmla="*/ 1870509 h 1987467"/>
              <a:gd name="connsiteX66" fmla="*/ 893636 w 3987711"/>
              <a:gd name="connsiteY66" fmla="*/ 1859877 h 1987467"/>
              <a:gd name="connsiteX67" fmla="*/ 808576 w 3987711"/>
              <a:gd name="connsiteY67" fmla="*/ 1849244 h 1987467"/>
              <a:gd name="connsiteX68" fmla="*/ 734148 w 3987711"/>
              <a:gd name="connsiteY68" fmla="*/ 1817347 h 1987467"/>
              <a:gd name="connsiteX69" fmla="*/ 670353 w 3987711"/>
              <a:gd name="connsiteY69" fmla="*/ 1796081 h 1987467"/>
              <a:gd name="connsiteX70" fmla="*/ 627822 w 3987711"/>
              <a:gd name="connsiteY70" fmla="*/ 1785449 h 1987467"/>
              <a:gd name="connsiteX71" fmla="*/ 468334 w 3987711"/>
              <a:gd name="connsiteY71" fmla="*/ 1764184 h 1987467"/>
              <a:gd name="connsiteX72" fmla="*/ 362008 w 3987711"/>
              <a:gd name="connsiteY72" fmla="*/ 1732286 h 1987467"/>
              <a:gd name="connsiteX73" fmla="*/ 330111 w 3987711"/>
              <a:gd name="connsiteY73" fmla="*/ 1721654 h 1987467"/>
              <a:gd name="connsiteX74" fmla="*/ 276948 w 3987711"/>
              <a:gd name="connsiteY74" fmla="*/ 1679123 h 1987467"/>
              <a:gd name="connsiteX75" fmla="*/ 245050 w 3987711"/>
              <a:gd name="connsiteY75" fmla="*/ 1668491 h 1987467"/>
              <a:gd name="connsiteX76" fmla="*/ 213153 w 3987711"/>
              <a:gd name="connsiteY76" fmla="*/ 1647226 h 1987467"/>
              <a:gd name="connsiteX77" fmla="*/ 191888 w 3987711"/>
              <a:gd name="connsiteY77" fmla="*/ 1615328 h 1987467"/>
              <a:gd name="connsiteX78" fmla="*/ 170622 w 3987711"/>
              <a:gd name="connsiteY78" fmla="*/ 1594063 h 1987467"/>
              <a:gd name="connsiteX79" fmla="*/ 138725 w 3987711"/>
              <a:gd name="connsiteY79" fmla="*/ 1530267 h 1987467"/>
              <a:gd name="connsiteX80" fmla="*/ 106827 w 3987711"/>
              <a:gd name="connsiteY80" fmla="*/ 1498370 h 1987467"/>
              <a:gd name="connsiteX81" fmla="*/ 64297 w 3987711"/>
              <a:gd name="connsiteY81" fmla="*/ 1434574 h 1987467"/>
              <a:gd name="connsiteX82" fmla="*/ 53664 w 3987711"/>
              <a:gd name="connsiteY82" fmla="*/ 1392044 h 1987467"/>
              <a:gd name="connsiteX83" fmla="*/ 43032 w 3987711"/>
              <a:gd name="connsiteY83" fmla="*/ 1328249 h 1987467"/>
              <a:gd name="connsiteX84" fmla="*/ 32399 w 3987711"/>
              <a:gd name="connsiteY84" fmla="*/ 1275086 h 1987467"/>
              <a:gd name="connsiteX85" fmla="*/ 32399 w 3987711"/>
              <a:gd name="connsiteY85" fmla="*/ 977374 h 1987467"/>
              <a:gd name="connsiteX86" fmla="*/ 11134 w 3987711"/>
              <a:gd name="connsiteY86" fmla="*/ 892314 h 1987467"/>
              <a:gd name="connsiteX87" fmla="*/ 501 w 3987711"/>
              <a:gd name="connsiteY87" fmla="*/ 807254 h 1987467"/>
              <a:gd name="connsiteX88" fmla="*/ 501 w 3987711"/>
              <a:gd name="connsiteY88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87711 w 3987711"/>
              <a:gd name="connsiteY32" fmla="*/ 564722 h 1987467"/>
              <a:gd name="connsiteX33" fmla="*/ 3977078 w 3987711"/>
              <a:gd name="connsiteY33" fmla="*/ 1073067 h 1987467"/>
              <a:gd name="connsiteX34" fmla="*/ 3966446 w 3987711"/>
              <a:gd name="connsiteY34" fmla="*/ 1104965 h 1987467"/>
              <a:gd name="connsiteX35" fmla="*/ 3955813 w 3987711"/>
              <a:gd name="connsiteY35" fmla="*/ 1423942 h 1987467"/>
              <a:gd name="connsiteX36" fmla="*/ 3913283 w 3987711"/>
              <a:gd name="connsiteY36" fmla="*/ 1519635 h 1987467"/>
              <a:gd name="connsiteX37" fmla="*/ 3902650 w 3987711"/>
              <a:gd name="connsiteY37" fmla="*/ 1551533 h 1987467"/>
              <a:gd name="connsiteX38" fmla="*/ 3838855 w 3987711"/>
              <a:gd name="connsiteY38" fmla="*/ 1594063 h 1987467"/>
              <a:gd name="connsiteX39" fmla="*/ 3775060 w 3987711"/>
              <a:gd name="connsiteY39" fmla="*/ 1636593 h 1987467"/>
              <a:gd name="connsiteX40" fmla="*/ 3743162 w 3987711"/>
              <a:gd name="connsiteY40" fmla="*/ 1657858 h 1987467"/>
              <a:gd name="connsiteX41" fmla="*/ 3721897 w 3987711"/>
              <a:gd name="connsiteY41" fmla="*/ 1689756 h 1987467"/>
              <a:gd name="connsiteX42" fmla="*/ 3689999 w 3987711"/>
              <a:gd name="connsiteY42" fmla="*/ 1700388 h 1987467"/>
              <a:gd name="connsiteX43" fmla="*/ 3626204 w 3987711"/>
              <a:gd name="connsiteY43" fmla="*/ 1742919 h 1987467"/>
              <a:gd name="connsiteX44" fmla="*/ 3594306 w 3987711"/>
              <a:gd name="connsiteY44" fmla="*/ 1764184 h 1987467"/>
              <a:gd name="connsiteX45" fmla="*/ 3562408 w 3987711"/>
              <a:gd name="connsiteY45" fmla="*/ 1785449 h 1987467"/>
              <a:gd name="connsiteX46" fmla="*/ 3519878 w 3987711"/>
              <a:gd name="connsiteY46" fmla="*/ 1806714 h 1987467"/>
              <a:gd name="connsiteX47" fmla="*/ 3487981 w 3987711"/>
              <a:gd name="connsiteY47" fmla="*/ 1817347 h 1987467"/>
              <a:gd name="connsiteX48" fmla="*/ 3456083 w 3987711"/>
              <a:gd name="connsiteY48" fmla="*/ 1838612 h 1987467"/>
              <a:gd name="connsiteX49" fmla="*/ 3339125 w 3987711"/>
              <a:gd name="connsiteY49" fmla="*/ 1859877 h 1987467"/>
              <a:gd name="connsiteX50" fmla="*/ 3307227 w 3987711"/>
              <a:gd name="connsiteY50" fmla="*/ 1881142 h 1987467"/>
              <a:gd name="connsiteX51" fmla="*/ 3158371 w 3987711"/>
              <a:gd name="connsiteY51" fmla="*/ 1902407 h 1987467"/>
              <a:gd name="connsiteX52" fmla="*/ 2945720 w 3987711"/>
              <a:gd name="connsiteY52" fmla="*/ 1923672 h 1987467"/>
              <a:gd name="connsiteX53" fmla="*/ 2679906 w 3987711"/>
              <a:gd name="connsiteY53" fmla="*/ 1934305 h 1987467"/>
              <a:gd name="connsiteX54" fmla="*/ 2445990 w 3987711"/>
              <a:gd name="connsiteY54" fmla="*/ 1944937 h 1987467"/>
              <a:gd name="connsiteX55" fmla="*/ 2371562 w 3987711"/>
              <a:gd name="connsiteY55" fmla="*/ 1955570 h 1987467"/>
              <a:gd name="connsiteX56" fmla="*/ 2307767 w 3987711"/>
              <a:gd name="connsiteY56" fmla="*/ 1976835 h 1987467"/>
              <a:gd name="connsiteX57" fmla="*/ 1999422 w 3987711"/>
              <a:gd name="connsiteY57" fmla="*/ 1987467 h 1987467"/>
              <a:gd name="connsiteX58" fmla="*/ 1340204 w 3987711"/>
              <a:gd name="connsiteY58" fmla="*/ 1976835 h 1987467"/>
              <a:gd name="connsiteX59" fmla="*/ 1170083 w 3987711"/>
              <a:gd name="connsiteY59" fmla="*/ 1955570 h 1987467"/>
              <a:gd name="connsiteX60" fmla="*/ 1138185 w 3987711"/>
              <a:gd name="connsiteY60" fmla="*/ 1934305 h 1987467"/>
              <a:gd name="connsiteX61" fmla="*/ 1095655 w 3987711"/>
              <a:gd name="connsiteY61" fmla="*/ 1923672 h 1987467"/>
              <a:gd name="connsiteX62" fmla="*/ 1063757 w 3987711"/>
              <a:gd name="connsiteY62" fmla="*/ 1913040 h 1987467"/>
              <a:gd name="connsiteX63" fmla="*/ 1021227 w 3987711"/>
              <a:gd name="connsiteY63" fmla="*/ 1902407 h 1987467"/>
              <a:gd name="connsiteX64" fmla="*/ 925534 w 3987711"/>
              <a:gd name="connsiteY64" fmla="*/ 1870509 h 1987467"/>
              <a:gd name="connsiteX65" fmla="*/ 893636 w 3987711"/>
              <a:gd name="connsiteY65" fmla="*/ 1859877 h 1987467"/>
              <a:gd name="connsiteX66" fmla="*/ 808576 w 3987711"/>
              <a:gd name="connsiteY66" fmla="*/ 1849244 h 1987467"/>
              <a:gd name="connsiteX67" fmla="*/ 734148 w 3987711"/>
              <a:gd name="connsiteY67" fmla="*/ 1817347 h 1987467"/>
              <a:gd name="connsiteX68" fmla="*/ 670353 w 3987711"/>
              <a:gd name="connsiteY68" fmla="*/ 1796081 h 1987467"/>
              <a:gd name="connsiteX69" fmla="*/ 627822 w 3987711"/>
              <a:gd name="connsiteY69" fmla="*/ 1785449 h 1987467"/>
              <a:gd name="connsiteX70" fmla="*/ 468334 w 3987711"/>
              <a:gd name="connsiteY70" fmla="*/ 1764184 h 1987467"/>
              <a:gd name="connsiteX71" fmla="*/ 362008 w 3987711"/>
              <a:gd name="connsiteY71" fmla="*/ 1732286 h 1987467"/>
              <a:gd name="connsiteX72" fmla="*/ 330111 w 3987711"/>
              <a:gd name="connsiteY72" fmla="*/ 1721654 h 1987467"/>
              <a:gd name="connsiteX73" fmla="*/ 276948 w 3987711"/>
              <a:gd name="connsiteY73" fmla="*/ 1679123 h 1987467"/>
              <a:gd name="connsiteX74" fmla="*/ 245050 w 3987711"/>
              <a:gd name="connsiteY74" fmla="*/ 1668491 h 1987467"/>
              <a:gd name="connsiteX75" fmla="*/ 213153 w 3987711"/>
              <a:gd name="connsiteY75" fmla="*/ 1647226 h 1987467"/>
              <a:gd name="connsiteX76" fmla="*/ 191888 w 3987711"/>
              <a:gd name="connsiteY76" fmla="*/ 1615328 h 1987467"/>
              <a:gd name="connsiteX77" fmla="*/ 170622 w 3987711"/>
              <a:gd name="connsiteY77" fmla="*/ 1594063 h 1987467"/>
              <a:gd name="connsiteX78" fmla="*/ 138725 w 3987711"/>
              <a:gd name="connsiteY78" fmla="*/ 1530267 h 1987467"/>
              <a:gd name="connsiteX79" fmla="*/ 106827 w 3987711"/>
              <a:gd name="connsiteY79" fmla="*/ 1498370 h 1987467"/>
              <a:gd name="connsiteX80" fmla="*/ 64297 w 3987711"/>
              <a:gd name="connsiteY80" fmla="*/ 1434574 h 1987467"/>
              <a:gd name="connsiteX81" fmla="*/ 53664 w 3987711"/>
              <a:gd name="connsiteY81" fmla="*/ 1392044 h 1987467"/>
              <a:gd name="connsiteX82" fmla="*/ 43032 w 3987711"/>
              <a:gd name="connsiteY82" fmla="*/ 1328249 h 1987467"/>
              <a:gd name="connsiteX83" fmla="*/ 32399 w 3987711"/>
              <a:gd name="connsiteY83" fmla="*/ 1275086 h 1987467"/>
              <a:gd name="connsiteX84" fmla="*/ 32399 w 3987711"/>
              <a:gd name="connsiteY84" fmla="*/ 977374 h 1987467"/>
              <a:gd name="connsiteX85" fmla="*/ 11134 w 3987711"/>
              <a:gd name="connsiteY85" fmla="*/ 892314 h 1987467"/>
              <a:gd name="connsiteX86" fmla="*/ 501 w 3987711"/>
              <a:gd name="connsiteY86" fmla="*/ 807254 h 1987467"/>
              <a:gd name="connsiteX87" fmla="*/ 501 w 3987711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66446 w 4004307"/>
              <a:gd name="connsiteY34" fmla="*/ 110496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87711 w 4004307"/>
              <a:gd name="connsiteY33" fmla="*/ 941204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57501 w 4004307"/>
              <a:gd name="connsiteY31" fmla="*/ 525506 h 1987467"/>
              <a:gd name="connsiteX32" fmla="*/ 3987711 w 4004307"/>
              <a:gd name="connsiteY32" fmla="*/ 941204 h 1987467"/>
              <a:gd name="connsiteX33" fmla="*/ 3987711 w 4004307"/>
              <a:gd name="connsiteY33" fmla="*/ 1129445 h 1987467"/>
              <a:gd name="connsiteX34" fmla="*/ 3955813 w 4004307"/>
              <a:gd name="connsiteY34" fmla="*/ 1423942 h 1987467"/>
              <a:gd name="connsiteX35" fmla="*/ 3913283 w 4004307"/>
              <a:gd name="connsiteY35" fmla="*/ 1519635 h 1987467"/>
              <a:gd name="connsiteX36" fmla="*/ 3902650 w 4004307"/>
              <a:gd name="connsiteY36" fmla="*/ 1551533 h 1987467"/>
              <a:gd name="connsiteX37" fmla="*/ 3838855 w 4004307"/>
              <a:gd name="connsiteY37" fmla="*/ 1594063 h 1987467"/>
              <a:gd name="connsiteX38" fmla="*/ 3775060 w 4004307"/>
              <a:gd name="connsiteY38" fmla="*/ 1636593 h 1987467"/>
              <a:gd name="connsiteX39" fmla="*/ 3743162 w 4004307"/>
              <a:gd name="connsiteY39" fmla="*/ 1657858 h 1987467"/>
              <a:gd name="connsiteX40" fmla="*/ 3721897 w 4004307"/>
              <a:gd name="connsiteY40" fmla="*/ 1689756 h 1987467"/>
              <a:gd name="connsiteX41" fmla="*/ 3689999 w 4004307"/>
              <a:gd name="connsiteY41" fmla="*/ 1700388 h 1987467"/>
              <a:gd name="connsiteX42" fmla="*/ 3626204 w 4004307"/>
              <a:gd name="connsiteY42" fmla="*/ 1742919 h 1987467"/>
              <a:gd name="connsiteX43" fmla="*/ 3594306 w 4004307"/>
              <a:gd name="connsiteY43" fmla="*/ 1764184 h 1987467"/>
              <a:gd name="connsiteX44" fmla="*/ 3562408 w 4004307"/>
              <a:gd name="connsiteY44" fmla="*/ 1785449 h 1987467"/>
              <a:gd name="connsiteX45" fmla="*/ 3519878 w 4004307"/>
              <a:gd name="connsiteY45" fmla="*/ 1806714 h 1987467"/>
              <a:gd name="connsiteX46" fmla="*/ 3487981 w 4004307"/>
              <a:gd name="connsiteY46" fmla="*/ 1817347 h 1987467"/>
              <a:gd name="connsiteX47" fmla="*/ 3456083 w 4004307"/>
              <a:gd name="connsiteY47" fmla="*/ 1838612 h 1987467"/>
              <a:gd name="connsiteX48" fmla="*/ 3339125 w 4004307"/>
              <a:gd name="connsiteY48" fmla="*/ 1859877 h 1987467"/>
              <a:gd name="connsiteX49" fmla="*/ 3307227 w 4004307"/>
              <a:gd name="connsiteY49" fmla="*/ 1881142 h 1987467"/>
              <a:gd name="connsiteX50" fmla="*/ 3158371 w 4004307"/>
              <a:gd name="connsiteY50" fmla="*/ 1902407 h 1987467"/>
              <a:gd name="connsiteX51" fmla="*/ 2945720 w 4004307"/>
              <a:gd name="connsiteY51" fmla="*/ 1923672 h 1987467"/>
              <a:gd name="connsiteX52" fmla="*/ 2679906 w 4004307"/>
              <a:gd name="connsiteY52" fmla="*/ 1934305 h 1987467"/>
              <a:gd name="connsiteX53" fmla="*/ 2445990 w 4004307"/>
              <a:gd name="connsiteY53" fmla="*/ 1944937 h 1987467"/>
              <a:gd name="connsiteX54" fmla="*/ 2371562 w 4004307"/>
              <a:gd name="connsiteY54" fmla="*/ 1955570 h 1987467"/>
              <a:gd name="connsiteX55" fmla="*/ 2307767 w 4004307"/>
              <a:gd name="connsiteY55" fmla="*/ 1976835 h 1987467"/>
              <a:gd name="connsiteX56" fmla="*/ 1999422 w 4004307"/>
              <a:gd name="connsiteY56" fmla="*/ 1987467 h 1987467"/>
              <a:gd name="connsiteX57" fmla="*/ 1340204 w 4004307"/>
              <a:gd name="connsiteY57" fmla="*/ 1976835 h 1987467"/>
              <a:gd name="connsiteX58" fmla="*/ 1170083 w 4004307"/>
              <a:gd name="connsiteY58" fmla="*/ 1955570 h 1987467"/>
              <a:gd name="connsiteX59" fmla="*/ 1138185 w 4004307"/>
              <a:gd name="connsiteY59" fmla="*/ 1934305 h 1987467"/>
              <a:gd name="connsiteX60" fmla="*/ 1095655 w 4004307"/>
              <a:gd name="connsiteY60" fmla="*/ 1923672 h 1987467"/>
              <a:gd name="connsiteX61" fmla="*/ 1063757 w 4004307"/>
              <a:gd name="connsiteY61" fmla="*/ 1913040 h 1987467"/>
              <a:gd name="connsiteX62" fmla="*/ 1021227 w 4004307"/>
              <a:gd name="connsiteY62" fmla="*/ 1902407 h 1987467"/>
              <a:gd name="connsiteX63" fmla="*/ 925534 w 4004307"/>
              <a:gd name="connsiteY63" fmla="*/ 1870509 h 1987467"/>
              <a:gd name="connsiteX64" fmla="*/ 893636 w 4004307"/>
              <a:gd name="connsiteY64" fmla="*/ 1859877 h 1987467"/>
              <a:gd name="connsiteX65" fmla="*/ 808576 w 4004307"/>
              <a:gd name="connsiteY65" fmla="*/ 1849244 h 1987467"/>
              <a:gd name="connsiteX66" fmla="*/ 734148 w 4004307"/>
              <a:gd name="connsiteY66" fmla="*/ 1817347 h 1987467"/>
              <a:gd name="connsiteX67" fmla="*/ 670353 w 4004307"/>
              <a:gd name="connsiteY67" fmla="*/ 1796081 h 1987467"/>
              <a:gd name="connsiteX68" fmla="*/ 627822 w 4004307"/>
              <a:gd name="connsiteY68" fmla="*/ 1785449 h 1987467"/>
              <a:gd name="connsiteX69" fmla="*/ 468334 w 4004307"/>
              <a:gd name="connsiteY69" fmla="*/ 1764184 h 1987467"/>
              <a:gd name="connsiteX70" fmla="*/ 362008 w 4004307"/>
              <a:gd name="connsiteY70" fmla="*/ 1732286 h 1987467"/>
              <a:gd name="connsiteX71" fmla="*/ 330111 w 4004307"/>
              <a:gd name="connsiteY71" fmla="*/ 1721654 h 1987467"/>
              <a:gd name="connsiteX72" fmla="*/ 276948 w 4004307"/>
              <a:gd name="connsiteY72" fmla="*/ 1679123 h 1987467"/>
              <a:gd name="connsiteX73" fmla="*/ 245050 w 4004307"/>
              <a:gd name="connsiteY73" fmla="*/ 1668491 h 1987467"/>
              <a:gd name="connsiteX74" fmla="*/ 213153 w 4004307"/>
              <a:gd name="connsiteY74" fmla="*/ 1647226 h 1987467"/>
              <a:gd name="connsiteX75" fmla="*/ 191888 w 4004307"/>
              <a:gd name="connsiteY75" fmla="*/ 1615328 h 1987467"/>
              <a:gd name="connsiteX76" fmla="*/ 170622 w 4004307"/>
              <a:gd name="connsiteY76" fmla="*/ 1594063 h 1987467"/>
              <a:gd name="connsiteX77" fmla="*/ 138725 w 4004307"/>
              <a:gd name="connsiteY77" fmla="*/ 1530267 h 1987467"/>
              <a:gd name="connsiteX78" fmla="*/ 106827 w 4004307"/>
              <a:gd name="connsiteY78" fmla="*/ 1498370 h 1987467"/>
              <a:gd name="connsiteX79" fmla="*/ 64297 w 4004307"/>
              <a:gd name="connsiteY79" fmla="*/ 1434574 h 1987467"/>
              <a:gd name="connsiteX80" fmla="*/ 53664 w 4004307"/>
              <a:gd name="connsiteY80" fmla="*/ 1392044 h 1987467"/>
              <a:gd name="connsiteX81" fmla="*/ 43032 w 4004307"/>
              <a:gd name="connsiteY81" fmla="*/ 1328249 h 1987467"/>
              <a:gd name="connsiteX82" fmla="*/ 32399 w 4004307"/>
              <a:gd name="connsiteY82" fmla="*/ 1275086 h 1987467"/>
              <a:gd name="connsiteX83" fmla="*/ 32399 w 4004307"/>
              <a:gd name="connsiteY83" fmla="*/ 977374 h 1987467"/>
              <a:gd name="connsiteX84" fmla="*/ 11134 w 4004307"/>
              <a:gd name="connsiteY84" fmla="*/ 892314 h 1987467"/>
              <a:gd name="connsiteX85" fmla="*/ 501 w 4004307"/>
              <a:gd name="connsiteY85" fmla="*/ 807254 h 1987467"/>
              <a:gd name="connsiteX86" fmla="*/ 501 w 4004307"/>
              <a:gd name="connsiteY86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46032 w 4004307"/>
              <a:gd name="connsiteY28" fmla="*/ 188241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66872 w 4004307"/>
              <a:gd name="connsiteY28" fmla="*/ 376482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46732 w 4004307"/>
              <a:gd name="connsiteY28" fmla="*/ 305891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13283 w 3996546"/>
              <a:gd name="connsiteY33" fmla="*/ 1519635 h 1987467"/>
              <a:gd name="connsiteX34" fmla="*/ 3902650 w 3996546"/>
              <a:gd name="connsiteY34" fmla="*/ 1551533 h 1987467"/>
              <a:gd name="connsiteX35" fmla="*/ 3838855 w 3996546"/>
              <a:gd name="connsiteY35" fmla="*/ 1594063 h 1987467"/>
              <a:gd name="connsiteX36" fmla="*/ 3775060 w 3996546"/>
              <a:gd name="connsiteY36" fmla="*/ 1636593 h 1987467"/>
              <a:gd name="connsiteX37" fmla="*/ 3743162 w 3996546"/>
              <a:gd name="connsiteY37" fmla="*/ 1657858 h 1987467"/>
              <a:gd name="connsiteX38" fmla="*/ 3721897 w 3996546"/>
              <a:gd name="connsiteY38" fmla="*/ 1689756 h 1987467"/>
              <a:gd name="connsiteX39" fmla="*/ 3689999 w 3996546"/>
              <a:gd name="connsiteY39" fmla="*/ 1700388 h 1987467"/>
              <a:gd name="connsiteX40" fmla="*/ 3626204 w 3996546"/>
              <a:gd name="connsiteY40" fmla="*/ 1742919 h 1987467"/>
              <a:gd name="connsiteX41" fmla="*/ 3594306 w 3996546"/>
              <a:gd name="connsiteY41" fmla="*/ 1764184 h 1987467"/>
              <a:gd name="connsiteX42" fmla="*/ 3562408 w 3996546"/>
              <a:gd name="connsiteY42" fmla="*/ 1785449 h 1987467"/>
              <a:gd name="connsiteX43" fmla="*/ 3519878 w 3996546"/>
              <a:gd name="connsiteY43" fmla="*/ 1806714 h 1987467"/>
              <a:gd name="connsiteX44" fmla="*/ 3487981 w 3996546"/>
              <a:gd name="connsiteY44" fmla="*/ 1817347 h 1987467"/>
              <a:gd name="connsiteX45" fmla="*/ 3456083 w 3996546"/>
              <a:gd name="connsiteY45" fmla="*/ 1838612 h 1987467"/>
              <a:gd name="connsiteX46" fmla="*/ 3339125 w 3996546"/>
              <a:gd name="connsiteY46" fmla="*/ 1859877 h 1987467"/>
              <a:gd name="connsiteX47" fmla="*/ 3307227 w 3996546"/>
              <a:gd name="connsiteY47" fmla="*/ 1881142 h 1987467"/>
              <a:gd name="connsiteX48" fmla="*/ 3158371 w 3996546"/>
              <a:gd name="connsiteY48" fmla="*/ 1902407 h 1987467"/>
              <a:gd name="connsiteX49" fmla="*/ 2945720 w 3996546"/>
              <a:gd name="connsiteY49" fmla="*/ 1923672 h 1987467"/>
              <a:gd name="connsiteX50" fmla="*/ 2679906 w 3996546"/>
              <a:gd name="connsiteY50" fmla="*/ 1934305 h 1987467"/>
              <a:gd name="connsiteX51" fmla="*/ 2445990 w 3996546"/>
              <a:gd name="connsiteY51" fmla="*/ 1944937 h 1987467"/>
              <a:gd name="connsiteX52" fmla="*/ 2371562 w 3996546"/>
              <a:gd name="connsiteY52" fmla="*/ 1955570 h 1987467"/>
              <a:gd name="connsiteX53" fmla="*/ 2307767 w 3996546"/>
              <a:gd name="connsiteY53" fmla="*/ 1976835 h 1987467"/>
              <a:gd name="connsiteX54" fmla="*/ 1999422 w 3996546"/>
              <a:gd name="connsiteY54" fmla="*/ 1987467 h 1987467"/>
              <a:gd name="connsiteX55" fmla="*/ 1340204 w 3996546"/>
              <a:gd name="connsiteY55" fmla="*/ 1976835 h 1987467"/>
              <a:gd name="connsiteX56" fmla="*/ 1170083 w 3996546"/>
              <a:gd name="connsiteY56" fmla="*/ 1955570 h 1987467"/>
              <a:gd name="connsiteX57" fmla="*/ 1138185 w 3996546"/>
              <a:gd name="connsiteY57" fmla="*/ 1934305 h 1987467"/>
              <a:gd name="connsiteX58" fmla="*/ 1095655 w 3996546"/>
              <a:gd name="connsiteY58" fmla="*/ 1923672 h 1987467"/>
              <a:gd name="connsiteX59" fmla="*/ 1063757 w 3996546"/>
              <a:gd name="connsiteY59" fmla="*/ 1913040 h 1987467"/>
              <a:gd name="connsiteX60" fmla="*/ 1021227 w 3996546"/>
              <a:gd name="connsiteY60" fmla="*/ 1902407 h 1987467"/>
              <a:gd name="connsiteX61" fmla="*/ 925534 w 3996546"/>
              <a:gd name="connsiteY61" fmla="*/ 1870509 h 1987467"/>
              <a:gd name="connsiteX62" fmla="*/ 893636 w 3996546"/>
              <a:gd name="connsiteY62" fmla="*/ 1859877 h 1987467"/>
              <a:gd name="connsiteX63" fmla="*/ 808576 w 3996546"/>
              <a:gd name="connsiteY63" fmla="*/ 1849244 h 1987467"/>
              <a:gd name="connsiteX64" fmla="*/ 734148 w 3996546"/>
              <a:gd name="connsiteY64" fmla="*/ 1817347 h 1987467"/>
              <a:gd name="connsiteX65" fmla="*/ 670353 w 3996546"/>
              <a:gd name="connsiteY65" fmla="*/ 1796081 h 1987467"/>
              <a:gd name="connsiteX66" fmla="*/ 627822 w 3996546"/>
              <a:gd name="connsiteY66" fmla="*/ 1785449 h 1987467"/>
              <a:gd name="connsiteX67" fmla="*/ 468334 w 3996546"/>
              <a:gd name="connsiteY67" fmla="*/ 1764184 h 1987467"/>
              <a:gd name="connsiteX68" fmla="*/ 362008 w 3996546"/>
              <a:gd name="connsiteY68" fmla="*/ 1732286 h 1987467"/>
              <a:gd name="connsiteX69" fmla="*/ 330111 w 3996546"/>
              <a:gd name="connsiteY69" fmla="*/ 1721654 h 1987467"/>
              <a:gd name="connsiteX70" fmla="*/ 276948 w 3996546"/>
              <a:gd name="connsiteY70" fmla="*/ 1679123 h 1987467"/>
              <a:gd name="connsiteX71" fmla="*/ 245050 w 3996546"/>
              <a:gd name="connsiteY71" fmla="*/ 1668491 h 1987467"/>
              <a:gd name="connsiteX72" fmla="*/ 213153 w 3996546"/>
              <a:gd name="connsiteY72" fmla="*/ 1647226 h 1987467"/>
              <a:gd name="connsiteX73" fmla="*/ 191888 w 3996546"/>
              <a:gd name="connsiteY73" fmla="*/ 1615328 h 1987467"/>
              <a:gd name="connsiteX74" fmla="*/ 170622 w 3996546"/>
              <a:gd name="connsiteY74" fmla="*/ 1594063 h 1987467"/>
              <a:gd name="connsiteX75" fmla="*/ 138725 w 3996546"/>
              <a:gd name="connsiteY75" fmla="*/ 1530267 h 1987467"/>
              <a:gd name="connsiteX76" fmla="*/ 106827 w 3996546"/>
              <a:gd name="connsiteY76" fmla="*/ 1498370 h 1987467"/>
              <a:gd name="connsiteX77" fmla="*/ 64297 w 3996546"/>
              <a:gd name="connsiteY77" fmla="*/ 1434574 h 1987467"/>
              <a:gd name="connsiteX78" fmla="*/ 53664 w 3996546"/>
              <a:gd name="connsiteY78" fmla="*/ 1392044 h 1987467"/>
              <a:gd name="connsiteX79" fmla="*/ 43032 w 3996546"/>
              <a:gd name="connsiteY79" fmla="*/ 1328249 h 1987467"/>
              <a:gd name="connsiteX80" fmla="*/ 32399 w 3996546"/>
              <a:gd name="connsiteY80" fmla="*/ 1275086 h 1987467"/>
              <a:gd name="connsiteX81" fmla="*/ 32399 w 3996546"/>
              <a:gd name="connsiteY81" fmla="*/ 977374 h 1987467"/>
              <a:gd name="connsiteX82" fmla="*/ 11134 w 3996546"/>
              <a:gd name="connsiteY82" fmla="*/ 892314 h 1987467"/>
              <a:gd name="connsiteX83" fmla="*/ 501 w 3996546"/>
              <a:gd name="connsiteY83" fmla="*/ 807254 h 1987467"/>
              <a:gd name="connsiteX84" fmla="*/ 501 w 3996546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02650 w 3996546"/>
              <a:gd name="connsiteY33" fmla="*/ 1551533 h 1987467"/>
              <a:gd name="connsiteX34" fmla="*/ 3838855 w 3996546"/>
              <a:gd name="connsiteY34" fmla="*/ 1594063 h 1987467"/>
              <a:gd name="connsiteX35" fmla="*/ 3775060 w 3996546"/>
              <a:gd name="connsiteY35" fmla="*/ 1636593 h 1987467"/>
              <a:gd name="connsiteX36" fmla="*/ 3743162 w 3996546"/>
              <a:gd name="connsiteY36" fmla="*/ 1657858 h 1987467"/>
              <a:gd name="connsiteX37" fmla="*/ 3721897 w 3996546"/>
              <a:gd name="connsiteY37" fmla="*/ 1689756 h 1987467"/>
              <a:gd name="connsiteX38" fmla="*/ 3689999 w 3996546"/>
              <a:gd name="connsiteY38" fmla="*/ 1700388 h 1987467"/>
              <a:gd name="connsiteX39" fmla="*/ 3626204 w 3996546"/>
              <a:gd name="connsiteY39" fmla="*/ 1742919 h 1987467"/>
              <a:gd name="connsiteX40" fmla="*/ 3594306 w 3996546"/>
              <a:gd name="connsiteY40" fmla="*/ 1764184 h 1987467"/>
              <a:gd name="connsiteX41" fmla="*/ 3562408 w 3996546"/>
              <a:gd name="connsiteY41" fmla="*/ 1785449 h 1987467"/>
              <a:gd name="connsiteX42" fmla="*/ 3519878 w 3996546"/>
              <a:gd name="connsiteY42" fmla="*/ 1806714 h 1987467"/>
              <a:gd name="connsiteX43" fmla="*/ 3487981 w 3996546"/>
              <a:gd name="connsiteY43" fmla="*/ 1817347 h 1987467"/>
              <a:gd name="connsiteX44" fmla="*/ 3456083 w 3996546"/>
              <a:gd name="connsiteY44" fmla="*/ 1838612 h 1987467"/>
              <a:gd name="connsiteX45" fmla="*/ 3339125 w 3996546"/>
              <a:gd name="connsiteY45" fmla="*/ 1859877 h 1987467"/>
              <a:gd name="connsiteX46" fmla="*/ 3307227 w 3996546"/>
              <a:gd name="connsiteY46" fmla="*/ 1881142 h 1987467"/>
              <a:gd name="connsiteX47" fmla="*/ 3158371 w 3996546"/>
              <a:gd name="connsiteY47" fmla="*/ 1902407 h 1987467"/>
              <a:gd name="connsiteX48" fmla="*/ 2945720 w 3996546"/>
              <a:gd name="connsiteY48" fmla="*/ 1923672 h 1987467"/>
              <a:gd name="connsiteX49" fmla="*/ 2679906 w 3996546"/>
              <a:gd name="connsiteY49" fmla="*/ 1934305 h 1987467"/>
              <a:gd name="connsiteX50" fmla="*/ 2445990 w 3996546"/>
              <a:gd name="connsiteY50" fmla="*/ 1944937 h 1987467"/>
              <a:gd name="connsiteX51" fmla="*/ 2371562 w 3996546"/>
              <a:gd name="connsiteY51" fmla="*/ 1955570 h 1987467"/>
              <a:gd name="connsiteX52" fmla="*/ 2307767 w 3996546"/>
              <a:gd name="connsiteY52" fmla="*/ 1976835 h 1987467"/>
              <a:gd name="connsiteX53" fmla="*/ 1999422 w 3996546"/>
              <a:gd name="connsiteY53" fmla="*/ 1987467 h 1987467"/>
              <a:gd name="connsiteX54" fmla="*/ 1340204 w 3996546"/>
              <a:gd name="connsiteY54" fmla="*/ 1976835 h 1987467"/>
              <a:gd name="connsiteX55" fmla="*/ 1170083 w 3996546"/>
              <a:gd name="connsiteY55" fmla="*/ 1955570 h 1987467"/>
              <a:gd name="connsiteX56" fmla="*/ 1138185 w 3996546"/>
              <a:gd name="connsiteY56" fmla="*/ 1934305 h 1987467"/>
              <a:gd name="connsiteX57" fmla="*/ 1095655 w 3996546"/>
              <a:gd name="connsiteY57" fmla="*/ 1923672 h 1987467"/>
              <a:gd name="connsiteX58" fmla="*/ 1063757 w 3996546"/>
              <a:gd name="connsiteY58" fmla="*/ 1913040 h 1987467"/>
              <a:gd name="connsiteX59" fmla="*/ 1021227 w 3996546"/>
              <a:gd name="connsiteY59" fmla="*/ 1902407 h 1987467"/>
              <a:gd name="connsiteX60" fmla="*/ 925534 w 3996546"/>
              <a:gd name="connsiteY60" fmla="*/ 1870509 h 1987467"/>
              <a:gd name="connsiteX61" fmla="*/ 893636 w 3996546"/>
              <a:gd name="connsiteY61" fmla="*/ 1859877 h 1987467"/>
              <a:gd name="connsiteX62" fmla="*/ 808576 w 3996546"/>
              <a:gd name="connsiteY62" fmla="*/ 1849244 h 1987467"/>
              <a:gd name="connsiteX63" fmla="*/ 734148 w 3996546"/>
              <a:gd name="connsiteY63" fmla="*/ 1817347 h 1987467"/>
              <a:gd name="connsiteX64" fmla="*/ 670353 w 3996546"/>
              <a:gd name="connsiteY64" fmla="*/ 1796081 h 1987467"/>
              <a:gd name="connsiteX65" fmla="*/ 627822 w 3996546"/>
              <a:gd name="connsiteY65" fmla="*/ 1785449 h 1987467"/>
              <a:gd name="connsiteX66" fmla="*/ 468334 w 3996546"/>
              <a:gd name="connsiteY66" fmla="*/ 1764184 h 1987467"/>
              <a:gd name="connsiteX67" fmla="*/ 362008 w 3996546"/>
              <a:gd name="connsiteY67" fmla="*/ 1732286 h 1987467"/>
              <a:gd name="connsiteX68" fmla="*/ 330111 w 3996546"/>
              <a:gd name="connsiteY68" fmla="*/ 1721654 h 1987467"/>
              <a:gd name="connsiteX69" fmla="*/ 276948 w 3996546"/>
              <a:gd name="connsiteY69" fmla="*/ 1679123 h 1987467"/>
              <a:gd name="connsiteX70" fmla="*/ 245050 w 3996546"/>
              <a:gd name="connsiteY70" fmla="*/ 1668491 h 1987467"/>
              <a:gd name="connsiteX71" fmla="*/ 213153 w 3996546"/>
              <a:gd name="connsiteY71" fmla="*/ 1647226 h 1987467"/>
              <a:gd name="connsiteX72" fmla="*/ 191888 w 3996546"/>
              <a:gd name="connsiteY72" fmla="*/ 1615328 h 1987467"/>
              <a:gd name="connsiteX73" fmla="*/ 170622 w 3996546"/>
              <a:gd name="connsiteY73" fmla="*/ 1594063 h 1987467"/>
              <a:gd name="connsiteX74" fmla="*/ 138725 w 3996546"/>
              <a:gd name="connsiteY74" fmla="*/ 1530267 h 1987467"/>
              <a:gd name="connsiteX75" fmla="*/ 106827 w 3996546"/>
              <a:gd name="connsiteY75" fmla="*/ 1498370 h 1987467"/>
              <a:gd name="connsiteX76" fmla="*/ 64297 w 3996546"/>
              <a:gd name="connsiteY76" fmla="*/ 1434574 h 1987467"/>
              <a:gd name="connsiteX77" fmla="*/ 53664 w 3996546"/>
              <a:gd name="connsiteY77" fmla="*/ 1392044 h 1987467"/>
              <a:gd name="connsiteX78" fmla="*/ 43032 w 3996546"/>
              <a:gd name="connsiteY78" fmla="*/ 1328249 h 1987467"/>
              <a:gd name="connsiteX79" fmla="*/ 32399 w 3996546"/>
              <a:gd name="connsiteY79" fmla="*/ 1275086 h 1987467"/>
              <a:gd name="connsiteX80" fmla="*/ 32399 w 3996546"/>
              <a:gd name="connsiteY80" fmla="*/ 977374 h 1987467"/>
              <a:gd name="connsiteX81" fmla="*/ 11134 w 3996546"/>
              <a:gd name="connsiteY81" fmla="*/ 892314 h 1987467"/>
              <a:gd name="connsiteX82" fmla="*/ 501 w 3996546"/>
              <a:gd name="connsiteY82" fmla="*/ 807254 h 1987467"/>
              <a:gd name="connsiteX83" fmla="*/ 501 w 3996546"/>
              <a:gd name="connsiteY83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838855 w 3996546"/>
              <a:gd name="connsiteY33" fmla="*/ 1594063 h 1987467"/>
              <a:gd name="connsiteX34" fmla="*/ 3775060 w 3996546"/>
              <a:gd name="connsiteY34" fmla="*/ 1636593 h 1987467"/>
              <a:gd name="connsiteX35" fmla="*/ 3743162 w 3996546"/>
              <a:gd name="connsiteY35" fmla="*/ 1657858 h 1987467"/>
              <a:gd name="connsiteX36" fmla="*/ 3721897 w 3996546"/>
              <a:gd name="connsiteY36" fmla="*/ 1689756 h 1987467"/>
              <a:gd name="connsiteX37" fmla="*/ 3689999 w 3996546"/>
              <a:gd name="connsiteY37" fmla="*/ 1700388 h 1987467"/>
              <a:gd name="connsiteX38" fmla="*/ 3626204 w 3996546"/>
              <a:gd name="connsiteY38" fmla="*/ 1742919 h 1987467"/>
              <a:gd name="connsiteX39" fmla="*/ 3594306 w 3996546"/>
              <a:gd name="connsiteY39" fmla="*/ 1764184 h 1987467"/>
              <a:gd name="connsiteX40" fmla="*/ 3562408 w 3996546"/>
              <a:gd name="connsiteY40" fmla="*/ 1785449 h 1987467"/>
              <a:gd name="connsiteX41" fmla="*/ 3519878 w 3996546"/>
              <a:gd name="connsiteY41" fmla="*/ 1806714 h 1987467"/>
              <a:gd name="connsiteX42" fmla="*/ 3487981 w 3996546"/>
              <a:gd name="connsiteY42" fmla="*/ 1817347 h 1987467"/>
              <a:gd name="connsiteX43" fmla="*/ 3456083 w 3996546"/>
              <a:gd name="connsiteY43" fmla="*/ 1838612 h 1987467"/>
              <a:gd name="connsiteX44" fmla="*/ 3339125 w 3996546"/>
              <a:gd name="connsiteY44" fmla="*/ 1859877 h 1987467"/>
              <a:gd name="connsiteX45" fmla="*/ 3307227 w 3996546"/>
              <a:gd name="connsiteY45" fmla="*/ 1881142 h 1987467"/>
              <a:gd name="connsiteX46" fmla="*/ 3158371 w 3996546"/>
              <a:gd name="connsiteY46" fmla="*/ 1902407 h 1987467"/>
              <a:gd name="connsiteX47" fmla="*/ 2945720 w 3996546"/>
              <a:gd name="connsiteY47" fmla="*/ 1923672 h 1987467"/>
              <a:gd name="connsiteX48" fmla="*/ 2679906 w 3996546"/>
              <a:gd name="connsiteY48" fmla="*/ 1934305 h 1987467"/>
              <a:gd name="connsiteX49" fmla="*/ 2445990 w 3996546"/>
              <a:gd name="connsiteY49" fmla="*/ 1944937 h 1987467"/>
              <a:gd name="connsiteX50" fmla="*/ 2371562 w 3996546"/>
              <a:gd name="connsiteY50" fmla="*/ 1955570 h 1987467"/>
              <a:gd name="connsiteX51" fmla="*/ 2307767 w 3996546"/>
              <a:gd name="connsiteY51" fmla="*/ 1976835 h 1987467"/>
              <a:gd name="connsiteX52" fmla="*/ 1999422 w 3996546"/>
              <a:gd name="connsiteY52" fmla="*/ 1987467 h 1987467"/>
              <a:gd name="connsiteX53" fmla="*/ 1340204 w 3996546"/>
              <a:gd name="connsiteY53" fmla="*/ 1976835 h 1987467"/>
              <a:gd name="connsiteX54" fmla="*/ 1170083 w 3996546"/>
              <a:gd name="connsiteY54" fmla="*/ 1955570 h 1987467"/>
              <a:gd name="connsiteX55" fmla="*/ 1138185 w 3996546"/>
              <a:gd name="connsiteY55" fmla="*/ 1934305 h 1987467"/>
              <a:gd name="connsiteX56" fmla="*/ 1095655 w 3996546"/>
              <a:gd name="connsiteY56" fmla="*/ 1923672 h 1987467"/>
              <a:gd name="connsiteX57" fmla="*/ 1063757 w 3996546"/>
              <a:gd name="connsiteY57" fmla="*/ 1913040 h 1987467"/>
              <a:gd name="connsiteX58" fmla="*/ 1021227 w 3996546"/>
              <a:gd name="connsiteY58" fmla="*/ 1902407 h 1987467"/>
              <a:gd name="connsiteX59" fmla="*/ 925534 w 3996546"/>
              <a:gd name="connsiteY59" fmla="*/ 1870509 h 1987467"/>
              <a:gd name="connsiteX60" fmla="*/ 893636 w 3996546"/>
              <a:gd name="connsiteY60" fmla="*/ 1859877 h 1987467"/>
              <a:gd name="connsiteX61" fmla="*/ 808576 w 3996546"/>
              <a:gd name="connsiteY61" fmla="*/ 1849244 h 1987467"/>
              <a:gd name="connsiteX62" fmla="*/ 734148 w 3996546"/>
              <a:gd name="connsiteY62" fmla="*/ 1817347 h 1987467"/>
              <a:gd name="connsiteX63" fmla="*/ 670353 w 3996546"/>
              <a:gd name="connsiteY63" fmla="*/ 1796081 h 1987467"/>
              <a:gd name="connsiteX64" fmla="*/ 627822 w 3996546"/>
              <a:gd name="connsiteY64" fmla="*/ 1785449 h 1987467"/>
              <a:gd name="connsiteX65" fmla="*/ 468334 w 3996546"/>
              <a:gd name="connsiteY65" fmla="*/ 1764184 h 1987467"/>
              <a:gd name="connsiteX66" fmla="*/ 362008 w 3996546"/>
              <a:gd name="connsiteY66" fmla="*/ 1732286 h 1987467"/>
              <a:gd name="connsiteX67" fmla="*/ 330111 w 3996546"/>
              <a:gd name="connsiteY67" fmla="*/ 1721654 h 1987467"/>
              <a:gd name="connsiteX68" fmla="*/ 276948 w 3996546"/>
              <a:gd name="connsiteY68" fmla="*/ 1679123 h 1987467"/>
              <a:gd name="connsiteX69" fmla="*/ 245050 w 3996546"/>
              <a:gd name="connsiteY69" fmla="*/ 1668491 h 1987467"/>
              <a:gd name="connsiteX70" fmla="*/ 213153 w 3996546"/>
              <a:gd name="connsiteY70" fmla="*/ 1647226 h 1987467"/>
              <a:gd name="connsiteX71" fmla="*/ 191888 w 3996546"/>
              <a:gd name="connsiteY71" fmla="*/ 1615328 h 1987467"/>
              <a:gd name="connsiteX72" fmla="*/ 170622 w 3996546"/>
              <a:gd name="connsiteY72" fmla="*/ 1594063 h 1987467"/>
              <a:gd name="connsiteX73" fmla="*/ 138725 w 3996546"/>
              <a:gd name="connsiteY73" fmla="*/ 1530267 h 1987467"/>
              <a:gd name="connsiteX74" fmla="*/ 106827 w 3996546"/>
              <a:gd name="connsiteY74" fmla="*/ 1498370 h 1987467"/>
              <a:gd name="connsiteX75" fmla="*/ 64297 w 3996546"/>
              <a:gd name="connsiteY75" fmla="*/ 1434574 h 1987467"/>
              <a:gd name="connsiteX76" fmla="*/ 53664 w 3996546"/>
              <a:gd name="connsiteY76" fmla="*/ 1392044 h 1987467"/>
              <a:gd name="connsiteX77" fmla="*/ 43032 w 3996546"/>
              <a:gd name="connsiteY77" fmla="*/ 1328249 h 1987467"/>
              <a:gd name="connsiteX78" fmla="*/ 32399 w 3996546"/>
              <a:gd name="connsiteY78" fmla="*/ 1275086 h 1987467"/>
              <a:gd name="connsiteX79" fmla="*/ 32399 w 3996546"/>
              <a:gd name="connsiteY79" fmla="*/ 977374 h 1987467"/>
              <a:gd name="connsiteX80" fmla="*/ 11134 w 3996546"/>
              <a:gd name="connsiteY80" fmla="*/ 892314 h 1987467"/>
              <a:gd name="connsiteX81" fmla="*/ 501 w 3996546"/>
              <a:gd name="connsiteY81" fmla="*/ 807254 h 1987467"/>
              <a:gd name="connsiteX82" fmla="*/ 501 w 3996546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57501 w 3994448"/>
              <a:gd name="connsiteY29" fmla="*/ 549036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94448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69212" y="121066"/>
                  <a:pt x="3707693" y="143078"/>
                  <a:pt x="3746032" y="188241"/>
                </a:cubicBezTo>
                <a:cubicBezTo>
                  <a:pt x="3783133" y="212975"/>
                  <a:pt x="3819828" y="271300"/>
                  <a:pt x="3846732" y="305891"/>
                </a:cubicBezTo>
                <a:cubicBezTo>
                  <a:pt x="3880683" y="370575"/>
                  <a:pt x="3914325" y="427475"/>
                  <a:pt x="3957501" y="549036"/>
                </a:cubicBezTo>
                <a:cubicBezTo>
                  <a:pt x="3984168" y="746756"/>
                  <a:pt x="3994448" y="735721"/>
                  <a:pt x="3987711" y="941204"/>
                </a:cubicBezTo>
                <a:cubicBezTo>
                  <a:pt x="3987344" y="952406"/>
                  <a:pt x="3988389" y="1118258"/>
                  <a:pt x="3987711" y="1129445"/>
                </a:cubicBezTo>
                <a:cubicBezTo>
                  <a:pt x="3981275" y="1235635"/>
                  <a:pt x="3961301" y="1227355"/>
                  <a:pt x="3952466" y="1333372"/>
                </a:cubicBezTo>
                <a:cubicBezTo>
                  <a:pt x="3927657" y="1410808"/>
                  <a:pt x="3874297" y="1540912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 20"/>
          <p:cNvSpPr/>
          <p:nvPr/>
        </p:nvSpPr>
        <p:spPr>
          <a:xfrm flipH="1">
            <a:off x="5943600" y="2667000"/>
            <a:ext cx="2518848" cy="11093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09"/>
              <a:gd name="connsiteY0" fmla="*/ 722193 h 1987467"/>
              <a:gd name="connsiteX1" fmla="*/ 32399 w 3987709"/>
              <a:gd name="connsiteY1" fmla="*/ 605235 h 1987467"/>
              <a:gd name="connsiteX2" fmla="*/ 43032 w 3987709"/>
              <a:gd name="connsiteY2" fmla="*/ 562705 h 1987467"/>
              <a:gd name="connsiteX3" fmla="*/ 64297 w 3987709"/>
              <a:gd name="connsiteY3" fmla="*/ 403216 h 1987467"/>
              <a:gd name="connsiteX4" fmla="*/ 85562 w 3987709"/>
              <a:gd name="connsiteY4" fmla="*/ 328788 h 1987467"/>
              <a:gd name="connsiteX5" fmla="*/ 117460 w 3987709"/>
              <a:gd name="connsiteY5" fmla="*/ 307523 h 1987467"/>
              <a:gd name="connsiteX6" fmla="*/ 181255 w 3987709"/>
              <a:gd name="connsiteY6" fmla="*/ 222463 h 1987467"/>
              <a:gd name="connsiteX7" fmla="*/ 202520 w 3987709"/>
              <a:gd name="connsiteY7" fmla="*/ 190565 h 1987467"/>
              <a:gd name="connsiteX8" fmla="*/ 266315 w 3987709"/>
              <a:gd name="connsiteY8" fmla="*/ 158667 h 1987467"/>
              <a:gd name="connsiteX9" fmla="*/ 298213 w 3987709"/>
              <a:gd name="connsiteY9" fmla="*/ 137402 h 1987467"/>
              <a:gd name="connsiteX10" fmla="*/ 478967 w 3987709"/>
              <a:gd name="connsiteY10" fmla="*/ 116137 h 1987467"/>
              <a:gd name="connsiteX11" fmla="*/ 542762 w 3987709"/>
              <a:gd name="connsiteY11" fmla="*/ 105505 h 1987467"/>
              <a:gd name="connsiteX12" fmla="*/ 595925 w 3987709"/>
              <a:gd name="connsiteY12" fmla="*/ 94872 h 1987467"/>
              <a:gd name="connsiteX13" fmla="*/ 1021227 w 3987709"/>
              <a:gd name="connsiteY13" fmla="*/ 84240 h 1987467"/>
              <a:gd name="connsiteX14" fmla="*/ 1276408 w 3987709"/>
              <a:gd name="connsiteY14" fmla="*/ 62974 h 1987467"/>
              <a:gd name="connsiteX15" fmla="*/ 1329571 w 3987709"/>
              <a:gd name="connsiteY15" fmla="*/ 52342 h 1987467"/>
              <a:gd name="connsiteX16" fmla="*/ 1414632 w 3987709"/>
              <a:gd name="connsiteY16" fmla="*/ 41709 h 1987467"/>
              <a:gd name="connsiteX17" fmla="*/ 1457162 w 3987709"/>
              <a:gd name="connsiteY17" fmla="*/ 31077 h 1987467"/>
              <a:gd name="connsiteX18" fmla="*/ 1616650 w 3987709"/>
              <a:gd name="connsiteY18" fmla="*/ 9812 h 1987467"/>
              <a:gd name="connsiteX19" fmla="*/ 2318399 w 3987709"/>
              <a:gd name="connsiteY19" fmla="*/ 20444 h 1987467"/>
              <a:gd name="connsiteX20" fmla="*/ 2488520 w 3987709"/>
              <a:gd name="connsiteY20" fmla="*/ 41709 h 1987467"/>
              <a:gd name="connsiteX21" fmla="*/ 2584213 w 3987709"/>
              <a:gd name="connsiteY21" fmla="*/ 52342 h 1987467"/>
              <a:gd name="connsiteX22" fmla="*/ 2648008 w 3987709"/>
              <a:gd name="connsiteY22" fmla="*/ 62974 h 1987467"/>
              <a:gd name="connsiteX23" fmla="*/ 3434818 w 3987709"/>
              <a:gd name="connsiteY23" fmla="*/ 73607 h 1987467"/>
              <a:gd name="connsiteX24" fmla="*/ 3519878 w 3987709"/>
              <a:gd name="connsiteY24" fmla="*/ 84240 h 1987467"/>
              <a:gd name="connsiteX25" fmla="*/ 3551776 w 3987709"/>
              <a:gd name="connsiteY25" fmla="*/ 94872 h 1987467"/>
              <a:gd name="connsiteX26" fmla="*/ 3636836 w 3987709"/>
              <a:gd name="connsiteY26" fmla="*/ 105505 h 1987467"/>
              <a:gd name="connsiteX27" fmla="*/ 3689999 w 3987709"/>
              <a:gd name="connsiteY27" fmla="*/ 116137 h 1987467"/>
              <a:gd name="connsiteX28" fmla="*/ 3753795 w 3987709"/>
              <a:gd name="connsiteY28" fmla="*/ 137402 h 1987467"/>
              <a:gd name="connsiteX29" fmla="*/ 3849488 w 3987709"/>
              <a:gd name="connsiteY29" fmla="*/ 211830 h 1987467"/>
              <a:gd name="connsiteX30" fmla="*/ 3892018 w 3987709"/>
              <a:gd name="connsiteY30" fmla="*/ 275626 h 1987467"/>
              <a:gd name="connsiteX31" fmla="*/ 3913283 w 3987709"/>
              <a:gd name="connsiteY31" fmla="*/ 307523 h 1987467"/>
              <a:gd name="connsiteX32" fmla="*/ 3923915 w 3987709"/>
              <a:gd name="connsiteY32" fmla="*/ 339421 h 1987467"/>
              <a:gd name="connsiteX33" fmla="*/ 3955813 w 3987709"/>
              <a:gd name="connsiteY33" fmla="*/ 360686 h 1987467"/>
              <a:gd name="connsiteX34" fmla="*/ 3866870 w 3987709"/>
              <a:gd name="connsiteY34" fmla="*/ 564722 h 1987467"/>
              <a:gd name="connsiteX35" fmla="*/ 3987709 w 3987709"/>
              <a:gd name="connsiteY35" fmla="*/ 564722 h 1987467"/>
              <a:gd name="connsiteX36" fmla="*/ 3977078 w 3987709"/>
              <a:gd name="connsiteY36" fmla="*/ 1073067 h 1987467"/>
              <a:gd name="connsiteX37" fmla="*/ 3966446 w 3987709"/>
              <a:gd name="connsiteY37" fmla="*/ 1104965 h 1987467"/>
              <a:gd name="connsiteX38" fmla="*/ 3955813 w 3987709"/>
              <a:gd name="connsiteY38" fmla="*/ 1423942 h 1987467"/>
              <a:gd name="connsiteX39" fmla="*/ 3913283 w 3987709"/>
              <a:gd name="connsiteY39" fmla="*/ 1519635 h 1987467"/>
              <a:gd name="connsiteX40" fmla="*/ 3902650 w 3987709"/>
              <a:gd name="connsiteY40" fmla="*/ 1551533 h 1987467"/>
              <a:gd name="connsiteX41" fmla="*/ 3838855 w 3987709"/>
              <a:gd name="connsiteY41" fmla="*/ 1594063 h 1987467"/>
              <a:gd name="connsiteX42" fmla="*/ 3775060 w 3987709"/>
              <a:gd name="connsiteY42" fmla="*/ 1636593 h 1987467"/>
              <a:gd name="connsiteX43" fmla="*/ 3743162 w 3987709"/>
              <a:gd name="connsiteY43" fmla="*/ 1657858 h 1987467"/>
              <a:gd name="connsiteX44" fmla="*/ 3721897 w 3987709"/>
              <a:gd name="connsiteY44" fmla="*/ 1689756 h 1987467"/>
              <a:gd name="connsiteX45" fmla="*/ 3689999 w 3987709"/>
              <a:gd name="connsiteY45" fmla="*/ 1700388 h 1987467"/>
              <a:gd name="connsiteX46" fmla="*/ 3626204 w 3987709"/>
              <a:gd name="connsiteY46" fmla="*/ 1742919 h 1987467"/>
              <a:gd name="connsiteX47" fmla="*/ 3594306 w 3987709"/>
              <a:gd name="connsiteY47" fmla="*/ 1764184 h 1987467"/>
              <a:gd name="connsiteX48" fmla="*/ 3562408 w 3987709"/>
              <a:gd name="connsiteY48" fmla="*/ 1785449 h 1987467"/>
              <a:gd name="connsiteX49" fmla="*/ 3519878 w 3987709"/>
              <a:gd name="connsiteY49" fmla="*/ 1806714 h 1987467"/>
              <a:gd name="connsiteX50" fmla="*/ 3487981 w 3987709"/>
              <a:gd name="connsiteY50" fmla="*/ 1817347 h 1987467"/>
              <a:gd name="connsiteX51" fmla="*/ 3456083 w 3987709"/>
              <a:gd name="connsiteY51" fmla="*/ 1838612 h 1987467"/>
              <a:gd name="connsiteX52" fmla="*/ 3339125 w 3987709"/>
              <a:gd name="connsiteY52" fmla="*/ 1859877 h 1987467"/>
              <a:gd name="connsiteX53" fmla="*/ 3307227 w 3987709"/>
              <a:gd name="connsiteY53" fmla="*/ 1881142 h 1987467"/>
              <a:gd name="connsiteX54" fmla="*/ 3158371 w 3987709"/>
              <a:gd name="connsiteY54" fmla="*/ 1902407 h 1987467"/>
              <a:gd name="connsiteX55" fmla="*/ 2945720 w 3987709"/>
              <a:gd name="connsiteY55" fmla="*/ 1923672 h 1987467"/>
              <a:gd name="connsiteX56" fmla="*/ 2679906 w 3987709"/>
              <a:gd name="connsiteY56" fmla="*/ 1934305 h 1987467"/>
              <a:gd name="connsiteX57" fmla="*/ 2445990 w 3987709"/>
              <a:gd name="connsiteY57" fmla="*/ 1944937 h 1987467"/>
              <a:gd name="connsiteX58" fmla="*/ 2371562 w 3987709"/>
              <a:gd name="connsiteY58" fmla="*/ 1955570 h 1987467"/>
              <a:gd name="connsiteX59" fmla="*/ 2307767 w 3987709"/>
              <a:gd name="connsiteY59" fmla="*/ 1976835 h 1987467"/>
              <a:gd name="connsiteX60" fmla="*/ 1999422 w 3987709"/>
              <a:gd name="connsiteY60" fmla="*/ 1987467 h 1987467"/>
              <a:gd name="connsiteX61" fmla="*/ 1340204 w 3987709"/>
              <a:gd name="connsiteY61" fmla="*/ 1976835 h 1987467"/>
              <a:gd name="connsiteX62" fmla="*/ 1170083 w 3987709"/>
              <a:gd name="connsiteY62" fmla="*/ 1955570 h 1987467"/>
              <a:gd name="connsiteX63" fmla="*/ 1138185 w 3987709"/>
              <a:gd name="connsiteY63" fmla="*/ 1934305 h 1987467"/>
              <a:gd name="connsiteX64" fmla="*/ 1095655 w 3987709"/>
              <a:gd name="connsiteY64" fmla="*/ 1923672 h 1987467"/>
              <a:gd name="connsiteX65" fmla="*/ 1063757 w 3987709"/>
              <a:gd name="connsiteY65" fmla="*/ 1913040 h 1987467"/>
              <a:gd name="connsiteX66" fmla="*/ 1021227 w 3987709"/>
              <a:gd name="connsiteY66" fmla="*/ 1902407 h 1987467"/>
              <a:gd name="connsiteX67" fmla="*/ 925534 w 3987709"/>
              <a:gd name="connsiteY67" fmla="*/ 1870509 h 1987467"/>
              <a:gd name="connsiteX68" fmla="*/ 893636 w 3987709"/>
              <a:gd name="connsiteY68" fmla="*/ 1859877 h 1987467"/>
              <a:gd name="connsiteX69" fmla="*/ 808576 w 3987709"/>
              <a:gd name="connsiteY69" fmla="*/ 1849244 h 1987467"/>
              <a:gd name="connsiteX70" fmla="*/ 734148 w 3987709"/>
              <a:gd name="connsiteY70" fmla="*/ 1817347 h 1987467"/>
              <a:gd name="connsiteX71" fmla="*/ 670353 w 3987709"/>
              <a:gd name="connsiteY71" fmla="*/ 1796081 h 1987467"/>
              <a:gd name="connsiteX72" fmla="*/ 627822 w 3987709"/>
              <a:gd name="connsiteY72" fmla="*/ 1785449 h 1987467"/>
              <a:gd name="connsiteX73" fmla="*/ 468334 w 3987709"/>
              <a:gd name="connsiteY73" fmla="*/ 1764184 h 1987467"/>
              <a:gd name="connsiteX74" fmla="*/ 362008 w 3987709"/>
              <a:gd name="connsiteY74" fmla="*/ 1732286 h 1987467"/>
              <a:gd name="connsiteX75" fmla="*/ 330111 w 3987709"/>
              <a:gd name="connsiteY75" fmla="*/ 1721654 h 1987467"/>
              <a:gd name="connsiteX76" fmla="*/ 276948 w 3987709"/>
              <a:gd name="connsiteY76" fmla="*/ 1679123 h 1987467"/>
              <a:gd name="connsiteX77" fmla="*/ 245050 w 3987709"/>
              <a:gd name="connsiteY77" fmla="*/ 1668491 h 1987467"/>
              <a:gd name="connsiteX78" fmla="*/ 213153 w 3987709"/>
              <a:gd name="connsiteY78" fmla="*/ 1647226 h 1987467"/>
              <a:gd name="connsiteX79" fmla="*/ 191888 w 3987709"/>
              <a:gd name="connsiteY79" fmla="*/ 1615328 h 1987467"/>
              <a:gd name="connsiteX80" fmla="*/ 170622 w 3987709"/>
              <a:gd name="connsiteY80" fmla="*/ 1594063 h 1987467"/>
              <a:gd name="connsiteX81" fmla="*/ 138725 w 3987709"/>
              <a:gd name="connsiteY81" fmla="*/ 1530267 h 1987467"/>
              <a:gd name="connsiteX82" fmla="*/ 106827 w 3987709"/>
              <a:gd name="connsiteY82" fmla="*/ 1498370 h 1987467"/>
              <a:gd name="connsiteX83" fmla="*/ 64297 w 3987709"/>
              <a:gd name="connsiteY83" fmla="*/ 1434574 h 1987467"/>
              <a:gd name="connsiteX84" fmla="*/ 53664 w 3987709"/>
              <a:gd name="connsiteY84" fmla="*/ 1392044 h 1987467"/>
              <a:gd name="connsiteX85" fmla="*/ 43032 w 3987709"/>
              <a:gd name="connsiteY85" fmla="*/ 1328249 h 1987467"/>
              <a:gd name="connsiteX86" fmla="*/ 32399 w 3987709"/>
              <a:gd name="connsiteY86" fmla="*/ 1275086 h 1987467"/>
              <a:gd name="connsiteX87" fmla="*/ 32399 w 3987709"/>
              <a:gd name="connsiteY87" fmla="*/ 977374 h 1987467"/>
              <a:gd name="connsiteX88" fmla="*/ 11134 w 3987709"/>
              <a:gd name="connsiteY88" fmla="*/ 892314 h 1987467"/>
              <a:gd name="connsiteX89" fmla="*/ 501 w 3987709"/>
              <a:gd name="connsiteY89" fmla="*/ 807254 h 1987467"/>
              <a:gd name="connsiteX90" fmla="*/ 501 w 3987709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564722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866870 w 3987711"/>
              <a:gd name="connsiteY33" fmla="*/ 376482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87711 w 3987711"/>
              <a:gd name="connsiteY33" fmla="*/ 564722 h 1987467"/>
              <a:gd name="connsiteX34" fmla="*/ 3977078 w 3987711"/>
              <a:gd name="connsiteY34" fmla="*/ 1073067 h 1987467"/>
              <a:gd name="connsiteX35" fmla="*/ 3966446 w 3987711"/>
              <a:gd name="connsiteY35" fmla="*/ 1104965 h 1987467"/>
              <a:gd name="connsiteX36" fmla="*/ 3955813 w 3987711"/>
              <a:gd name="connsiteY36" fmla="*/ 1423942 h 1987467"/>
              <a:gd name="connsiteX37" fmla="*/ 3913283 w 3987711"/>
              <a:gd name="connsiteY37" fmla="*/ 1519635 h 1987467"/>
              <a:gd name="connsiteX38" fmla="*/ 3902650 w 3987711"/>
              <a:gd name="connsiteY38" fmla="*/ 1551533 h 1987467"/>
              <a:gd name="connsiteX39" fmla="*/ 3838855 w 3987711"/>
              <a:gd name="connsiteY39" fmla="*/ 1594063 h 1987467"/>
              <a:gd name="connsiteX40" fmla="*/ 3775060 w 3987711"/>
              <a:gd name="connsiteY40" fmla="*/ 1636593 h 1987467"/>
              <a:gd name="connsiteX41" fmla="*/ 3743162 w 3987711"/>
              <a:gd name="connsiteY41" fmla="*/ 1657858 h 1987467"/>
              <a:gd name="connsiteX42" fmla="*/ 3721897 w 3987711"/>
              <a:gd name="connsiteY42" fmla="*/ 1689756 h 1987467"/>
              <a:gd name="connsiteX43" fmla="*/ 3689999 w 3987711"/>
              <a:gd name="connsiteY43" fmla="*/ 1700388 h 1987467"/>
              <a:gd name="connsiteX44" fmla="*/ 3626204 w 3987711"/>
              <a:gd name="connsiteY44" fmla="*/ 1742919 h 1987467"/>
              <a:gd name="connsiteX45" fmla="*/ 3594306 w 3987711"/>
              <a:gd name="connsiteY45" fmla="*/ 1764184 h 1987467"/>
              <a:gd name="connsiteX46" fmla="*/ 3562408 w 3987711"/>
              <a:gd name="connsiteY46" fmla="*/ 1785449 h 1987467"/>
              <a:gd name="connsiteX47" fmla="*/ 3519878 w 3987711"/>
              <a:gd name="connsiteY47" fmla="*/ 1806714 h 1987467"/>
              <a:gd name="connsiteX48" fmla="*/ 3487981 w 3987711"/>
              <a:gd name="connsiteY48" fmla="*/ 1817347 h 1987467"/>
              <a:gd name="connsiteX49" fmla="*/ 3456083 w 3987711"/>
              <a:gd name="connsiteY49" fmla="*/ 1838612 h 1987467"/>
              <a:gd name="connsiteX50" fmla="*/ 3339125 w 3987711"/>
              <a:gd name="connsiteY50" fmla="*/ 1859877 h 1987467"/>
              <a:gd name="connsiteX51" fmla="*/ 3307227 w 3987711"/>
              <a:gd name="connsiteY51" fmla="*/ 1881142 h 1987467"/>
              <a:gd name="connsiteX52" fmla="*/ 3158371 w 3987711"/>
              <a:gd name="connsiteY52" fmla="*/ 1902407 h 1987467"/>
              <a:gd name="connsiteX53" fmla="*/ 2945720 w 3987711"/>
              <a:gd name="connsiteY53" fmla="*/ 1923672 h 1987467"/>
              <a:gd name="connsiteX54" fmla="*/ 2679906 w 3987711"/>
              <a:gd name="connsiteY54" fmla="*/ 1934305 h 1987467"/>
              <a:gd name="connsiteX55" fmla="*/ 2445990 w 3987711"/>
              <a:gd name="connsiteY55" fmla="*/ 1944937 h 1987467"/>
              <a:gd name="connsiteX56" fmla="*/ 2371562 w 3987711"/>
              <a:gd name="connsiteY56" fmla="*/ 1955570 h 1987467"/>
              <a:gd name="connsiteX57" fmla="*/ 2307767 w 3987711"/>
              <a:gd name="connsiteY57" fmla="*/ 1976835 h 1987467"/>
              <a:gd name="connsiteX58" fmla="*/ 1999422 w 3987711"/>
              <a:gd name="connsiteY58" fmla="*/ 1987467 h 1987467"/>
              <a:gd name="connsiteX59" fmla="*/ 1340204 w 3987711"/>
              <a:gd name="connsiteY59" fmla="*/ 1976835 h 1987467"/>
              <a:gd name="connsiteX60" fmla="*/ 1170083 w 3987711"/>
              <a:gd name="connsiteY60" fmla="*/ 1955570 h 1987467"/>
              <a:gd name="connsiteX61" fmla="*/ 1138185 w 3987711"/>
              <a:gd name="connsiteY61" fmla="*/ 1934305 h 1987467"/>
              <a:gd name="connsiteX62" fmla="*/ 1095655 w 3987711"/>
              <a:gd name="connsiteY62" fmla="*/ 1923672 h 1987467"/>
              <a:gd name="connsiteX63" fmla="*/ 1063757 w 3987711"/>
              <a:gd name="connsiteY63" fmla="*/ 1913040 h 1987467"/>
              <a:gd name="connsiteX64" fmla="*/ 1021227 w 3987711"/>
              <a:gd name="connsiteY64" fmla="*/ 1902407 h 1987467"/>
              <a:gd name="connsiteX65" fmla="*/ 925534 w 3987711"/>
              <a:gd name="connsiteY65" fmla="*/ 1870509 h 1987467"/>
              <a:gd name="connsiteX66" fmla="*/ 893636 w 3987711"/>
              <a:gd name="connsiteY66" fmla="*/ 1859877 h 1987467"/>
              <a:gd name="connsiteX67" fmla="*/ 808576 w 3987711"/>
              <a:gd name="connsiteY67" fmla="*/ 1849244 h 1987467"/>
              <a:gd name="connsiteX68" fmla="*/ 734148 w 3987711"/>
              <a:gd name="connsiteY68" fmla="*/ 1817347 h 1987467"/>
              <a:gd name="connsiteX69" fmla="*/ 670353 w 3987711"/>
              <a:gd name="connsiteY69" fmla="*/ 1796081 h 1987467"/>
              <a:gd name="connsiteX70" fmla="*/ 627822 w 3987711"/>
              <a:gd name="connsiteY70" fmla="*/ 1785449 h 1987467"/>
              <a:gd name="connsiteX71" fmla="*/ 468334 w 3987711"/>
              <a:gd name="connsiteY71" fmla="*/ 1764184 h 1987467"/>
              <a:gd name="connsiteX72" fmla="*/ 362008 w 3987711"/>
              <a:gd name="connsiteY72" fmla="*/ 1732286 h 1987467"/>
              <a:gd name="connsiteX73" fmla="*/ 330111 w 3987711"/>
              <a:gd name="connsiteY73" fmla="*/ 1721654 h 1987467"/>
              <a:gd name="connsiteX74" fmla="*/ 276948 w 3987711"/>
              <a:gd name="connsiteY74" fmla="*/ 1679123 h 1987467"/>
              <a:gd name="connsiteX75" fmla="*/ 245050 w 3987711"/>
              <a:gd name="connsiteY75" fmla="*/ 1668491 h 1987467"/>
              <a:gd name="connsiteX76" fmla="*/ 213153 w 3987711"/>
              <a:gd name="connsiteY76" fmla="*/ 1647226 h 1987467"/>
              <a:gd name="connsiteX77" fmla="*/ 191888 w 3987711"/>
              <a:gd name="connsiteY77" fmla="*/ 1615328 h 1987467"/>
              <a:gd name="connsiteX78" fmla="*/ 170622 w 3987711"/>
              <a:gd name="connsiteY78" fmla="*/ 1594063 h 1987467"/>
              <a:gd name="connsiteX79" fmla="*/ 138725 w 3987711"/>
              <a:gd name="connsiteY79" fmla="*/ 1530267 h 1987467"/>
              <a:gd name="connsiteX80" fmla="*/ 106827 w 3987711"/>
              <a:gd name="connsiteY80" fmla="*/ 1498370 h 1987467"/>
              <a:gd name="connsiteX81" fmla="*/ 64297 w 3987711"/>
              <a:gd name="connsiteY81" fmla="*/ 1434574 h 1987467"/>
              <a:gd name="connsiteX82" fmla="*/ 53664 w 3987711"/>
              <a:gd name="connsiteY82" fmla="*/ 1392044 h 1987467"/>
              <a:gd name="connsiteX83" fmla="*/ 43032 w 3987711"/>
              <a:gd name="connsiteY83" fmla="*/ 1328249 h 1987467"/>
              <a:gd name="connsiteX84" fmla="*/ 32399 w 3987711"/>
              <a:gd name="connsiteY84" fmla="*/ 1275086 h 1987467"/>
              <a:gd name="connsiteX85" fmla="*/ 32399 w 3987711"/>
              <a:gd name="connsiteY85" fmla="*/ 977374 h 1987467"/>
              <a:gd name="connsiteX86" fmla="*/ 11134 w 3987711"/>
              <a:gd name="connsiteY86" fmla="*/ 892314 h 1987467"/>
              <a:gd name="connsiteX87" fmla="*/ 501 w 3987711"/>
              <a:gd name="connsiteY87" fmla="*/ 807254 h 1987467"/>
              <a:gd name="connsiteX88" fmla="*/ 501 w 3987711"/>
              <a:gd name="connsiteY88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87711 w 3987711"/>
              <a:gd name="connsiteY32" fmla="*/ 564722 h 1987467"/>
              <a:gd name="connsiteX33" fmla="*/ 3977078 w 3987711"/>
              <a:gd name="connsiteY33" fmla="*/ 1073067 h 1987467"/>
              <a:gd name="connsiteX34" fmla="*/ 3966446 w 3987711"/>
              <a:gd name="connsiteY34" fmla="*/ 1104965 h 1987467"/>
              <a:gd name="connsiteX35" fmla="*/ 3955813 w 3987711"/>
              <a:gd name="connsiteY35" fmla="*/ 1423942 h 1987467"/>
              <a:gd name="connsiteX36" fmla="*/ 3913283 w 3987711"/>
              <a:gd name="connsiteY36" fmla="*/ 1519635 h 1987467"/>
              <a:gd name="connsiteX37" fmla="*/ 3902650 w 3987711"/>
              <a:gd name="connsiteY37" fmla="*/ 1551533 h 1987467"/>
              <a:gd name="connsiteX38" fmla="*/ 3838855 w 3987711"/>
              <a:gd name="connsiteY38" fmla="*/ 1594063 h 1987467"/>
              <a:gd name="connsiteX39" fmla="*/ 3775060 w 3987711"/>
              <a:gd name="connsiteY39" fmla="*/ 1636593 h 1987467"/>
              <a:gd name="connsiteX40" fmla="*/ 3743162 w 3987711"/>
              <a:gd name="connsiteY40" fmla="*/ 1657858 h 1987467"/>
              <a:gd name="connsiteX41" fmla="*/ 3721897 w 3987711"/>
              <a:gd name="connsiteY41" fmla="*/ 1689756 h 1987467"/>
              <a:gd name="connsiteX42" fmla="*/ 3689999 w 3987711"/>
              <a:gd name="connsiteY42" fmla="*/ 1700388 h 1987467"/>
              <a:gd name="connsiteX43" fmla="*/ 3626204 w 3987711"/>
              <a:gd name="connsiteY43" fmla="*/ 1742919 h 1987467"/>
              <a:gd name="connsiteX44" fmla="*/ 3594306 w 3987711"/>
              <a:gd name="connsiteY44" fmla="*/ 1764184 h 1987467"/>
              <a:gd name="connsiteX45" fmla="*/ 3562408 w 3987711"/>
              <a:gd name="connsiteY45" fmla="*/ 1785449 h 1987467"/>
              <a:gd name="connsiteX46" fmla="*/ 3519878 w 3987711"/>
              <a:gd name="connsiteY46" fmla="*/ 1806714 h 1987467"/>
              <a:gd name="connsiteX47" fmla="*/ 3487981 w 3987711"/>
              <a:gd name="connsiteY47" fmla="*/ 1817347 h 1987467"/>
              <a:gd name="connsiteX48" fmla="*/ 3456083 w 3987711"/>
              <a:gd name="connsiteY48" fmla="*/ 1838612 h 1987467"/>
              <a:gd name="connsiteX49" fmla="*/ 3339125 w 3987711"/>
              <a:gd name="connsiteY49" fmla="*/ 1859877 h 1987467"/>
              <a:gd name="connsiteX50" fmla="*/ 3307227 w 3987711"/>
              <a:gd name="connsiteY50" fmla="*/ 1881142 h 1987467"/>
              <a:gd name="connsiteX51" fmla="*/ 3158371 w 3987711"/>
              <a:gd name="connsiteY51" fmla="*/ 1902407 h 1987467"/>
              <a:gd name="connsiteX52" fmla="*/ 2945720 w 3987711"/>
              <a:gd name="connsiteY52" fmla="*/ 1923672 h 1987467"/>
              <a:gd name="connsiteX53" fmla="*/ 2679906 w 3987711"/>
              <a:gd name="connsiteY53" fmla="*/ 1934305 h 1987467"/>
              <a:gd name="connsiteX54" fmla="*/ 2445990 w 3987711"/>
              <a:gd name="connsiteY54" fmla="*/ 1944937 h 1987467"/>
              <a:gd name="connsiteX55" fmla="*/ 2371562 w 3987711"/>
              <a:gd name="connsiteY55" fmla="*/ 1955570 h 1987467"/>
              <a:gd name="connsiteX56" fmla="*/ 2307767 w 3987711"/>
              <a:gd name="connsiteY56" fmla="*/ 1976835 h 1987467"/>
              <a:gd name="connsiteX57" fmla="*/ 1999422 w 3987711"/>
              <a:gd name="connsiteY57" fmla="*/ 1987467 h 1987467"/>
              <a:gd name="connsiteX58" fmla="*/ 1340204 w 3987711"/>
              <a:gd name="connsiteY58" fmla="*/ 1976835 h 1987467"/>
              <a:gd name="connsiteX59" fmla="*/ 1170083 w 3987711"/>
              <a:gd name="connsiteY59" fmla="*/ 1955570 h 1987467"/>
              <a:gd name="connsiteX60" fmla="*/ 1138185 w 3987711"/>
              <a:gd name="connsiteY60" fmla="*/ 1934305 h 1987467"/>
              <a:gd name="connsiteX61" fmla="*/ 1095655 w 3987711"/>
              <a:gd name="connsiteY61" fmla="*/ 1923672 h 1987467"/>
              <a:gd name="connsiteX62" fmla="*/ 1063757 w 3987711"/>
              <a:gd name="connsiteY62" fmla="*/ 1913040 h 1987467"/>
              <a:gd name="connsiteX63" fmla="*/ 1021227 w 3987711"/>
              <a:gd name="connsiteY63" fmla="*/ 1902407 h 1987467"/>
              <a:gd name="connsiteX64" fmla="*/ 925534 w 3987711"/>
              <a:gd name="connsiteY64" fmla="*/ 1870509 h 1987467"/>
              <a:gd name="connsiteX65" fmla="*/ 893636 w 3987711"/>
              <a:gd name="connsiteY65" fmla="*/ 1859877 h 1987467"/>
              <a:gd name="connsiteX66" fmla="*/ 808576 w 3987711"/>
              <a:gd name="connsiteY66" fmla="*/ 1849244 h 1987467"/>
              <a:gd name="connsiteX67" fmla="*/ 734148 w 3987711"/>
              <a:gd name="connsiteY67" fmla="*/ 1817347 h 1987467"/>
              <a:gd name="connsiteX68" fmla="*/ 670353 w 3987711"/>
              <a:gd name="connsiteY68" fmla="*/ 1796081 h 1987467"/>
              <a:gd name="connsiteX69" fmla="*/ 627822 w 3987711"/>
              <a:gd name="connsiteY69" fmla="*/ 1785449 h 1987467"/>
              <a:gd name="connsiteX70" fmla="*/ 468334 w 3987711"/>
              <a:gd name="connsiteY70" fmla="*/ 1764184 h 1987467"/>
              <a:gd name="connsiteX71" fmla="*/ 362008 w 3987711"/>
              <a:gd name="connsiteY71" fmla="*/ 1732286 h 1987467"/>
              <a:gd name="connsiteX72" fmla="*/ 330111 w 3987711"/>
              <a:gd name="connsiteY72" fmla="*/ 1721654 h 1987467"/>
              <a:gd name="connsiteX73" fmla="*/ 276948 w 3987711"/>
              <a:gd name="connsiteY73" fmla="*/ 1679123 h 1987467"/>
              <a:gd name="connsiteX74" fmla="*/ 245050 w 3987711"/>
              <a:gd name="connsiteY74" fmla="*/ 1668491 h 1987467"/>
              <a:gd name="connsiteX75" fmla="*/ 213153 w 3987711"/>
              <a:gd name="connsiteY75" fmla="*/ 1647226 h 1987467"/>
              <a:gd name="connsiteX76" fmla="*/ 191888 w 3987711"/>
              <a:gd name="connsiteY76" fmla="*/ 1615328 h 1987467"/>
              <a:gd name="connsiteX77" fmla="*/ 170622 w 3987711"/>
              <a:gd name="connsiteY77" fmla="*/ 1594063 h 1987467"/>
              <a:gd name="connsiteX78" fmla="*/ 138725 w 3987711"/>
              <a:gd name="connsiteY78" fmla="*/ 1530267 h 1987467"/>
              <a:gd name="connsiteX79" fmla="*/ 106827 w 3987711"/>
              <a:gd name="connsiteY79" fmla="*/ 1498370 h 1987467"/>
              <a:gd name="connsiteX80" fmla="*/ 64297 w 3987711"/>
              <a:gd name="connsiteY80" fmla="*/ 1434574 h 1987467"/>
              <a:gd name="connsiteX81" fmla="*/ 53664 w 3987711"/>
              <a:gd name="connsiteY81" fmla="*/ 1392044 h 1987467"/>
              <a:gd name="connsiteX82" fmla="*/ 43032 w 3987711"/>
              <a:gd name="connsiteY82" fmla="*/ 1328249 h 1987467"/>
              <a:gd name="connsiteX83" fmla="*/ 32399 w 3987711"/>
              <a:gd name="connsiteY83" fmla="*/ 1275086 h 1987467"/>
              <a:gd name="connsiteX84" fmla="*/ 32399 w 3987711"/>
              <a:gd name="connsiteY84" fmla="*/ 977374 h 1987467"/>
              <a:gd name="connsiteX85" fmla="*/ 11134 w 3987711"/>
              <a:gd name="connsiteY85" fmla="*/ 892314 h 1987467"/>
              <a:gd name="connsiteX86" fmla="*/ 501 w 3987711"/>
              <a:gd name="connsiteY86" fmla="*/ 807254 h 1987467"/>
              <a:gd name="connsiteX87" fmla="*/ 501 w 3987711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66446 w 4004307"/>
              <a:gd name="connsiteY34" fmla="*/ 110496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87711 w 4004307"/>
              <a:gd name="connsiteY33" fmla="*/ 941204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57501 w 4004307"/>
              <a:gd name="connsiteY31" fmla="*/ 525506 h 1987467"/>
              <a:gd name="connsiteX32" fmla="*/ 3987711 w 4004307"/>
              <a:gd name="connsiteY32" fmla="*/ 941204 h 1987467"/>
              <a:gd name="connsiteX33" fmla="*/ 3987711 w 4004307"/>
              <a:gd name="connsiteY33" fmla="*/ 1129445 h 1987467"/>
              <a:gd name="connsiteX34" fmla="*/ 3955813 w 4004307"/>
              <a:gd name="connsiteY34" fmla="*/ 1423942 h 1987467"/>
              <a:gd name="connsiteX35" fmla="*/ 3913283 w 4004307"/>
              <a:gd name="connsiteY35" fmla="*/ 1519635 h 1987467"/>
              <a:gd name="connsiteX36" fmla="*/ 3902650 w 4004307"/>
              <a:gd name="connsiteY36" fmla="*/ 1551533 h 1987467"/>
              <a:gd name="connsiteX37" fmla="*/ 3838855 w 4004307"/>
              <a:gd name="connsiteY37" fmla="*/ 1594063 h 1987467"/>
              <a:gd name="connsiteX38" fmla="*/ 3775060 w 4004307"/>
              <a:gd name="connsiteY38" fmla="*/ 1636593 h 1987467"/>
              <a:gd name="connsiteX39" fmla="*/ 3743162 w 4004307"/>
              <a:gd name="connsiteY39" fmla="*/ 1657858 h 1987467"/>
              <a:gd name="connsiteX40" fmla="*/ 3721897 w 4004307"/>
              <a:gd name="connsiteY40" fmla="*/ 1689756 h 1987467"/>
              <a:gd name="connsiteX41" fmla="*/ 3689999 w 4004307"/>
              <a:gd name="connsiteY41" fmla="*/ 1700388 h 1987467"/>
              <a:gd name="connsiteX42" fmla="*/ 3626204 w 4004307"/>
              <a:gd name="connsiteY42" fmla="*/ 1742919 h 1987467"/>
              <a:gd name="connsiteX43" fmla="*/ 3594306 w 4004307"/>
              <a:gd name="connsiteY43" fmla="*/ 1764184 h 1987467"/>
              <a:gd name="connsiteX44" fmla="*/ 3562408 w 4004307"/>
              <a:gd name="connsiteY44" fmla="*/ 1785449 h 1987467"/>
              <a:gd name="connsiteX45" fmla="*/ 3519878 w 4004307"/>
              <a:gd name="connsiteY45" fmla="*/ 1806714 h 1987467"/>
              <a:gd name="connsiteX46" fmla="*/ 3487981 w 4004307"/>
              <a:gd name="connsiteY46" fmla="*/ 1817347 h 1987467"/>
              <a:gd name="connsiteX47" fmla="*/ 3456083 w 4004307"/>
              <a:gd name="connsiteY47" fmla="*/ 1838612 h 1987467"/>
              <a:gd name="connsiteX48" fmla="*/ 3339125 w 4004307"/>
              <a:gd name="connsiteY48" fmla="*/ 1859877 h 1987467"/>
              <a:gd name="connsiteX49" fmla="*/ 3307227 w 4004307"/>
              <a:gd name="connsiteY49" fmla="*/ 1881142 h 1987467"/>
              <a:gd name="connsiteX50" fmla="*/ 3158371 w 4004307"/>
              <a:gd name="connsiteY50" fmla="*/ 1902407 h 1987467"/>
              <a:gd name="connsiteX51" fmla="*/ 2945720 w 4004307"/>
              <a:gd name="connsiteY51" fmla="*/ 1923672 h 1987467"/>
              <a:gd name="connsiteX52" fmla="*/ 2679906 w 4004307"/>
              <a:gd name="connsiteY52" fmla="*/ 1934305 h 1987467"/>
              <a:gd name="connsiteX53" fmla="*/ 2445990 w 4004307"/>
              <a:gd name="connsiteY53" fmla="*/ 1944937 h 1987467"/>
              <a:gd name="connsiteX54" fmla="*/ 2371562 w 4004307"/>
              <a:gd name="connsiteY54" fmla="*/ 1955570 h 1987467"/>
              <a:gd name="connsiteX55" fmla="*/ 2307767 w 4004307"/>
              <a:gd name="connsiteY55" fmla="*/ 1976835 h 1987467"/>
              <a:gd name="connsiteX56" fmla="*/ 1999422 w 4004307"/>
              <a:gd name="connsiteY56" fmla="*/ 1987467 h 1987467"/>
              <a:gd name="connsiteX57" fmla="*/ 1340204 w 4004307"/>
              <a:gd name="connsiteY57" fmla="*/ 1976835 h 1987467"/>
              <a:gd name="connsiteX58" fmla="*/ 1170083 w 4004307"/>
              <a:gd name="connsiteY58" fmla="*/ 1955570 h 1987467"/>
              <a:gd name="connsiteX59" fmla="*/ 1138185 w 4004307"/>
              <a:gd name="connsiteY59" fmla="*/ 1934305 h 1987467"/>
              <a:gd name="connsiteX60" fmla="*/ 1095655 w 4004307"/>
              <a:gd name="connsiteY60" fmla="*/ 1923672 h 1987467"/>
              <a:gd name="connsiteX61" fmla="*/ 1063757 w 4004307"/>
              <a:gd name="connsiteY61" fmla="*/ 1913040 h 1987467"/>
              <a:gd name="connsiteX62" fmla="*/ 1021227 w 4004307"/>
              <a:gd name="connsiteY62" fmla="*/ 1902407 h 1987467"/>
              <a:gd name="connsiteX63" fmla="*/ 925534 w 4004307"/>
              <a:gd name="connsiteY63" fmla="*/ 1870509 h 1987467"/>
              <a:gd name="connsiteX64" fmla="*/ 893636 w 4004307"/>
              <a:gd name="connsiteY64" fmla="*/ 1859877 h 1987467"/>
              <a:gd name="connsiteX65" fmla="*/ 808576 w 4004307"/>
              <a:gd name="connsiteY65" fmla="*/ 1849244 h 1987467"/>
              <a:gd name="connsiteX66" fmla="*/ 734148 w 4004307"/>
              <a:gd name="connsiteY66" fmla="*/ 1817347 h 1987467"/>
              <a:gd name="connsiteX67" fmla="*/ 670353 w 4004307"/>
              <a:gd name="connsiteY67" fmla="*/ 1796081 h 1987467"/>
              <a:gd name="connsiteX68" fmla="*/ 627822 w 4004307"/>
              <a:gd name="connsiteY68" fmla="*/ 1785449 h 1987467"/>
              <a:gd name="connsiteX69" fmla="*/ 468334 w 4004307"/>
              <a:gd name="connsiteY69" fmla="*/ 1764184 h 1987467"/>
              <a:gd name="connsiteX70" fmla="*/ 362008 w 4004307"/>
              <a:gd name="connsiteY70" fmla="*/ 1732286 h 1987467"/>
              <a:gd name="connsiteX71" fmla="*/ 330111 w 4004307"/>
              <a:gd name="connsiteY71" fmla="*/ 1721654 h 1987467"/>
              <a:gd name="connsiteX72" fmla="*/ 276948 w 4004307"/>
              <a:gd name="connsiteY72" fmla="*/ 1679123 h 1987467"/>
              <a:gd name="connsiteX73" fmla="*/ 245050 w 4004307"/>
              <a:gd name="connsiteY73" fmla="*/ 1668491 h 1987467"/>
              <a:gd name="connsiteX74" fmla="*/ 213153 w 4004307"/>
              <a:gd name="connsiteY74" fmla="*/ 1647226 h 1987467"/>
              <a:gd name="connsiteX75" fmla="*/ 191888 w 4004307"/>
              <a:gd name="connsiteY75" fmla="*/ 1615328 h 1987467"/>
              <a:gd name="connsiteX76" fmla="*/ 170622 w 4004307"/>
              <a:gd name="connsiteY76" fmla="*/ 1594063 h 1987467"/>
              <a:gd name="connsiteX77" fmla="*/ 138725 w 4004307"/>
              <a:gd name="connsiteY77" fmla="*/ 1530267 h 1987467"/>
              <a:gd name="connsiteX78" fmla="*/ 106827 w 4004307"/>
              <a:gd name="connsiteY78" fmla="*/ 1498370 h 1987467"/>
              <a:gd name="connsiteX79" fmla="*/ 64297 w 4004307"/>
              <a:gd name="connsiteY79" fmla="*/ 1434574 h 1987467"/>
              <a:gd name="connsiteX80" fmla="*/ 53664 w 4004307"/>
              <a:gd name="connsiteY80" fmla="*/ 1392044 h 1987467"/>
              <a:gd name="connsiteX81" fmla="*/ 43032 w 4004307"/>
              <a:gd name="connsiteY81" fmla="*/ 1328249 h 1987467"/>
              <a:gd name="connsiteX82" fmla="*/ 32399 w 4004307"/>
              <a:gd name="connsiteY82" fmla="*/ 1275086 h 1987467"/>
              <a:gd name="connsiteX83" fmla="*/ 32399 w 4004307"/>
              <a:gd name="connsiteY83" fmla="*/ 977374 h 1987467"/>
              <a:gd name="connsiteX84" fmla="*/ 11134 w 4004307"/>
              <a:gd name="connsiteY84" fmla="*/ 892314 h 1987467"/>
              <a:gd name="connsiteX85" fmla="*/ 501 w 4004307"/>
              <a:gd name="connsiteY85" fmla="*/ 807254 h 1987467"/>
              <a:gd name="connsiteX86" fmla="*/ 501 w 4004307"/>
              <a:gd name="connsiteY86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46032 w 4004307"/>
              <a:gd name="connsiteY28" fmla="*/ 188241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66872 w 4004307"/>
              <a:gd name="connsiteY28" fmla="*/ 376482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46732 w 4004307"/>
              <a:gd name="connsiteY28" fmla="*/ 305891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13283 w 3996546"/>
              <a:gd name="connsiteY33" fmla="*/ 1519635 h 1987467"/>
              <a:gd name="connsiteX34" fmla="*/ 3902650 w 3996546"/>
              <a:gd name="connsiteY34" fmla="*/ 1551533 h 1987467"/>
              <a:gd name="connsiteX35" fmla="*/ 3838855 w 3996546"/>
              <a:gd name="connsiteY35" fmla="*/ 1594063 h 1987467"/>
              <a:gd name="connsiteX36" fmla="*/ 3775060 w 3996546"/>
              <a:gd name="connsiteY36" fmla="*/ 1636593 h 1987467"/>
              <a:gd name="connsiteX37" fmla="*/ 3743162 w 3996546"/>
              <a:gd name="connsiteY37" fmla="*/ 1657858 h 1987467"/>
              <a:gd name="connsiteX38" fmla="*/ 3721897 w 3996546"/>
              <a:gd name="connsiteY38" fmla="*/ 1689756 h 1987467"/>
              <a:gd name="connsiteX39" fmla="*/ 3689999 w 3996546"/>
              <a:gd name="connsiteY39" fmla="*/ 1700388 h 1987467"/>
              <a:gd name="connsiteX40" fmla="*/ 3626204 w 3996546"/>
              <a:gd name="connsiteY40" fmla="*/ 1742919 h 1987467"/>
              <a:gd name="connsiteX41" fmla="*/ 3594306 w 3996546"/>
              <a:gd name="connsiteY41" fmla="*/ 1764184 h 1987467"/>
              <a:gd name="connsiteX42" fmla="*/ 3562408 w 3996546"/>
              <a:gd name="connsiteY42" fmla="*/ 1785449 h 1987467"/>
              <a:gd name="connsiteX43" fmla="*/ 3519878 w 3996546"/>
              <a:gd name="connsiteY43" fmla="*/ 1806714 h 1987467"/>
              <a:gd name="connsiteX44" fmla="*/ 3487981 w 3996546"/>
              <a:gd name="connsiteY44" fmla="*/ 1817347 h 1987467"/>
              <a:gd name="connsiteX45" fmla="*/ 3456083 w 3996546"/>
              <a:gd name="connsiteY45" fmla="*/ 1838612 h 1987467"/>
              <a:gd name="connsiteX46" fmla="*/ 3339125 w 3996546"/>
              <a:gd name="connsiteY46" fmla="*/ 1859877 h 1987467"/>
              <a:gd name="connsiteX47" fmla="*/ 3307227 w 3996546"/>
              <a:gd name="connsiteY47" fmla="*/ 1881142 h 1987467"/>
              <a:gd name="connsiteX48" fmla="*/ 3158371 w 3996546"/>
              <a:gd name="connsiteY48" fmla="*/ 1902407 h 1987467"/>
              <a:gd name="connsiteX49" fmla="*/ 2945720 w 3996546"/>
              <a:gd name="connsiteY49" fmla="*/ 1923672 h 1987467"/>
              <a:gd name="connsiteX50" fmla="*/ 2679906 w 3996546"/>
              <a:gd name="connsiteY50" fmla="*/ 1934305 h 1987467"/>
              <a:gd name="connsiteX51" fmla="*/ 2445990 w 3996546"/>
              <a:gd name="connsiteY51" fmla="*/ 1944937 h 1987467"/>
              <a:gd name="connsiteX52" fmla="*/ 2371562 w 3996546"/>
              <a:gd name="connsiteY52" fmla="*/ 1955570 h 1987467"/>
              <a:gd name="connsiteX53" fmla="*/ 2307767 w 3996546"/>
              <a:gd name="connsiteY53" fmla="*/ 1976835 h 1987467"/>
              <a:gd name="connsiteX54" fmla="*/ 1999422 w 3996546"/>
              <a:gd name="connsiteY54" fmla="*/ 1987467 h 1987467"/>
              <a:gd name="connsiteX55" fmla="*/ 1340204 w 3996546"/>
              <a:gd name="connsiteY55" fmla="*/ 1976835 h 1987467"/>
              <a:gd name="connsiteX56" fmla="*/ 1170083 w 3996546"/>
              <a:gd name="connsiteY56" fmla="*/ 1955570 h 1987467"/>
              <a:gd name="connsiteX57" fmla="*/ 1138185 w 3996546"/>
              <a:gd name="connsiteY57" fmla="*/ 1934305 h 1987467"/>
              <a:gd name="connsiteX58" fmla="*/ 1095655 w 3996546"/>
              <a:gd name="connsiteY58" fmla="*/ 1923672 h 1987467"/>
              <a:gd name="connsiteX59" fmla="*/ 1063757 w 3996546"/>
              <a:gd name="connsiteY59" fmla="*/ 1913040 h 1987467"/>
              <a:gd name="connsiteX60" fmla="*/ 1021227 w 3996546"/>
              <a:gd name="connsiteY60" fmla="*/ 1902407 h 1987467"/>
              <a:gd name="connsiteX61" fmla="*/ 925534 w 3996546"/>
              <a:gd name="connsiteY61" fmla="*/ 1870509 h 1987467"/>
              <a:gd name="connsiteX62" fmla="*/ 893636 w 3996546"/>
              <a:gd name="connsiteY62" fmla="*/ 1859877 h 1987467"/>
              <a:gd name="connsiteX63" fmla="*/ 808576 w 3996546"/>
              <a:gd name="connsiteY63" fmla="*/ 1849244 h 1987467"/>
              <a:gd name="connsiteX64" fmla="*/ 734148 w 3996546"/>
              <a:gd name="connsiteY64" fmla="*/ 1817347 h 1987467"/>
              <a:gd name="connsiteX65" fmla="*/ 670353 w 3996546"/>
              <a:gd name="connsiteY65" fmla="*/ 1796081 h 1987467"/>
              <a:gd name="connsiteX66" fmla="*/ 627822 w 3996546"/>
              <a:gd name="connsiteY66" fmla="*/ 1785449 h 1987467"/>
              <a:gd name="connsiteX67" fmla="*/ 468334 w 3996546"/>
              <a:gd name="connsiteY67" fmla="*/ 1764184 h 1987467"/>
              <a:gd name="connsiteX68" fmla="*/ 362008 w 3996546"/>
              <a:gd name="connsiteY68" fmla="*/ 1732286 h 1987467"/>
              <a:gd name="connsiteX69" fmla="*/ 330111 w 3996546"/>
              <a:gd name="connsiteY69" fmla="*/ 1721654 h 1987467"/>
              <a:gd name="connsiteX70" fmla="*/ 276948 w 3996546"/>
              <a:gd name="connsiteY70" fmla="*/ 1679123 h 1987467"/>
              <a:gd name="connsiteX71" fmla="*/ 245050 w 3996546"/>
              <a:gd name="connsiteY71" fmla="*/ 1668491 h 1987467"/>
              <a:gd name="connsiteX72" fmla="*/ 213153 w 3996546"/>
              <a:gd name="connsiteY72" fmla="*/ 1647226 h 1987467"/>
              <a:gd name="connsiteX73" fmla="*/ 191888 w 3996546"/>
              <a:gd name="connsiteY73" fmla="*/ 1615328 h 1987467"/>
              <a:gd name="connsiteX74" fmla="*/ 170622 w 3996546"/>
              <a:gd name="connsiteY74" fmla="*/ 1594063 h 1987467"/>
              <a:gd name="connsiteX75" fmla="*/ 138725 w 3996546"/>
              <a:gd name="connsiteY75" fmla="*/ 1530267 h 1987467"/>
              <a:gd name="connsiteX76" fmla="*/ 106827 w 3996546"/>
              <a:gd name="connsiteY76" fmla="*/ 1498370 h 1987467"/>
              <a:gd name="connsiteX77" fmla="*/ 64297 w 3996546"/>
              <a:gd name="connsiteY77" fmla="*/ 1434574 h 1987467"/>
              <a:gd name="connsiteX78" fmla="*/ 53664 w 3996546"/>
              <a:gd name="connsiteY78" fmla="*/ 1392044 h 1987467"/>
              <a:gd name="connsiteX79" fmla="*/ 43032 w 3996546"/>
              <a:gd name="connsiteY79" fmla="*/ 1328249 h 1987467"/>
              <a:gd name="connsiteX80" fmla="*/ 32399 w 3996546"/>
              <a:gd name="connsiteY80" fmla="*/ 1275086 h 1987467"/>
              <a:gd name="connsiteX81" fmla="*/ 32399 w 3996546"/>
              <a:gd name="connsiteY81" fmla="*/ 977374 h 1987467"/>
              <a:gd name="connsiteX82" fmla="*/ 11134 w 3996546"/>
              <a:gd name="connsiteY82" fmla="*/ 892314 h 1987467"/>
              <a:gd name="connsiteX83" fmla="*/ 501 w 3996546"/>
              <a:gd name="connsiteY83" fmla="*/ 807254 h 1987467"/>
              <a:gd name="connsiteX84" fmla="*/ 501 w 3996546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02650 w 3996546"/>
              <a:gd name="connsiteY33" fmla="*/ 1551533 h 1987467"/>
              <a:gd name="connsiteX34" fmla="*/ 3838855 w 3996546"/>
              <a:gd name="connsiteY34" fmla="*/ 1594063 h 1987467"/>
              <a:gd name="connsiteX35" fmla="*/ 3775060 w 3996546"/>
              <a:gd name="connsiteY35" fmla="*/ 1636593 h 1987467"/>
              <a:gd name="connsiteX36" fmla="*/ 3743162 w 3996546"/>
              <a:gd name="connsiteY36" fmla="*/ 1657858 h 1987467"/>
              <a:gd name="connsiteX37" fmla="*/ 3721897 w 3996546"/>
              <a:gd name="connsiteY37" fmla="*/ 1689756 h 1987467"/>
              <a:gd name="connsiteX38" fmla="*/ 3689999 w 3996546"/>
              <a:gd name="connsiteY38" fmla="*/ 1700388 h 1987467"/>
              <a:gd name="connsiteX39" fmla="*/ 3626204 w 3996546"/>
              <a:gd name="connsiteY39" fmla="*/ 1742919 h 1987467"/>
              <a:gd name="connsiteX40" fmla="*/ 3594306 w 3996546"/>
              <a:gd name="connsiteY40" fmla="*/ 1764184 h 1987467"/>
              <a:gd name="connsiteX41" fmla="*/ 3562408 w 3996546"/>
              <a:gd name="connsiteY41" fmla="*/ 1785449 h 1987467"/>
              <a:gd name="connsiteX42" fmla="*/ 3519878 w 3996546"/>
              <a:gd name="connsiteY42" fmla="*/ 1806714 h 1987467"/>
              <a:gd name="connsiteX43" fmla="*/ 3487981 w 3996546"/>
              <a:gd name="connsiteY43" fmla="*/ 1817347 h 1987467"/>
              <a:gd name="connsiteX44" fmla="*/ 3456083 w 3996546"/>
              <a:gd name="connsiteY44" fmla="*/ 1838612 h 1987467"/>
              <a:gd name="connsiteX45" fmla="*/ 3339125 w 3996546"/>
              <a:gd name="connsiteY45" fmla="*/ 1859877 h 1987467"/>
              <a:gd name="connsiteX46" fmla="*/ 3307227 w 3996546"/>
              <a:gd name="connsiteY46" fmla="*/ 1881142 h 1987467"/>
              <a:gd name="connsiteX47" fmla="*/ 3158371 w 3996546"/>
              <a:gd name="connsiteY47" fmla="*/ 1902407 h 1987467"/>
              <a:gd name="connsiteX48" fmla="*/ 2945720 w 3996546"/>
              <a:gd name="connsiteY48" fmla="*/ 1923672 h 1987467"/>
              <a:gd name="connsiteX49" fmla="*/ 2679906 w 3996546"/>
              <a:gd name="connsiteY49" fmla="*/ 1934305 h 1987467"/>
              <a:gd name="connsiteX50" fmla="*/ 2445990 w 3996546"/>
              <a:gd name="connsiteY50" fmla="*/ 1944937 h 1987467"/>
              <a:gd name="connsiteX51" fmla="*/ 2371562 w 3996546"/>
              <a:gd name="connsiteY51" fmla="*/ 1955570 h 1987467"/>
              <a:gd name="connsiteX52" fmla="*/ 2307767 w 3996546"/>
              <a:gd name="connsiteY52" fmla="*/ 1976835 h 1987467"/>
              <a:gd name="connsiteX53" fmla="*/ 1999422 w 3996546"/>
              <a:gd name="connsiteY53" fmla="*/ 1987467 h 1987467"/>
              <a:gd name="connsiteX54" fmla="*/ 1340204 w 3996546"/>
              <a:gd name="connsiteY54" fmla="*/ 1976835 h 1987467"/>
              <a:gd name="connsiteX55" fmla="*/ 1170083 w 3996546"/>
              <a:gd name="connsiteY55" fmla="*/ 1955570 h 1987467"/>
              <a:gd name="connsiteX56" fmla="*/ 1138185 w 3996546"/>
              <a:gd name="connsiteY56" fmla="*/ 1934305 h 1987467"/>
              <a:gd name="connsiteX57" fmla="*/ 1095655 w 3996546"/>
              <a:gd name="connsiteY57" fmla="*/ 1923672 h 1987467"/>
              <a:gd name="connsiteX58" fmla="*/ 1063757 w 3996546"/>
              <a:gd name="connsiteY58" fmla="*/ 1913040 h 1987467"/>
              <a:gd name="connsiteX59" fmla="*/ 1021227 w 3996546"/>
              <a:gd name="connsiteY59" fmla="*/ 1902407 h 1987467"/>
              <a:gd name="connsiteX60" fmla="*/ 925534 w 3996546"/>
              <a:gd name="connsiteY60" fmla="*/ 1870509 h 1987467"/>
              <a:gd name="connsiteX61" fmla="*/ 893636 w 3996546"/>
              <a:gd name="connsiteY61" fmla="*/ 1859877 h 1987467"/>
              <a:gd name="connsiteX62" fmla="*/ 808576 w 3996546"/>
              <a:gd name="connsiteY62" fmla="*/ 1849244 h 1987467"/>
              <a:gd name="connsiteX63" fmla="*/ 734148 w 3996546"/>
              <a:gd name="connsiteY63" fmla="*/ 1817347 h 1987467"/>
              <a:gd name="connsiteX64" fmla="*/ 670353 w 3996546"/>
              <a:gd name="connsiteY64" fmla="*/ 1796081 h 1987467"/>
              <a:gd name="connsiteX65" fmla="*/ 627822 w 3996546"/>
              <a:gd name="connsiteY65" fmla="*/ 1785449 h 1987467"/>
              <a:gd name="connsiteX66" fmla="*/ 468334 w 3996546"/>
              <a:gd name="connsiteY66" fmla="*/ 1764184 h 1987467"/>
              <a:gd name="connsiteX67" fmla="*/ 362008 w 3996546"/>
              <a:gd name="connsiteY67" fmla="*/ 1732286 h 1987467"/>
              <a:gd name="connsiteX68" fmla="*/ 330111 w 3996546"/>
              <a:gd name="connsiteY68" fmla="*/ 1721654 h 1987467"/>
              <a:gd name="connsiteX69" fmla="*/ 276948 w 3996546"/>
              <a:gd name="connsiteY69" fmla="*/ 1679123 h 1987467"/>
              <a:gd name="connsiteX70" fmla="*/ 245050 w 3996546"/>
              <a:gd name="connsiteY70" fmla="*/ 1668491 h 1987467"/>
              <a:gd name="connsiteX71" fmla="*/ 213153 w 3996546"/>
              <a:gd name="connsiteY71" fmla="*/ 1647226 h 1987467"/>
              <a:gd name="connsiteX72" fmla="*/ 191888 w 3996546"/>
              <a:gd name="connsiteY72" fmla="*/ 1615328 h 1987467"/>
              <a:gd name="connsiteX73" fmla="*/ 170622 w 3996546"/>
              <a:gd name="connsiteY73" fmla="*/ 1594063 h 1987467"/>
              <a:gd name="connsiteX74" fmla="*/ 138725 w 3996546"/>
              <a:gd name="connsiteY74" fmla="*/ 1530267 h 1987467"/>
              <a:gd name="connsiteX75" fmla="*/ 106827 w 3996546"/>
              <a:gd name="connsiteY75" fmla="*/ 1498370 h 1987467"/>
              <a:gd name="connsiteX76" fmla="*/ 64297 w 3996546"/>
              <a:gd name="connsiteY76" fmla="*/ 1434574 h 1987467"/>
              <a:gd name="connsiteX77" fmla="*/ 53664 w 3996546"/>
              <a:gd name="connsiteY77" fmla="*/ 1392044 h 1987467"/>
              <a:gd name="connsiteX78" fmla="*/ 43032 w 3996546"/>
              <a:gd name="connsiteY78" fmla="*/ 1328249 h 1987467"/>
              <a:gd name="connsiteX79" fmla="*/ 32399 w 3996546"/>
              <a:gd name="connsiteY79" fmla="*/ 1275086 h 1987467"/>
              <a:gd name="connsiteX80" fmla="*/ 32399 w 3996546"/>
              <a:gd name="connsiteY80" fmla="*/ 977374 h 1987467"/>
              <a:gd name="connsiteX81" fmla="*/ 11134 w 3996546"/>
              <a:gd name="connsiteY81" fmla="*/ 892314 h 1987467"/>
              <a:gd name="connsiteX82" fmla="*/ 501 w 3996546"/>
              <a:gd name="connsiteY82" fmla="*/ 807254 h 1987467"/>
              <a:gd name="connsiteX83" fmla="*/ 501 w 3996546"/>
              <a:gd name="connsiteY83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838855 w 3996546"/>
              <a:gd name="connsiteY33" fmla="*/ 1594063 h 1987467"/>
              <a:gd name="connsiteX34" fmla="*/ 3775060 w 3996546"/>
              <a:gd name="connsiteY34" fmla="*/ 1636593 h 1987467"/>
              <a:gd name="connsiteX35" fmla="*/ 3743162 w 3996546"/>
              <a:gd name="connsiteY35" fmla="*/ 1657858 h 1987467"/>
              <a:gd name="connsiteX36" fmla="*/ 3721897 w 3996546"/>
              <a:gd name="connsiteY36" fmla="*/ 1689756 h 1987467"/>
              <a:gd name="connsiteX37" fmla="*/ 3689999 w 3996546"/>
              <a:gd name="connsiteY37" fmla="*/ 1700388 h 1987467"/>
              <a:gd name="connsiteX38" fmla="*/ 3626204 w 3996546"/>
              <a:gd name="connsiteY38" fmla="*/ 1742919 h 1987467"/>
              <a:gd name="connsiteX39" fmla="*/ 3594306 w 3996546"/>
              <a:gd name="connsiteY39" fmla="*/ 1764184 h 1987467"/>
              <a:gd name="connsiteX40" fmla="*/ 3562408 w 3996546"/>
              <a:gd name="connsiteY40" fmla="*/ 1785449 h 1987467"/>
              <a:gd name="connsiteX41" fmla="*/ 3519878 w 3996546"/>
              <a:gd name="connsiteY41" fmla="*/ 1806714 h 1987467"/>
              <a:gd name="connsiteX42" fmla="*/ 3487981 w 3996546"/>
              <a:gd name="connsiteY42" fmla="*/ 1817347 h 1987467"/>
              <a:gd name="connsiteX43" fmla="*/ 3456083 w 3996546"/>
              <a:gd name="connsiteY43" fmla="*/ 1838612 h 1987467"/>
              <a:gd name="connsiteX44" fmla="*/ 3339125 w 3996546"/>
              <a:gd name="connsiteY44" fmla="*/ 1859877 h 1987467"/>
              <a:gd name="connsiteX45" fmla="*/ 3307227 w 3996546"/>
              <a:gd name="connsiteY45" fmla="*/ 1881142 h 1987467"/>
              <a:gd name="connsiteX46" fmla="*/ 3158371 w 3996546"/>
              <a:gd name="connsiteY46" fmla="*/ 1902407 h 1987467"/>
              <a:gd name="connsiteX47" fmla="*/ 2945720 w 3996546"/>
              <a:gd name="connsiteY47" fmla="*/ 1923672 h 1987467"/>
              <a:gd name="connsiteX48" fmla="*/ 2679906 w 3996546"/>
              <a:gd name="connsiteY48" fmla="*/ 1934305 h 1987467"/>
              <a:gd name="connsiteX49" fmla="*/ 2445990 w 3996546"/>
              <a:gd name="connsiteY49" fmla="*/ 1944937 h 1987467"/>
              <a:gd name="connsiteX50" fmla="*/ 2371562 w 3996546"/>
              <a:gd name="connsiteY50" fmla="*/ 1955570 h 1987467"/>
              <a:gd name="connsiteX51" fmla="*/ 2307767 w 3996546"/>
              <a:gd name="connsiteY51" fmla="*/ 1976835 h 1987467"/>
              <a:gd name="connsiteX52" fmla="*/ 1999422 w 3996546"/>
              <a:gd name="connsiteY52" fmla="*/ 1987467 h 1987467"/>
              <a:gd name="connsiteX53" fmla="*/ 1340204 w 3996546"/>
              <a:gd name="connsiteY53" fmla="*/ 1976835 h 1987467"/>
              <a:gd name="connsiteX54" fmla="*/ 1170083 w 3996546"/>
              <a:gd name="connsiteY54" fmla="*/ 1955570 h 1987467"/>
              <a:gd name="connsiteX55" fmla="*/ 1138185 w 3996546"/>
              <a:gd name="connsiteY55" fmla="*/ 1934305 h 1987467"/>
              <a:gd name="connsiteX56" fmla="*/ 1095655 w 3996546"/>
              <a:gd name="connsiteY56" fmla="*/ 1923672 h 1987467"/>
              <a:gd name="connsiteX57" fmla="*/ 1063757 w 3996546"/>
              <a:gd name="connsiteY57" fmla="*/ 1913040 h 1987467"/>
              <a:gd name="connsiteX58" fmla="*/ 1021227 w 3996546"/>
              <a:gd name="connsiteY58" fmla="*/ 1902407 h 1987467"/>
              <a:gd name="connsiteX59" fmla="*/ 925534 w 3996546"/>
              <a:gd name="connsiteY59" fmla="*/ 1870509 h 1987467"/>
              <a:gd name="connsiteX60" fmla="*/ 893636 w 3996546"/>
              <a:gd name="connsiteY60" fmla="*/ 1859877 h 1987467"/>
              <a:gd name="connsiteX61" fmla="*/ 808576 w 3996546"/>
              <a:gd name="connsiteY61" fmla="*/ 1849244 h 1987467"/>
              <a:gd name="connsiteX62" fmla="*/ 734148 w 3996546"/>
              <a:gd name="connsiteY62" fmla="*/ 1817347 h 1987467"/>
              <a:gd name="connsiteX63" fmla="*/ 670353 w 3996546"/>
              <a:gd name="connsiteY63" fmla="*/ 1796081 h 1987467"/>
              <a:gd name="connsiteX64" fmla="*/ 627822 w 3996546"/>
              <a:gd name="connsiteY64" fmla="*/ 1785449 h 1987467"/>
              <a:gd name="connsiteX65" fmla="*/ 468334 w 3996546"/>
              <a:gd name="connsiteY65" fmla="*/ 1764184 h 1987467"/>
              <a:gd name="connsiteX66" fmla="*/ 362008 w 3996546"/>
              <a:gd name="connsiteY66" fmla="*/ 1732286 h 1987467"/>
              <a:gd name="connsiteX67" fmla="*/ 330111 w 3996546"/>
              <a:gd name="connsiteY67" fmla="*/ 1721654 h 1987467"/>
              <a:gd name="connsiteX68" fmla="*/ 276948 w 3996546"/>
              <a:gd name="connsiteY68" fmla="*/ 1679123 h 1987467"/>
              <a:gd name="connsiteX69" fmla="*/ 245050 w 3996546"/>
              <a:gd name="connsiteY69" fmla="*/ 1668491 h 1987467"/>
              <a:gd name="connsiteX70" fmla="*/ 213153 w 3996546"/>
              <a:gd name="connsiteY70" fmla="*/ 1647226 h 1987467"/>
              <a:gd name="connsiteX71" fmla="*/ 191888 w 3996546"/>
              <a:gd name="connsiteY71" fmla="*/ 1615328 h 1987467"/>
              <a:gd name="connsiteX72" fmla="*/ 170622 w 3996546"/>
              <a:gd name="connsiteY72" fmla="*/ 1594063 h 1987467"/>
              <a:gd name="connsiteX73" fmla="*/ 138725 w 3996546"/>
              <a:gd name="connsiteY73" fmla="*/ 1530267 h 1987467"/>
              <a:gd name="connsiteX74" fmla="*/ 106827 w 3996546"/>
              <a:gd name="connsiteY74" fmla="*/ 1498370 h 1987467"/>
              <a:gd name="connsiteX75" fmla="*/ 64297 w 3996546"/>
              <a:gd name="connsiteY75" fmla="*/ 1434574 h 1987467"/>
              <a:gd name="connsiteX76" fmla="*/ 53664 w 3996546"/>
              <a:gd name="connsiteY76" fmla="*/ 1392044 h 1987467"/>
              <a:gd name="connsiteX77" fmla="*/ 43032 w 3996546"/>
              <a:gd name="connsiteY77" fmla="*/ 1328249 h 1987467"/>
              <a:gd name="connsiteX78" fmla="*/ 32399 w 3996546"/>
              <a:gd name="connsiteY78" fmla="*/ 1275086 h 1987467"/>
              <a:gd name="connsiteX79" fmla="*/ 32399 w 3996546"/>
              <a:gd name="connsiteY79" fmla="*/ 977374 h 1987467"/>
              <a:gd name="connsiteX80" fmla="*/ 11134 w 3996546"/>
              <a:gd name="connsiteY80" fmla="*/ 892314 h 1987467"/>
              <a:gd name="connsiteX81" fmla="*/ 501 w 3996546"/>
              <a:gd name="connsiteY81" fmla="*/ 807254 h 1987467"/>
              <a:gd name="connsiteX82" fmla="*/ 501 w 3996546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57501 w 3994448"/>
              <a:gd name="connsiteY29" fmla="*/ 549036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94448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69212" y="121066"/>
                  <a:pt x="3707693" y="143078"/>
                  <a:pt x="3746032" y="188241"/>
                </a:cubicBezTo>
                <a:cubicBezTo>
                  <a:pt x="3783133" y="212975"/>
                  <a:pt x="3819828" y="271300"/>
                  <a:pt x="3846732" y="305891"/>
                </a:cubicBezTo>
                <a:cubicBezTo>
                  <a:pt x="3880683" y="370575"/>
                  <a:pt x="3914325" y="427475"/>
                  <a:pt x="3957501" y="549036"/>
                </a:cubicBezTo>
                <a:cubicBezTo>
                  <a:pt x="3984168" y="746756"/>
                  <a:pt x="3994448" y="735721"/>
                  <a:pt x="3987711" y="941204"/>
                </a:cubicBezTo>
                <a:cubicBezTo>
                  <a:pt x="3987344" y="952406"/>
                  <a:pt x="3988389" y="1118258"/>
                  <a:pt x="3987711" y="1129445"/>
                </a:cubicBezTo>
                <a:cubicBezTo>
                  <a:pt x="3981275" y="1235635"/>
                  <a:pt x="3961301" y="1227355"/>
                  <a:pt x="3952466" y="1333372"/>
                </a:cubicBezTo>
                <a:cubicBezTo>
                  <a:pt x="3927657" y="1410808"/>
                  <a:pt x="3874297" y="1540912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33400" y="2785728"/>
            <a:ext cx="2518848" cy="804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09"/>
              <a:gd name="connsiteY0" fmla="*/ 722193 h 1987467"/>
              <a:gd name="connsiteX1" fmla="*/ 32399 w 3987709"/>
              <a:gd name="connsiteY1" fmla="*/ 605235 h 1987467"/>
              <a:gd name="connsiteX2" fmla="*/ 43032 w 3987709"/>
              <a:gd name="connsiteY2" fmla="*/ 562705 h 1987467"/>
              <a:gd name="connsiteX3" fmla="*/ 64297 w 3987709"/>
              <a:gd name="connsiteY3" fmla="*/ 403216 h 1987467"/>
              <a:gd name="connsiteX4" fmla="*/ 85562 w 3987709"/>
              <a:gd name="connsiteY4" fmla="*/ 328788 h 1987467"/>
              <a:gd name="connsiteX5" fmla="*/ 117460 w 3987709"/>
              <a:gd name="connsiteY5" fmla="*/ 307523 h 1987467"/>
              <a:gd name="connsiteX6" fmla="*/ 181255 w 3987709"/>
              <a:gd name="connsiteY6" fmla="*/ 222463 h 1987467"/>
              <a:gd name="connsiteX7" fmla="*/ 202520 w 3987709"/>
              <a:gd name="connsiteY7" fmla="*/ 190565 h 1987467"/>
              <a:gd name="connsiteX8" fmla="*/ 266315 w 3987709"/>
              <a:gd name="connsiteY8" fmla="*/ 158667 h 1987467"/>
              <a:gd name="connsiteX9" fmla="*/ 298213 w 3987709"/>
              <a:gd name="connsiteY9" fmla="*/ 137402 h 1987467"/>
              <a:gd name="connsiteX10" fmla="*/ 478967 w 3987709"/>
              <a:gd name="connsiteY10" fmla="*/ 116137 h 1987467"/>
              <a:gd name="connsiteX11" fmla="*/ 542762 w 3987709"/>
              <a:gd name="connsiteY11" fmla="*/ 105505 h 1987467"/>
              <a:gd name="connsiteX12" fmla="*/ 595925 w 3987709"/>
              <a:gd name="connsiteY12" fmla="*/ 94872 h 1987467"/>
              <a:gd name="connsiteX13" fmla="*/ 1021227 w 3987709"/>
              <a:gd name="connsiteY13" fmla="*/ 84240 h 1987467"/>
              <a:gd name="connsiteX14" fmla="*/ 1276408 w 3987709"/>
              <a:gd name="connsiteY14" fmla="*/ 62974 h 1987467"/>
              <a:gd name="connsiteX15" fmla="*/ 1329571 w 3987709"/>
              <a:gd name="connsiteY15" fmla="*/ 52342 h 1987467"/>
              <a:gd name="connsiteX16" fmla="*/ 1414632 w 3987709"/>
              <a:gd name="connsiteY16" fmla="*/ 41709 h 1987467"/>
              <a:gd name="connsiteX17" fmla="*/ 1457162 w 3987709"/>
              <a:gd name="connsiteY17" fmla="*/ 31077 h 1987467"/>
              <a:gd name="connsiteX18" fmla="*/ 1616650 w 3987709"/>
              <a:gd name="connsiteY18" fmla="*/ 9812 h 1987467"/>
              <a:gd name="connsiteX19" fmla="*/ 2318399 w 3987709"/>
              <a:gd name="connsiteY19" fmla="*/ 20444 h 1987467"/>
              <a:gd name="connsiteX20" fmla="*/ 2488520 w 3987709"/>
              <a:gd name="connsiteY20" fmla="*/ 41709 h 1987467"/>
              <a:gd name="connsiteX21" fmla="*/ 2584213 w 3987709"/>
              <a:gd name="connsiteY21" fmla="*/ 52342 h 1987467"/>
              <a:gd name="connsiteX22" fmla="*/ 2648008 w 3987709"/>
              <a:gd name="connsiteY22" fmla="*/ 62974 h 1987467"/>
              <a:gd name="connsiteX23" fmla="*/ 3434818 w 3987709"/>
              <a:gd name="connsiteY23" fmla="*/ 73607 h 1987467"/>
              <a:gd name="connsiteX24" fmla="*/ 3519878 w 3987709"/>
              <a:gd name="connsiteY24" fmla="*/ 84240 h 1987467"/>
              <a:gd name="connsiteX25" fmla="*/ 3551776 w 3987709"/>
              <a:gd name="connsiteY25" fmla="*/ 94872 h 1987467"/>
              <a:gd name="connsiteX26" fmla="*/ 3636836 w 3987709"/>
              <a:gd name="connsiteY26" fmla="*/ 105505 h 1987467"/>
              <a:gd name="connsiteX27" fmla="*/ 3689999 w 3987709"/>
              <a:gd name="connsiteY27" fmla="*/ 116137 h 1987467"/>
              <a:gd name="connsiteX28" fmla="*/ 3753795 w 3987709"/>
              <a:gd name="connsiteY28" fmla="*/ 137402 h 1987467"/>
              <a:gd name="connsiteX29" fmla="*/ 3849488 w 3987709"/>
              <a:gd name="connsiteY29" fmla="*/ 211830 h 1987467"/>
              <a:gd name="connsiteX30" fmla="*/ 3892018 w 3987709"/>
              <a:gd name="connsiteY30" fmla="*/ 275626 h 1987467"/>
              <a:gd name="connsiteX31" fmla="*/ 3913283 w 3987709"/>
              <a:gd name="connsiteY31" fmla="*/ 307523 h 1987467"/>
              <a:gd name="connsiteX32" fmla="*/ 3923915 w 3987709"/>
              <a:gd name="connsiteY32" fmla="*/ 339421 h 1987467"/>
              <a:gd name="connsiteX33" fmla="*/ 3955813 w 3987709"/>
              <a:gd name="connsiteY33" fmla="*/ 360686 h 1987467"/>
              <a:gd name="connsiteX34" fmla="*/ 3866870 w 3987709"/>
              <a:gd name="connsiteY34" fmla="*/ 564722 h 1987467"/>
              <a:gd name="connsiteX35" fmla="*/ 3987709 w 3987709"/>
              <a:gd name="connsiteY35" fmla="*/ 564722 h 1987467"/>
              <a:gd name="connsiteX36" fmla="*/ 3977078 w 3987709"/>
              <a:gd name="connsiteY36" fmla="*/ 1073067 h 1987467"/>
              <a:gd name="connsiteX37" fmla="*/ 3966446 w 3987709"/>
              <a:gd name="connsiteY37" fmla="*/ 1104965 h 1987467"/>
              <a:gd name="connsiteX38" fmla="*/ 3955813 w 3987709"/>
              <a:gd name="connsiteY38" fmla="*/ 1423942 h 1987467"/>
              <a:gd name="connsiteX39" fmla="*/ 3913283 w 3987709"/>
              <a:gd name="connsiteY39" fmla="*/ 1519635 h 1987467"/>
              <a:gd name="connsiteX40" fmla="*/ 3902650 w 3987709"/>
              <a:gd name="connsiteY40" fmla="*/ 1551533 h 1987467"/>
              <a:gd name="connsiteX41" fmla="*/ 3838855 w 3987709"/>
              <a:gd name="connsiteY41" fmla="*/ 1594063 h 1987467"/>
              <a:gd name="connsiteX42" fmla="*/ 3775060 w 3987709"/>
              <a:gd name="connsiteY42" fmla="*/ 1636593 h 1987467"/>
              <a:gd name="connsiteX43" fmla="*/ 3743162 w 3987709"/>
              <a:gd name="connsiteY43" fmla="*/ 1657858 h 1987467"/>
              <a:gd name="connsiteX44" fmla="*/ 3721897 w 3987709"/>
              <a:gd name="connsiteY44" fmla="*/ 1689756 h 1987467"/>
              <a:gd name="connsiteX45" fmla="*/ 3689999 w 3987709"/>
              <a:gd name="connsiteY45" fmla="*/ 1700388 h 1987467"/>
              <a:gd name="connsiteX46" fmla="*/ 3626204 w 3987709"/>
              <a:gd name="connsiteY46" fmla="*/ 1742919 h 1987467"/>
              <a:gd name="connsiteX47" fmla="*/ 3594306 w 3987709"/>
              <a:gd name="connsiteY47" fmla="*/ 1764184 h 1987467"/>
              <a:gd name="connsiteX48" fmla="*/ 3562408 w 3987709"/>
              <a:gd name="connsiteY48" fmla="*/ 1785449 h 1987467"/>
              <a:gd name="connsiteX49" fmla="*/ 3519878 w 3987709"/>
              <a:gd name="connsiteY49" fmla="*/ 1806714 h 1987467"/>
              <a:gd name="connsiteX50" fmla="*/ 3487981 w 3987709"/>
              <a:gd name="connsiteY50" fmla="*/ 1817347 h 1987467"/>
              <a:gd name="connsiteX51" fmla="*/ 3456083 w 3987709"/>
              <a:gd name="connsiteY51" fmla="*/ 1838612 h 1987467"/>
              <a:gd name="connsiteX52" fmla="*/ 3339125 w 3987709"/>
              <a:gd name="connsiteY52" fmla="*/ 1859877 h 1987467"/>
              <a:gd name="connsiteX53" fmla="*/ 3307227 w 3987709"/>
              <a:gd name="connsiteY53" fmla="*/ 1881142 h 1987467"/>
              <a:gd name="connsiteX54" fmla="*/ 3158371 w 3987709"/>
              <a:gd name="connsiteY54" fmla="*/ 1902407 h 1987467"/>
              <a:gd name="connsiteX55" fmla="*/ 2945720 w 3987709"/>
              <a:gd name="connsiteY55" fmla="*/ 1923672 h 1987467"/>
              <a:gd name="connsiteX56" fmla="*/ 2679906 w 3987709"/>
              <a:gd name="connsiteY56" fmla="*/ 1934305 h 1987467"/>
              <a:gd name="connsiteX57" fmla="*/ 2445990 w 3987709"/>
              <a:gd name="connsiteY57" fmla="*/ 1944937 h 1987467"/>
              <a:gd name="connsiteX58" fmla="*/ 2371562 w 3987709"/>
              <a:gd name="connsiteY58" fmla="*/ 1955570 h 1987467"/>
              <a:gd name="connsiteX59" fmla="*/ 2307767 w 3987709"/>
              <a:gd name="connsiteY59" fmla="*/ 1976835 h 1987467"/>
              <a:gd name="connsiteX60" fmla="*/ 1999422 w 3987709"/>
              <a:gd name="connsiteY60" fmla="*/ 1987467 h 1987467"/>
              <a:gd name="connsiteX61" fmla="*/ 1340204 w 3987709"/>
              <a:gd name="connsiteY61" fmla="*/ 1976835 h 1987467"/>
              <a:gd name="connsiteX62" fmla="*/ 1170083 w 3987709"/>
              <a:gd name="connsiteY62" fmla="*/ 1955570 h 1987467"/>
              <a:gd name="connsiteX63" fmla="*/ 1138185 w 3987709"/>
              <a:gd name="connsiteY63" fmla="*/ 1934305 h 1987467"/>
              <a:gd name="connsiteX64" fmla="*/ 1095655 w 3987709"/>
              <a:gd name="connsiteY64" fmla="*/ 1923672 h 1987467"/>
              <a:gd name="connsiteX65" fmla="*/ 1063757 w 3987709"/>
              <a:gd name="connsiteY65" fmla="*/ 1913040 h 1987467"/>
              <a:gd name="connsiteX66" fmla="*/ 1021227 w 3987709"/>
              <a:gd name="connsiteY66" fmla="*/ 1902407 h 1987467"/>
              <a:gd name="connsiteX67" fmla="*/ 925534 w 3987709"/>
              <a:gd name="connsiteY67" fmla="*/ 1870509 h 1987467"/>
              <a:gd name="connsiteX68" fmla="*/ 893636 w 3987709"/>
              <a:gd name="connsiteY68" fmla="*/ 1859877 h 1987467"/>
              <a:gd name="connsiteX69" fmla="*/ 808576 w 3987709"/>
              <a:gd name="connsiteY69" fmla="*/ 1849244 h 1987467"/>
              <a:gd name="connsiteX70" fmla="*/ 734148 w 3987709"/>
              <a:gd name="connsiteY70" fmla="*/ 1817347 h 1987467"/>
              <a:gd name="connsiteX71" fmla="*/ 670353 w 3987709"/>
              <a:gd name="connsiteY71" fmla="*/ 1796081 h 1987467"/>
              <a:gd name="connsiteX72" fmla="*/ 627822 w 3987709"/>
              <a:gd name="connsiteY72" fmla="*/ 1785449 h 1987467"/>
              <a:gd name="connsiteX73" fmla="*/ 468334 w 3987709"/>
              <a:gd name="connsiteY73" fmla="*/ 1764184 h 1987467"/>
              <a:gd name="connsiteX74" fmla="*/ 362008 w 3987709"/>
              <a:gd name="connsiteY74" fmla="*/ 1732286 h 1987467"/>
              <a:gd name="connsiteX75" fmla="*/ 330111 w 3987709"/>
              <a:gd name="connsiteY75" fmla="*/ 1721654 h 1987467"/>
              <a:gd name="connsiteX76" fmla="*/ 276948 w 3987709"/>
              <a:gd name="connsiteY76" fmla="*/ 1679123 h 1987467"/>
              <a:gd name="connsiteX77" fmla="*/ 245050 w 3987709"/>
              <a:gd name="connsiteY77" fmla="*/ 1668491 h 1987467"/>
              <a:gd name="connsiteX78" fmla="*/ 213153 w 3987709"/>
              <a:gd name="connsiteY78" fmla="*/ 1647226 h 1987467"/>
              <a:gd name="connsiteX79" fmla="*/ 191888 w 3987709"/>
              <a:gd name="connsiteY79" fmla="*/ 1615328 h 1987467"/>
              <a:gd name="connsiteX80" fmla="*/ 170622 w 3987709"/>
              <a:gd name="connsiteY80" fmla="*/ 1594063 h 1987467"/>
              <a:gd name="connsiteX81" fmla="*/ 138725 w 3987709"/>
              <a:gd name="connsiteY81" fmla="*/ 1530267 h 1987467"/>
              <a:gd name="connsiteX82" fmla="*/ 106827 w 3987709"/>
              <a:gd name="connsiteY82" fmla="*/ 1498370 h 1987467"/>
              <a:gd name="connsiteX83" fmla="*/ 64297 w 3987709"/>
              <a:gd name="connsiteY83" fmla="*/ 1434574 h 1987467"/>
              <a:gd name="connsiteX84" fmla="*/ 53664 w 3987709"/>
              <a:gd name="connsiteY84" fmla="*/ 1392044 h 1987467"/>
              <a:gd name="connsiteX85" fmla="*/ 43032 w 3987709"/>
              <a:gd name="connsiteY85" fmla="*/ 1328249 h 1987467"/>
              <a:gd name="connsiteX86" fmla="*/ 32399 w 3987709"/>
              <a:gd name="connsiteY86" fmla="*/ 1275086 h 1987467"/>
              <a:gd name="connsiteX87" fmla="*/ 32399 w 3987709"/>
              <a:gd name="connsiteY87" fmla="*/ 977374 h 1987467"/>
              <a:gd name="connsiteX88" fmla="*/ 11134 w 3987709"/>
              <a:gd name="connsiteY88" fmla="*/ 892314 h 1987467"/>
              <a:gd name="connsiteX89" fmla="*/ 501 w 3987709"/>
              <a:gd name="connsiteY89" fmla="*/ 807254 h 1987467"/>
              <a:gd name="connsiteX90" fmla="*/ 501 w 3987709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564722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866870 w 3987711"/>
              <a:gd name="connsiteY33" fmla="*/ 376482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87711 w 3987711"/>
              <a:gd name="connsiteY33" fmla="*/ 564722 h 1987467"/>
              <a:gd name="connsiteX34" fmla="*/ 3977078 w 3987711"/>
              <a:gd name="connsiteY34" fmla="*/ 1073067 h 1987467"/>
              <a:gd name="connsiteX35" fmla="*/ 3966446 w 3987711"/>
              <a:gd name="connsiteY35" fmla="*/ 1104965 h 1987467"/>
              <a:gd name="connsiteX36" fmla="*/ 3955813 w 3987711"/>
              <a:gd name="connsiteY36" fmla="*/ 1423942 h 1987467"/>
              <a:gd name="connsiteX37" fmla="*/ 3913283 w 3987711"/>
              <a:gd name="connsiteY37" fmla="*/ 1519635 h 1987467"/>
              <a:gd name="connsiteX38" fmla="*/ 3902650 w 3987711"/>
              <a:gd name="connsiteY38" fmla="*/ 1551533 h 1987467"/>
              <a:gd name="connsiteX39" fmla="*/ 3838855 w 3987711"/>
              <a:gd name="connsiteY39" fmla="*/ 1594063 h 1987467"/>
              <a:gd name="connsiteX40" fmla="*/ 3775060 w 3987711"/>
              <a:gd name="connsiteY40" fmla="*/ 1636593 h 1987467"/>
              <a:gd name="connsiteX41" fmla="*/ 3743162 w 3987711"/>
              <a:gd name="connsiteY41" fmla="*/ 1657858 h 1987467"/>
              <a:gd name="connsiteX42" fmla="*/ 3721897 w 3987711"/>
              <a:gd name="connsiteY42" fmla="*/ 1689756 h 1987467"/>
              <a:gd name="connsiteX43" fmla="*/ 3689999 w 3987711"/>
              <a:gd name="connsiteY43" fmla="*/ 1700388 h 1987467"/>
              <a:gd name="connsiteX44" fmla="*/ 3626204 w 3987711"/>
              <a:gd name="connsiteY44" fmla="*/ 1742919 h 1987467"/>
              <a:gd name="connsiteX45" fmla="*/ 3594306 w 3987711"/>
              <a:gd name="connsiteY45" fmla="*/ 1764184 h 1987467"/>
              <a:gd name="connsiteX46" fmla="*/ 3562408 w 3987711"/>
              <a:gd name="connsiteY46" fmla="*/ 1785449 h 1987467"/>
              <a:gd name="connsiteX47" fmla="*/ 3519878 w 3987711"/>
              <a:gd name="connsiteY47" fmla="*/ 1806714 h 1987467"/>
              <a:gd name="connsiteX48" fmla="*/ 3487981 w 3987711"/>
              <a:gd name="connsiteY48" fmla="*/ 1817347 h 1987467"/>
              <a:gd name="connsiteX49" fmla="*/ 3456083 w 3987711"/>
              <a:gd name="connsiteY49" fmla="*/ 1838612 h 1987467"/>
              <a:gd name="connsiteX50" fmla="*/ 3339125 w 3987711"/>
              <a:gd name="connsiteY50" fmla="*/ 1859877 h 1987467"/>
              <a:gd name="connsiteX51" fmla="*/ 3307227 w 3987711"/>
              <a:gd name="connsiteY51" fmla="*/ 1881142 h 1987467"/>
              <a:gd name="connsiteX52" fmla="*/ 3158371 w 3987711"/>
              <a:gd name="connsiteY52" fmla="*/ 1902407 h 1987467"/>
              <a:gd name="connsiteX53" fmla="*/ 2945720 w 3987711"/>
              <a:gd name="connsiteY53" fmla="*/ 1923672 h 1987467"/>
              <a:gd name="connsiteX54" fmla="*/ 2679906 w 3987711"/>
              <a:gd name="connsiteY54" fmla="*/ 1934305 h 1987467"/>
              <a:gd name="connsiteX55" fmla="*/ 2445990 w 3987711"/>
              <a:gd name="connsiteY55" fmla="*/ 1944937 h 1987467"/>
              <a:gd name="connsiteX56" fmla="*/ 2371562 w 3987711"/>
              <a:gd name="connsiteY56" fmla="*/ 1955570 h 1987467"/>
              <a:gd name="connsiteX57" fmla="*/ 2307767 w 3987711"/>
              <a:gd name="connsiteY57" fmla="*/ 1976835 h 1987467"/>
              <a:gd name="connsiteX58" fmla="*/ 1999422 w 3987711"/>
              <a:gd name="connsiteY58" fmla="*/ 1987467 h 1987467"/>
              <a:gd name="connsiteX59" fmla="*/ 1340204 w 3987711"/>
              <a:gd name="connsiteY59" fmla="*/ 1976835 h 1987467"/>
              <a:gd name="connsiteX60" fmla="*/ 1170083 w 3987711"/>
              <a:gd name="connsiteY60" fmla="*/ 1955570 h 1987467"/>
              <a:gd name="connsiteX61" fmla="*/ 1138185 w 3987711"/>
              <a:gd name="connsiteY61" fmla="*/ 1934305 h 1987467"/>
              <a:gd name="connsiteX62" fmla="*/ 1095655 w 3987711"/>
              <a:gd name="connsiteY62" fmla="*/ 1923672 h 1987467"/>
              <a:gd name="connsiteX63" fmla="*/ 1063757 w 3987711"/>
              <a:gd name="connsiteY63" fmla="*/ 1913040 h 1987467"/>
              <a:gd name="connsiteX64" fmla="*/ 1021227 w 3987711"/>
              <a:gd name="connsiteY64" fmla="*/ 1902407 h 1987467"/>
              <a:gd name="connsiteX65" fmla="*/ 925534 w 3987711"/>
              <a:gd name="connsiteY65" fmla="*/ 1870509 h 1987467"/>
              <a:gd name="connsiteX66" fmla="*/ 893636 w 3987711"/>
              <a:gd name="connsiteY66" fmla="*/ 1859877 h 1987467"/>
              <a:gd name="connsiteX67" fmla="*/ 808576 w 3987711"/>
              <a:gd name="connsiteY67" fmla="*/ 1849244 h 1987467"/>
              <a:gd name="connsiteX68" fmla="*/ 734148 w 3987711"/>
              <a:gd name="connsiteY68" fmla="*/ 1817347 h 1987467"/>
              <a:gd name="connsiteX69" fmla="*/ 670353 w 3987711"/>
              <a:gd name="connsiteY69" fmla="*/ 1796081 h 1987467"/>
              <a:gd name="connsiteX70" fmla="*/ 627822 w 3987711"/>
              <a:gd name="connsiteY70" fmla="*/ 1785449 h 1987467"/>
              <a:gd name="connsiteX71" fmla="*/ 468334 w 3987711"/>
              <a:gd name="connsiteY71" fmla="*/ 1764184 h 1987467"/>
              <a:gd name="connsiteX72" fmla="*/ 362008 w 3987711"/>
              <a:gd name="connsiteY72" fmla="*/ 1732286 h 1987467"/>
              <a:gd name="connsiteX73" fmla="*/ 330111 w 3987711"/>
              <a:gd name="connsiteY73" fmla="*/ 1721654 h 1987467"/>
              <a:gd name="connsiteX74" fmla="*/ 276948 w 3987711"/>
              <a:gd name="connsiteY74" fmla="*/ 1679123 h 1987467"/>
              <a:gd name="connsiteX75" fmla="*/ 245050 w 3987711"/>
              <a:gd name="connsiteY75" fmla="*/ 1668491 h 1987467"/>
              <a:gd name="connsiteX76" fmla="*/ 213153 w 3987711"/>
              <a:gd name="connsiteY76" fmla="*/ 1647226 h 1987467"/>
              <a:gd name="connsiteX77" fmla="*/ 191888 w 3987711"/>
              <a:gd name="connsiteY77" fmla="*/ 1615328 h 1987467"/>
              <a:gd name="connsiteX78" fmla="*/ 170622 w 3987711"/>
              <a:gd name="connsiteY78" fmla="*/ 1594063 h 1987467"/>
              <a:gd name="connsiteX79" fmla="*/ 138725 w 3987711"/>
              <a:gd name="connsiteY79" fmla="*/ 1530267 h 1987467"/>
              <a:gd name="connsiteX80" fmla="*/ 106827 w 3987711"/>
              <a:gd name="connsiteY80" fmla="*/ 1498370 h 1987467"/>
              <a:gd name="connsiteX81" fmla="*/ 64297 w 3987711"/>
              <a:gd name="connsiteY81" fmla="*/ 1434574 h 1987467"/>
              <a:gd name="connsiteX82" fmla="*/ 53664 w 3987711"/>
              <a:gd name="connsiteY82" fmla="*/ 1392044 h 1987467"/>
              <a:gd name="connsiteX83" fmla="*/ 43032 w 3987711"/>
              <a:gd name="connsiteY83" fmla="*/ 1328249 h 1987467"/>
              <a:gd name="connsiteX84" fmla="*/ 32399 w 3987711"/>
              <a:gd name="connsiteY84" fmla="*/ 1275086 h 1987467"/>
              <a:gd name="connsiteX85" fmla="*/ 32399 w 3987711"/>
              <a:gd name="connsiteY85" fmla="*/ 977374 h 1987467"/>
              <a:gd name="connsiteX86" fmla="*/ 11134 w 3987711"/>
              <a:gd name="connsiteY86" fmla="*/ 892314 h 1987467"/>
              <a:gd name="connsiteX87" fmla="*/ 501 w 3987711"/>
              <a:gd name="connsiteY87" fmla="*/ 807254 h 1987467"/>
              <a:gd name="connsiteX88" fmla="*/ 501 w 3987711"/>
              <a:gd name="connsiteY88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87711 w 3987711"/>
              <a:gd name="connsiteY32" fmla="*/ 564722 h 1987467"/>
              <a:gd name="connsiteX33" fmla="*/ 3977078 w 3987711"/>
              <a:gd name="connsiteY33" fmla="*/ 1073067 h 1987467"/>
              <a:gd name="connsiteX34" fmla="*/ 3966446 w 3987711"/>
              <a:gd name="connsiteY34" fmla="*/ 1104965 h 1987467"/>
              <a:gd name="connsiteX35" fmla="*/ 3955813 w 3987711"/>
              <a:gd name="connsiteY35" fmla="*/ 1423942 h 1987467"/>
              <a:gd name="connsiteX36" fmla="*/ 3913283 w 3987711"/>
              <a:gd name="connsiteY36" fmla="*/ 1519635 h 1987467"/>
              <a:gd name="connsiteX37" fmla="*/ 3902650 w 3987711"/>
              <a:gd name="connsiteY37" fmla="*/ 1551533 h 1987467"/>
              <a:gd name="connsiteX38" fmla="*/ 3838855 w 3987711"/>
              <a:gd name="connsiteY38" fmla="*/ 1594063 h 1987467"/>
              <a:gd name="connsiteX39" fmla="*/ 3775060 w 3987711"/>
              <a:gd name="connsiteY39" fmla="*/ 1636593 h 1987467"/>
              <a:gd name="connsiteX40" fmla="*/ 3743162 w 3987711"/>
              <a:gd name="connsiteY40" fmla="*/ 1657858 h 1987467"/>
              <a:gd name="connsiteX41" fmla="*/ 3721897 w 3987711"/>
              <a:gd name="connsiteY41" fmla="*/ 1689756 h 1987467"/>
              <a:gd name="connsiteX42" fmla="*/ 3689999 w 3987711"/>
              <a:gd name="connsiteY42" fmla="*/ 1700388 h 1987467"/>
              <a:gd name="connsiteX43" fmla="*/ 3626204 w 3987711"/>
              <a:gd name="connsiteY43" fmla="*/ 1742919 h 1987467"/>
              <a:gd name="connsiteX44" fmla="*/ 3594306 w 3987711"/>
              <a:gd name="connsiteY44" fmla="*/ 1764184 h 1987467"/>
              <a:gd name="connsiteX45" fmla="*/ 3562408 w 3987711"/>
              <a:gd name="connsiteY45" fmla="*/ 1785449 h 1987467"/>
              <a:gd name="connsiteX46" fmla="*/ 3519878 w 3987711"/>
              <a:gd name="connsiteY46" fmla="*/ 1806714 h 1987467"/>
              <a:gd name="connsiteX47" fmla="*/ 3487981 w 3987711"/>
              <a:gd name="connsiteY47" fmla="*/ 1817347 h 1987467"/>
              <a:gd name="connsiteX48" fmla="*/ 3456083 w 3987711"/>
              <a:gd name="connsiteY48" fmla="*/ 1838612 h 1987467"/>
              <a:gd name="connsiteX49" fmla="*/ 3339125 w 3987711"/>
              <a:gd name="connsiteY49" fmla="*/ 1859877 h 1987467"/>
              <a:gd name="connsiteX50" fmla="*/ 3307227 w 3987711"/>
              <a:gd name="connsiteY50" fmla="*/ 1881142 h 1987467"/>
              <a:gd name="connsiteX51" fmla="*/ 3158371 w 3987711"/>
              <a:gd name="connsiteY51" fmla="*/ 1902407 h 1987467"/>
              <a:gd name="connsiteX52" fmla="*/ 2945720 w 3987711"/>
              <a:gd name="connsiteY52" fmla="*/ 1923672 h 1987467"/>
              <a:gd name="connsiteX53" fmla="*/ 2679906 w 3987711"/>
              <a:gd name="connsiteY53" fmla="*/ 1934305 h 1987467"/>
              <a:gd name="connsiteX54" fmla="*/ 2445990 w 3987711"/>
              <a:gd name="connsiteY54" fmla="*/ 1944937 h 1987467"/>
              <a:gd name="connsiteX55" fmla="*/ 2371562 w 3987711"/>
              <a:gd name="connsiteY55" fmla="*/ 1955570 h 1987467"/>
              <a:gd name="connsiteX56" fmla="*/ 2307767 w 3987711"/>
              <a:gd name="connsiteY56" fmla="*/ 1976835 h 1987467"/>
              <a:gd name="connsiteX57" fmla="*/ 1999422 w 3987711"/>
              <a:gd name="connsiteY57" fmla="*/ 1987467 h 1987467"/>
              <a:gd name="connsiteX58" fmla="*/ 1340204 w 3987711"/>
              <a:gd name="connsiteY58" fmla="*/ 1976835 h 1987467"/>
              <a:gd name="connsiteX59" fmla="*/ 1170083 w 3987711"/>
              <a:gd name="connsiteY59" fmla="*/ 1955570 h 1987467"/>
              <a:gd name="connsiteX60" fmla="*/ 1138185 w 3987711"/>
              <a:gd name="connsiteY60" fmla="*/ 1934305 h 1987467"/>
              <a:gd name="connsiteX61" fmla="*/ 1095655 w 3987711"/>
              <a:gd name="connsiteY61" fmla="*/ 1923672 h 1987467"/>
              <a:gd name="connsiteX62" fmla="*/ 1063757 w 3987711"/>
              <a:gd name="connsiteY62" fmla="*/ 1913040 h 1987467"/>
              <a:gd name="connsiteX63" fmla="*/ 1021227 w 3987711"/>
              <a:gd name="connsiteY63" fmla="*/ 1902407 h 1987467"/>
              <a:gd name="connsiteX64" fmla="*/ 925534 w 3987711"/>
              <a:gd name="connsiteY64" fmla="*/ 1870509 h 1987467"/>
              <a:gd name="connsiteX65" fmla="*/ 893636 w 3987711"/>
              <a:gd name="connsiteY65" fmla="*/ 1859877 h 1987467"/>
              <a:gd name="connsiteX66" fmla="*/ 808576 w 3987711"/>
              <a:gd name="connsiteY66" fmla="*/ 1849244 h 1987467"/>
              <a:gd name="connsiteX67" fmla="*/ 734148 w 3987711"/>
              <a:gd name="connsiteY67" fmla="*/ 1817347 h 1987467"/>
              <a:gd name="connsiteX68" fmla="*/ 670353 w 3987711"/>
              <a:gd name="connsiteY68" fmla="*/ 1796081 h 1987467"/>
              <a:gd name="connsiteX69" fmla="*/ 627822 w 3987711"/>
              <a:gd name="connsiteY69" fmla="*/ 1785449 h 1987467"/>
              <a:gd name="connsiteX70" fmla="*/ 468334 w 3987711"/>
              <a:gd name="connsiteY70" fmla="*/ 1764184 h 1987467"/>
              <a:gd name="connsiteX71" fmla="*/ 362008 w 3987711"/>
              <a:gd name="connsiteY71" fmla="*/ 1732286 h 1987467"/>
              <a:gd name="connsiteX72" fmla="*/ 330111 w 3987711"/>
              <a:gd name="connsiteY72" fmla="*/ 1721654 h 1987467"/>
              <a:gd name="connsiteX73" fmla="*/ 276948 w 3987711"/>
              <a:gd name="connsiteY73" fmla="*/ 1679123 h 1987467"/>
              <a:gd name="connsiteX74" fmla="*/ 245050 w 3987711"/>
              <a:gd name="connsiteY74" fmla="*/ 1668491 h 1987467"/>
              <a:gd name="connsiteX75" fmla="*/ 213153 w 3987711"/>
              <a:gd name="connsiteY75" fmla="*/ 1647226 h 1987467"/>
              <a:gd name="connsiteX76" fmla="*/ 191888 w 3987711"/>
              <a:gd name="connsiteY76" fmla="*/ 1615328 h 1987467"/>
              <a:gd name="connsiteX77" fmla="*/ 170622 w 3987711"/>
              <a:gd name="connsiteY77" fmla="*/ 1594063 h 1987467"/>
              <a:gd name="connsiteX78" fmla="*/ 138725 w 3987711"/>
              <a:gd name="connsiteY78" fmla="*/ 1530267 h 1987467"/>
              <a:gd name="connsiteX79" fmla="*/ 106827 w 3987711"/>
              <a:gd name="connsiteY79" fmla="*/ 1498370 h 1987467"/>
              <a:gd name="connsiteX80" fmla="*/ 64297 w 3987711"/>
              <a:gd name="connsiteY80" fmla="*/ 1434574 h 1987467"/>
              <a:gd name="connsiteX81" fmla="*/ 53664 w 3987711"/>
              <a:gd name="connsiteY81" fmla="*/ 1392044 h 1987467"/>
              <a:gd name="connsiteX82" fmla="*/ 43032 w 3987711"/>
              <a:gd name="connsiteY82" fmla="*/ 1328249 h 1987467"/>
              <a:gd name="connsiteX83" fmla="*/ 32399 w 3987711"/>
              <a:gd name="connsiteY83" fmla="*/ 1275086 h 1987467"/>
              <a:gd name="connsiteX84" fmla="*/ 32399 w 3987711"/>
              <a:gd name="connsiteY84" fmla="*/ 977374 h 1987467"/>
              <a:gd name="connsiteX85" fmla="*/ 11134 w 3987711"/>
              <a:gd name="connsiteY85" fmla="*/ 892314 h 1987467"/>
              <a:gd name="connsiteX86" fmla="*/ 501 w 3987711"/>
              <a:gd name="connsiteY86" fmla="*/ 807254 h 1987467"/>
              <a:gd name="connsiteX87" fmla="*/ 501 w 3987711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66446 w 4004307"/>
              <a:gd name="connsiteY34" fmla="*/ 110496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87711 w 4004307"/>
              <a:gd name="connsiteY33" fmla="*/ 941204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57501 w 4004307"/>
              <a:gd name="connsiteY31" fmla="*/ 525506 h 1987467"/>
              <a:gd name="connsiteX32" fmla="*/ 3987711 w 4004307"/>
              <a:gd name="connsiteY32" fmla="*/ 941204 h 1987467"/>
              <a:gd name="connsiteX33" fmla="*/ 3987711 w 4004307"/>
              <a:gd name="connsiteY33" fmla="*/ 1129445 h 1987467"/>
              <a:gd name="connsiteX34" fmla="*/ 3955813 w 4004307"/>
              <a:gd name="connsiteY34" fmla="*/ 1423942 h 1987467"/>
              <a:gd name="connsiteX35" fmla="*/ 3913283 w 4004307"/>
              <a:gd name="connsiteY35" fmla="*/ 1519635 h 1987467"/>
              <a:gd name="connsiteX36" fmla="*/ 3902650 w 4004307"/>
              <a:gd name="connsiteY36" fmla="*/ 1551533 h 1987467"/>
              <a:gd name="connsiteX37" fmla="*/ 3838855 w 4004307"/>
              <a:gd name="connsiteY37" fmla="*/ 1594063 h 1987467"/>
              <a:gd name="connsiteX38" fmla="*/ 3775060 w 4004307"/>
              <a:gd name="connsiteY38" fmla="*/ 1636593 h 1987467"/>
              <a:gd name="connsiteX39" fmla="*/ 3743162 w 4004307"/>
              <a:gd name="connsiteY39" fmla="*/ 1657858 h 1987467"/>
              <a:gd name="connsiteX40" fmla="*/ 3721897 w 4004307"/>
              <a:gd name="connsiteY40" fmla="*/ 1689756 h 1987467"/>
              <a:gd name="connsiteX41" fmla="*/ 3689999 w 4004307"/>
              <a:gd name="connsiteY41" fmla="*/ 1700388 h 1987467"/>
              <a:gd name="connsiteX42" fmla="*/ 3626204 w 4004307"/>
              <a:gd name="connsiteY42" fmla="*/ 1742919 h 1987467"/>
              <a:gd name="connsiteX43" fmla="*/ 3594306 w 4004307"/>
              <a:gd name="connsiteY43" fmla="*/ 1764184 h 1987467"/>
              <a:gd name="connsiteX44" fmla="*/ 3562408 w 4004307"/>
              <a:gd name="connsiteY44" fmla="*/ 1785449 h 1987467"/>
              <a:gd name="connsiteX45" fmla="*/ 3519878 w 4004307"/>
              <a:gd name="connsiteY45" fmla="*/ 1806714 h 1987467"/>
              <a:gd name="connsiteX46" fmla="*/ 3487981 w 4004307"/>
              <a:gd name="connsiteY46" fmla="*/ 1817347 h 1987467"/>
              <a:gd name="connsiteX47" fmla="*/ 3456083 w 4004307"/>
              <a:gd name="connsiteY47" fmla="*/ 1838612 h 1987467"/>
              <a:gd name="connsiteX48" fmla="*/ 3339125 w 4004307"/>
              <a:gd name="connsiteY48" fmla="*/ 1859877 h 1987467"/>
              <a:gd name="connsiteX49" fmla="*/ 3307227 w 4004307"/>
              <a:gd name="connsiteY49" fmla="*/ 1881142 h 1987467"/>
              <a:gd name="connsiteX50" fmla="*/ 3158371 w 4004307"/>
              <a:gd name="connsiteY50" fmla="*/ 1902407 h 1987467"/>
              <a:gd name="connsiteX51" fmla="*/ 2945720 w 4004307"/>
              <a:gd name="connsiteY51" fmla="*/ 1923672 h 1987467"/>
              <a:gd name="connsiteX52" fmla="*/ 2679906 w 4004307"/>
              <a:gd name="connsiteY52" fmla="*/ 1934305 h 1987467"/>
              <a:gd name="connsiteX53" fmla="*/ 2445990 w 4004307"/>
              <a:gd name="connsiteY53" fmla="*/ 1944937 h 1987467"/>
              <a:gd name="connsiteX54" fmla="*/ 2371562 w 4004307"/>
              <a:gd name="connsiteY54" fmla="*/ 1955570 h 1987467"/>
              <a:gd name="connsiteX55" fmla="*/ 2307767 w 4004307"/>
              <a:gd name="connsiteY55" fmla="*/ 1976835 h 1987467"/>
              <a:gd name="connsiteX56" fmla="*/ 1999422 w 4004307"/>
              <a:gd name="connsiteY56" fmla="*/ 1987467 h 1987467"/>
              <a:gd name="connsiteX57" fmla="*/ 1340204 w 4004307"/>
              <a:gd name="connsiteY57" fmla="*/ 1976835 h 1987467"/>
              <a:gd name="connsiteX58" fmla="*/ 1170083 w 4004307"/>
              <a:gd name="connsiteY58" fmla="*/ 1955570 h 1987467"/>
              <a:gd name="connsiteX59" fmla="*/ 1138185 w 4004307"/>
              <a:gd name="connsiteY59" fmla="*/ 1934305 h 1987467"/>
              <a:gd name="connsiteX60" fmla="*/ 1095655 w 4004307"/>
              <a:gd name="connsiteY60" fmla="*/ 1923672 h 1987467"/>
              <a:gd name="connsiteX61" fmla="*/ 1063757 w 4004307"/>
              <a:gd name="connsiteY61" fmla="*/ 1913040 h 1987467"/>
              <a:gd name="connsiteX62" fmla="*/ 1021227 w 4004307"/>
              <a:gd name="connsiteY62" fmla="*/ 1902407 h 1987467"/>
              <a:gd name="connsiteX63" fmla="*/ 925534 w 4004307"/>
              <a:gd name="connsiteY63" fmla="*/ 1870509 h 1987467"/>
              <a:gd name="connsiteX64" fmla="*/ 893636 w 4004307"/>
              <a:gd name="connsiteY64" fmla="*/ 1859877 h 1987467"/>
              <a:gd name="connsiteX65" fmla="*/ 808576 w 4004307"/>
              <a:gd name="connsiteY65" fmla="*/ 1849244 h 1987467"/>
              <a:gd name="connsiteX66" fmla="*/ 734148 w 4004307"/>
              <a:gd name="connsiteY66" fmla="*/ 1817347 h 1987467"/>
              <a:gd name="connsiteX67" fmla="*/ 670353 w 4004307"/>
              <a:gd name="connsiteY67" fmla="*/ 1796081 h 1987467"/>
              <a:gd name="connsiteX68" fmla="*/ 627822 w 4004307"/>
              <a:gd name="connsiteY68" fmla="*/ 1785449 h 1987467"/>
              <a:gd name="connsiteX69" fmla="*/ 468334 w 4004307"/>
              <a:gd name="connsiteY69" fmla="*/ 1764184 h 1987467"/>
              <a:gd name="connsiteX70" fmla="*/ 362008 w 4004307"/>
              <a:gd name="connsiteY70" fmla="*/ 1732286 h 1987467"/>
              <a:gd name="connsiteX71" fmla="*/ 330111 w 4004307"/>
              <a:gd name="connsiteY71" fmla="*/ 1721654 h 1987467"/>
              <a:gd name="connsiteX72" fmla="*/ 276948 w 4004307"/>
              <a:gd name="connsiteY72" fmla="*/ 1679123 h 1987467"/>
              <a:gd name="connsiteX73" fmla="*/ 245050 w 4004307"/>
              <a:gd name="connsiteY73" fmla="*/ 1668491 h 1987467"/>
              <a:gd name="connsiteX74" fmla="*/ 213153 w 4004307"/>
              <a:gd name="connsiteY74" fmla="*/ 1647226 h 1987467"/>
              <a:gd name="connsiteX75" fmla="*/ 191888 w 4004307"/>
              <a:gd name="connsiteY75" fmla="*/ 1615328 h 1987467"/>
              <a:gd name="connsiteX76" fmla="*/ 170622 w 4004307"/>
              <a:gd name="connsiteY76" fmla="*/ 1594063 h 1987467"/>
              <a:gd name="connsiteX77" fmla="*/ 138725 w 4004307"/>
              <a:gd name="connsiteY77" fmla="*/ 1530267 h 1987467"/>
              <a:gd name="connsiteX78" fmla="*/ 106827 w 4004307"/>
              <a:gd name="connsiteY78" fmla="*/ 1498370 h 1987467"/>
              <a:gd name="connsiteX79" fmla="*/ 64297 w 4004307"/>
              <a:gd name="connsiteY79" fmla="*/ 1434574 h 1987467"/>
              <a:gd name="connsiteX80" fmla="*/ 53664 w 4004307"/>
              <a:gd name="connsiteY80" fmla="*/ 1392044 h 1987467"/>
              <a:gd name="connsiteX81" fmla="*/ 43032 w 4004307"/>
              <a:gd name="connsiteY81" fmla="*/ 1328249 h 1987467"/>
              <a:gd name="connsiteX82" fmla="*/ 32399 w 4004307"/>
              <a:gd name="connsiteY82" fmla="*/ 1275086 h 1987467"/>
              <a:gd name="connsiteX83" fmla="*/ 32399 w 4004307"/>
              <a:gd name="connsiteY83" fmla="*/ 977374 h 1987467"/>
              <a:gd name="connsiteX84" fmla="*/ 11134 w 4004307"/>
              <a:gd name="connsiteY84" fmla="*/ 892314 h 1987467"/>
              <a:gd name="connsiteX85" fmla="*/ 501 w 4004307"/>
              <a:gd name="connsiteY85" fmla="*/ 807254 h 1987467"/>
              <a:gd name="connsiteX86" fmla="*/ 501 w 4004307"/>
              <a:gd name="connsiteY86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46032 w 4004307"/>
              <a:gd name="connsiteY28" fmla="*/ 188241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66872 w 4004307"/>
              <a:gd name="connsiteY28" fmla="*/ 376482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46732 w 4004307"/>
              <a:gd name="connsiteY28" fmla="*/ 305891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13283 w 3996546"/>
              <a:gd name="connsiteY33" fmla="*/ 1519635 h 1987467"/>
              <a:gd name="connsiteX34" fmla="*/ 3902650 w 3996546"/>
              <a:gd name="connsiteY34" fmla="*/ 1551533 h 1987467"/>
              <a:gd name="connsiteX35" fmla="*/ 3838855 w 3996546"/>
              <a:gd name="connsiteY35" fmla="*/ 1594063 h 1987467"/>
              <a:gd name="connsiteX36" fmla="*/ 3775060 w 3996546"/>
              <a:gd name="connsiteY36" fmla="*/ 1636593 h 1987467"/>
              <a:gd name="connsiteX37" fmla="*/ 3743162 w 3996546"/>
              <a:gd name="connsiteY37" fmla="*/ 1657858 h 1987467"/>
              <a:gd name="connsiteX38" fmla="*/ 3721897 w 3996546"/>
              <a:gd name="connsiteY38" fmla="*/ 1689756 h 1987467"/>
              <a:gd name="connsiteX39" fmla="*/ 3689999 w 3996546"/>
              <a:gd name="connsiteY39" fmla="*/ 1700388 h 1987467"/>
              <a:gd name="connsiteX40" fmla="*/ 3626204 w 3996546"/>
              <a:gd name="connsiteY40" fmla="*/ 1742919 h 1987467"/>
              <a:gd name="connsiteX41" fmla="*/ 3594306 w 3996546"/>
              <a:gd name="connsiteY41" fmla="*/ 1764184 h 1987467"/>
              <a:gd name="connsiteX42" fmla="*/ 3562408 w 3996546"/>
              <a:gd name="connsiteY42" fmla="*/ 1785449 h 1987467"/>
              <a:gd name="connsiteX43" fmla="*/ 3519878 w 3996546"/>
              <a:gd name="connsiteY43" fmla="*/ 1806714 h 1987467"/>
              <a:gd name="connsiteX44" fmla="*/ 3487981 w 3996546"/>
              <a:gd name="connsiteY44" fmla="*/ 1817347 h 1987467"/>
              <a:gd name="connsiteX45" fmla="*/ 3456083 w 3996546"/>
              <a:gd name="connsiteY45" fmla="*/ 1838612 h 1987467"/>
              <a:gd name="connsiteX46" fmla="*/ 3339125 w 3996546"/>
              <a:gd name="connsiteY46" fmla="*/ 1859877 h 1987467"/>
              <a:gd name="connsiteX47" fmla="*/ 3307227 w 3996546"/>
              <a:gd name="connsiteY47" fmla="*/ 1881142 h 1987467"/>
              <a:gd name="connsiteX48" fmla="*/ 3158371 w 3996546"/>
              <a:gd name="connsiteY48" fmla="*/ 1902407 h 1987467"/>
              <a:gd name="connsiteX49" fmla="*/ 2945720 w 3996546"/>
              <a:gd name="connsiteY49" fmla="*/ 1923672 h 1987467"/>
              <a:gd name="connsiteX50" fmla="*/ 2679906 w 3996546"/>
              <a:gd name="connsiteY50" fmla="*/ 1934305 h 1987467"/>
              <a:gd name="connsiteX51" fmla="*/ 2445990 w 3996546"/>
              <a:gd name="connsiteY51" fmla="*/ 1944937 h 1987467"/>
              <a:gd name="connsiteX52" fmla="*/ 2371562 w 3996546"/>
              <a:gd name="connsiteY52" fmla="*/ 1955570 h 1987467"/>
              <a:gd name="connsiteX53" fmla="*/ 2307767 w 3996546"/>
              <a:gd name="connsiteY53" fmla="*/ 1976835 h 1987467"/>
              <a:gd name="connsiteX54" fmla="*/ 1999422 w 3996546"/>
              <a:gd name="connsiteY54" fmla="*/ 1987467 h 1987467"/>
              <a:gd name="connsiteX55" fmla="*/ 1340204 w 3996546"/>
              <a:gd name="connsiteY55" fmla="*/ 1976835 h 1987467"/>
              <a:gd name="connsiteX56" fmla="*/ 1170083 w 3996546"/>
              <a:gd name="connsiteY56" fmla="*/ 1955570 h 1987467"/>
              <a:gd name="connsiteX57" fmla="*/ 1138185 w 3996546"/>
              <a:gd name="connsiteY57" fmla="*/ 1934305 h 1987467"/>
              <a:gd name="connsiteX58" fmla="*/ 1095655 w 3996546"/>
              <a:gd name="connsiteY58" fmla="*/ 1923672 h 1987467"/>
              <a:gd name="connsiteX59" fmla="*/ 1063757 w 3996546"/>
              <a:gd name="connsiteY59" fmla="*/ 1913040 h 1987467"/>
              <a:gd name="connsiteX60" fmla="*/ 1021227 w 3996546"/>
              <a:gd name="connsiteY60" fmla="*/ 1902407 h 1987467"/>
              <a:gd name="connsiteX61" fmla="*/ 925534 w 3996546"/>
              <a:gd name="connsiteY61" fmla="*/ 1870509 h 1987467"/>
              <a:gd name="connsiteX62" fmla="*/ 893636 w 3996546"/>
              <a:gd name="connsiteY62" fmla="*/ 1859877 h 1987467"/>
              <a:gd name="connsiteX63" fmla="*/ 808576 w 3996546"/>
              <a:gd name="connsiteY63" fmla="*/ 1849244 h 1987467"/>
              <a:gd name="connsiteX64" fmla="*/ 734148 w 3996546"/>
              <a:gd name="connsiteY64" fmla="*/ 1817347 h 1987467"/>
              <a:gd name="connsiteX65" fmla="*/ 670353 w 3996546"/>
              <a:gd name="connsiteY65" fmla="*/ 1796081 h 1987467"/>
              <a:gd name="connsiteX66" fmla="*/ 627822 w 3996546"/>
              <a:gd name="connsiteY66" fmla="*/ 1785449 h 1987467"/>
              <a:gd name="connsiteX67" fmla="*/ 468334 w 3996546"/>
              <a:gd name="connsiteY67" fmla="*/ 1764184 h 1987467"/>
              <a:gd name="connsiteX68" fmla="*/ 362008 w 3996546"/>
              <a:gd name="connsiteY68" fmla="*/ 1732286 h 1987467"/>
              <a:gd name="connsiteX69" fmla="*/ 330111 w 3996546"/>
              <a:gd name="connsiteY69" fmla="*/ 1721654 h 1987467"/>
              <a:gd name="connsiteX70" fmla="*/ 276948 w 3996546"/>
              <a:gd name="connsiteY70" fmla="*/ 1679123 h 1987467"/>
              <a:gd name="connsiteX71" fmla="*/ 245050 w 3996546"/>
              <a:gd name="connsiteY71" fmla="*/ 1668491 h 1987467"/>
              <a:gd name="connsiteX72" fmla="*/ 213153 w 3996546"/>
              <a:gd name="connsiteY72" fmla="*/ 1647226 h 1987467"/>
              <a:gd name="connsiteX73" fmla="*/ 191888 w 3996546"/>
              <a:gd name="connsiteY73" fmla="*/ 1615328 h 1987467"/>
              <a:gd name="connsiteX74" fmla="*/ 170622 w 3996546"/>
              <a:gd name="connsiteY74" fmla="*/ 1594063 h 1987467"/>
              <a:gd name="connsiteX75" fmla="*/ 138725 w 3996546"/>
              <a:gd name="connsiteY75" fmla="*/ 1530267 h 1987467"/>
              <a:gd name="connsiteX76" fmla="*/ 106827 w 3996546"/>
              <a:gd name="connsiteY76" fmla="*/ 1498370 h 1987467"/>
              <a:gd name="connsiteX77" fmla="*/ 64297 w 3996546"/>
              <a:gd name="connsiteY77" fmla="*/ 1434574 h 1987467"/>
              <a:gd name="connsiteX78" fmla="*/ 53664 w 3996546"/>
              <a:gd name="connsiteY78" fmla="*/ 1392044 h 1987467"/>
              <a:gd name="connsiteX79" fmla="*/ 43032 w 3996546"/>
              <a:gd name="connsiteY79" fmla="*/ 1328249 h 1987467"/>
              <a:gd name="connsiteX80" fmla="*/ 32399 w 3996546"/>
              <a:gd name="connsiteY80" fmla="*/ 1275086 h 1987467"/>
              <a:gd name="connsiteX81" fmla="*/ 32399 w 3996546"/>
              <a:gd name="connsiteY81" fmla="*/ 977374 h 1987467"/>
              <a:gd name="connsiteX82" fmla="*/ 11134 w 3996546"/>
              <a:gd name="connsiteY82" fmla="*/ 892314 h 1987467"/>
              <a:gd name="connsiteX83" fmla="*/ 501 w 3996546"/>
              <a:gd name="connsiteY83" fmla="*/ 807254 h 1987467"/>
              <a:gd name="connsiteX84" fmla="*/ 501 w 3996546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02650 w 3996546"/>
              <a:gd name="connsiteY33" fmla="*/ 1551533 h 1987467"/>
              <a:gd name="connsiteX34" fmla="*/ 3838855 w 3996546"/>
              <a:gd name="connsiteY34" fmla="*/ 1594063 h 1987467"/>
              <a:gd name="connsiteX35" fmla="*/ 3775060 w 3996546"/>
              <a:gd name="connsiteY35" fmla="*/ 1636593 h 1987467"/>
              <a:gd name="connsiteX36" fmla="*/ 3743162 w 3996546"/>
              <a:gd name="connsiteY36" fmla="*/ 1657858 h 1987467"/>
              <a:gd name="connsiteX37" fmla="*/ 3721897 w 3996546"/>
              <a:gd name="connsiteY37" fmla="*/ 1689756 h 1987467"/>
              <a:gd name="connsiteX38" fmla="*/ 3689999 w 3996546"/>
              <a:gd name="connsiteY38" fmla="*/ 1700388 h 1987467"/>
              <a:gd name="connsiteX39" fmla="*/ 3626204 w 3996546"/>
              <a:gd name="connsiteY39" fmla="*/ 1742919 h 1987467"/>
              <a:gd name="connsiteX40" fmla="*/ 3594306 w 3996546"/>
              <a:gd name="connsiteY40" fmla="*/ 1764184 h 1987467"/>
              <a:gd name="connsiteX41" fmla="*/ 3562408 w 3996546"/>
              <a:gd name="connsiteY41" fmla="*/ 1785449 h 1987467"/>
              <a:gd name="connsiteX42" fmla="*/ 3519878 w 3996546"/>
              <a:gd name="connsiteY42" fmla="*/ 1806714 h 1987467"/>
              <a:gd name="connsiteX43" fmla="*/ 3487981 w 3996546"/>
              <a:gd name="connsiteY43" fmla="*/ 1817347 h 1987467"/>
              <a:gd name="connsiteX44" fmla="*/ 3456083 w 3996546"/>
              <a:gd name="connsiteY44" fmla="*/ 1838612 h 1987467"/>
              <a:gd name="connsiteX45" fmla="*/ 3339125 w 3996546"/>
              <a:gd name="connsiteY45" fmla="*/ 1859877 h 1987467"/>
              <a:gd name="connsiteX46" fmla="*/ 3307227 w 3996546"/>
              <a:gd name="connsiteY46" fmla="*/ 1881142 h 1987467"/>
              <a:gd name="connsiteX47" fmla="*/ 3158371 w 3996546"/>
              <a:gd name="connsiteY47" fmla="*/ 1902407 h 1987467"/>
              <a:gd name="connsiteX48" fmla="*/ 2945720 w 3996546"/>
              <a:gd name="connsiteY48" fmla="*/ 1923672 h 1987467"/>
              <a:gd name="connsiteX49" fmla="*/ 2679906 w 3996546"/>
              <a:gd name="connsiteY49" fmla="*/ 1934305 h 1987467"/>
              <a:gd name="connsiteX50" fmla="*/ 2445990 w 3996546"/>
              <a:gd name="connsiteY50" fmla="*/ 1944937 h 1987467"/>
              <a:gd name="connsiteX51" fmla="*/ 2371562 w 3996546"/>
              <a:gd name="connsiteY51" fmla="*/ 1955570 h 1987467"/>
              <a:gd name="connsiteX52" fmla="*/ 2307767 w 3996546"/>
              <a:gd name="connsiteY52" fmla="*/ 1976835 h 1987467"/>
              <a:gd name="connsiteX53" fmla="*/ 1999422 w 3996546"/>
              <a:gd name="connsiteY53" fmla="*/ 1987467 h 1987467"/>
              <a:gd name="connsiteX54" fmla="*/ 1340204 w 3996546"/>
              <a:gd name="connsiteY54" fmla="*/ 1976835 h 1987467"/>
              <a:gd name="connsiteX55" fmla="*/ 1170083 w 3996546"/>
              <a:gd name="connsiteY55" fmla="*/ 1955570 h 1987467"/>
              <a:gd name="connsiteX56" fmla="*/ 1138185 w 3996546"/>
              <a:gd name="connsiteY56" fmla="*/ 1934305 h 1987467"/>
              <a:gd name="connsiteX57" fmla="*/ 1095655 w 3996546"/>
              <a:gd name="connsiteY57" fmla="*/ 1923672 h 1987467"/>
              <a:gd name="connsiteX58" fmla="*/ 1063757 w 3996546"/>
              <a:gd name="connsiteY58" fmla="*/ 1913040 h 1987467"/>
              <a:gd name="connsiteX59" fmla="*/ 1021227 w 3996546"/>
              <a:gd name="connsiteY59" fmla="*/ 1902407 h 1987467"/>
              <a:gd name="connsiteX60" fmla="*/ 925534 w 3996546"/>
              <a:gd name="connsiteY60" fmla="*/ 1870509 h 1987467"/>
              <a:gd name="connsiteX61" fmla="*/ 893636 w 3996546"/>
              <a:gd name="connsiteY61" fmla="*/ 1859877 h 1987467"/>
              <a:gd name="connsiteX62" fmla="*/ 808576 w 3996546"/>
              <a:gd name="connsiteY62" fmla="*/ 1849244 h 1987467"/>
              <a:gd name="connsiteX63" fmla="*/ 734148 w 3996546"/>
              <a:gd name="connsiteY63" fmla="*/ 1817347 h 1987467"/>
              <a:gd name="connsiteX64" fmla="*/ 670353 w 3996546"/>
              <a:gd name="connsiteY64" fmla="*/ 1796081 h 1987467"/>
              <a:gd name="connsiteX65" fmla="*/ 627822 w 3996546"/>
              <a:gd name="connsiteY65" fmla="*/ 1785449 h 1987467"/>
              <a:gd name="connsiteX66" fmla="*/ 468334 w 3996546"/>
              <a:gd name="connsiteY66" fmla="*/ 1764184 h 1987467"/>
              <a:gd name="connsiteX67" fmla="*/ 362008 w 3996546"/>
              <a:gd name="connsiteY67" fmla="*/ 1732286 h 1987467"/>
              <a:gd name="connsiteX68" fmla="*/ 330111 w 3996546"/>
              <a:gd name="connsiteY68" fmla="*/ 1721654 h 1987467"/>
              <a:gd name="connsiteX69" fmla="*/ 276948 w 3996546"/>
              <a:gd name="connsiteY69" fmla="*/ 1679123 h 1987467"/>
              <a:gd name="connsiteX70" fmla="*/ 245050 w 3996546"/>
              <a:gd name="connsiteY70" fmla="*/ 1668491 h 1987467"/>
              <a:gd name="connsiteX71" fmla="*/ 213153 w 3996546"/>
              <a:gd name="connsiteY71" fmla="*/ 1647226 h 1987467"/>
              <a:gd name="connsiteX72" fmla="*/ 191888 w 3996546"/>
              <a:gd name="connsiteY72" fmla="*/ 1615328 h 1987467"/>
              <a:gd name="connsiteX73" fmla="*/ 170622 w 3996546"/>
              <a:gd name="connsiteY73" fmla="*/ 1594063 h 1987467"/>
              <a:gd name="connsiteX74" fmla="*/ 138725 w 3996546"/>
              <a:gd name="connsiteY74" fmla="*/ 1530267 h 1987467"/>
              <a:gd name="connsiteX75" fmla="*/ 106827 w 3996546"/>
              <a:gd name="connsiteY75" fmla="*/ 1498370 h 1987467"/>
              <a:gd name="connsiteX76" fmla="*/ 64297 w 3996546"/>
              <a:gd name="connsiteY76" fmla="*/ 1434574 h 1987467"/>
              <a:gd name="connsiteX77" fmla="*/ 53664 w 3996546"/>
              <a:gd name="connsiteY77" fmla="*/ 1392044 h 1987467"/>
              <a:gd name="connsiteX78" fmla="*/ 43032 w 3996546"/>
              <a:gd name="connsiteY78" fmla="*/ 1328249 h 1987467"/>
              <a:gd name="connsiteX79" fmla="*/ 32399 w 3996546"/>
              <a:gd name="connsiteY79" fmla="*/ 1275086 h 1987467"/>
              <a:gd name="connsiteX80" fmla="*/ 32399 w 3996546"/>
              <a:gd name="connsiteY80" fmla="*/ 977374 h 1987467"/>
              <a:gd name="connsiteX81" fmla="*/ 11134 w 3996546"/>
              <a:gd name="connsiteY81" fmla="*/ 892314 h 1987467"/>
              <a:gd name="connsiteX82" fmla="*/ 501 w 3996546"/>
              <a:gd name="connsiteY82" fmla="*/ 807254 h 1987467"/>
              <a:gd name="connsiteX83" fmla="*/ 501 w 3996546"/>
              <a:gd name="connsiteY83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838855 w 3996546"/>
              <a:gd name="connsiteY33" fmla="*/ 1594063 h 1987467"/>
              <a:gd name="connsiteX34" fmla="*/ 3775060 w 3996546"/>
              <a:gd name="connsiteY34" fmla="*/ 1636593 h 1987467"/>
              <a:gd name="connsiteX35" fmla="*/ 3743162 w 3996546"/>
              <a:gd name="connsiteY35" fmla="*/ 1657858 h 1987467"/>
              <a:gd name="connsiteX36" fmla="*/ 3721897 w 3996546"/>
              <a:gd name="connsiteY36" fmla="*/ 1689756 h 1987467"/>
              <a:gd name="connsiteX37" fmla="*/ 3689999 w 3996546"/>
              <a:gd name="connsiteY37" fmla="*/ 1700388 h 1987467"/>
              <a:gd name="connsiteX38" fmla="*/ 3626204 w 3996546"/>
              <a:gd name="connsiteY38" fmla="*/ 1742919 h 1987467"/>
              <a:gd name="connsiteX39" fmla="*/ 3594306 w 3996546"/>
              <a:gd name="connsiteY39" fmla="*/ 1764184 h 1987467"/>
              <a:gd name="connsiteX40" fmla="*/ 3562408 w 3996546"/>
              <a:gd name="connsiteY40" fmla="*/ 1785449 h 1987467"/>
              <a:gd name="connsiteX41" fmla="*/ 3519878 w 3996546"/>
              <a:gd name="connsiteY41" fmla="*/ 1806714 h 1987467"/>
              <a:gd name="connsiteX42" fmla="*/ 3487981 w 3996546"/>
              <a:gd name="connsiteY42" fmla="*/ 1817347 h 1987467"/>
              <a:gd name="connsiteX43" fmla="*/ 3456083 w 3996546"/>
              <a:gd name="connsiteY43" fmla="*/ 1838612 h 1987467"/>
              <a:gd name="connsiteX44" fmla="*/ 3339125 w 3996546"/>
              <a:gd name="connsiteY44" fmla="*/ 1859877 h 1987467"/>
              <a:gd name="connsiteX45" fmla="*/ 3307227 w 3996546"/>
              <a:gd name="connsiteY45" fmla="*/ 1881142 h 1987467"/>
              <a:gd name="connsiteX46" fmla="*/ 3158371 w 3996546"/>
              <a:gd name="connsiteY46" fmla="*/ 1902407 h 1987467"/>
              <a:gd name="connsiteX47" fmla="*/ 2945720 w 3996546"/>
              <a:gd name="connsiteY47" fmla="*/ 1923672 h 1987467"/>
              <a:gd name="connsiteX48" fmla="*/ 2679906 w 3996546"/>
              <a:gd name="connsiteY48" fmla="*/ 1934305 h 1987467"/>
              <a:gd name="connsiteX49" fmla="*/ 2445990 w 3996546"/>
              <a:gd name="connsiteY49" fmla="*/ 1944937 h 1987467"/>
              <a:gd name="connsiteX50" fmla="*/ 2371562 w 3996546"/>
              <a:gd name="connsiteY50" fmla="*/ 1955570 h 1987467"/>
              <a:gd name="connsiteX51" fmla="*/ 2307767 w 3996546"/>
              <a:gd name="connsiteY51" fmla="*/ 1976835 h 1987467"/>
              <a:gd name="connsiteX52" fmla="*/ 1999422 w 3996546"/>
              <a:gd name="connsiteY52" fmla="*/ 1987467 h 1987467"/>
              <a:gd name="connsiteX53" fmla="*/ 1340204 w 3996546"/>
              <a:gd name="connsiteY53" fmla="*/ 1976835 h 1987467"/>
              <a:gd name="connsiteX54" fmla="*/ 1170083 w 3996546"/>
              <a:gd name="connsiteY54" fmla="*/ 1955570 h 1987467"/>
              <a:gd name="connsiteX55" fmla="*/ 1138185 w 3996546"/>
              <a:gd name="connsiteY55" fmla="*/ 1934305 h 1987467"/>
              <a:gd name="connsiteX56" fmla="*/ 1095655 w 3996546"/>
              <a:gd name="connsiteY56" fmla="*/ 1923672 h 1987467"/>
              <a:gd name="connsiteX57" fmla="*/ 1063757 w 3996546"/>
              <a:gd name="connsiteY57" fmla="*/ 1913040 h 1987467"/>
              <a:gd name="connsiteX58" fmla="*/ 1021227 w 3996546"/>
              <a:gd name="connsiteY58" fmla="*/ 1902407 h 1987467"/>
              <a:gd name="connsiteX59" fmla="*/ 925534 w 3996546"/>
              <a:gd name="connsiteY59" fmla="*/ 1870509 h 1987467"/>
              <a:gd name="connsiteX60" fmla="*/ 893636 w 3996546"/>
              <a:gd name="connsiteY60" fmla="*/ 1859877 h 1987467"/>
              <a:gd name="connsiteX61" fmla="*/ 808576 w 3996546"/>
              <a:gd name="connsiteY61" fmla="*/ 1849244 h 1987467"/>
              <a:gd name="connsiteX62" fmla="*/ 734148 w 3996546"/>
              <a:gd name="connsiteY62" fmla="*/ 1817347 h 1987467"/>
              <a:gd name="connsiteX63" fmla="*/ 670353 w 3996546"/>
              <a:gd name="connsiteY63" fmla="*/ 1796081 h 1987467"/>
              <a:gd name="connsiteX64" fmla="*/ 627822 w 3996546"/>
              <a:gd name="connsiteY64" fmla="*/ 1785449 h 1987467"/>
              <a:gd name="connsiteX65" fmla="*/ 468334 w 3996546"/>
              <a:gd name="connsiteY65" fmla="*/ 1764184 h 1987467"/>
              <a:gd name="connsiteX66" fmla="*/ 362008 w 3996546"/>
              <a:gd name="connsiteY66" fmla="*/ 1732286 h 1987467"/>
              <a:gd name="connsiteX67" fmla="*/ 330111 w 3996546"/>
              <a:gd name="connsiteY67" fmla="*/ 1721654 h 1987467"/>
              <a:gd name="connsiteX68" fmla="*/ 276948 w 3996546"/>
              <a:gd name="connsiteY68" fmla="*/ 1679123 h 1987467"/>
              <a:gd name="connsiteX69" fmla="*/ 245050 w 3996546"/>
              <a:gd name="connsiteY69" fmla="*/ 1668491 h 1987467"/>
              <a:gd name="connsiteX70" fmla="*/ 213153 w 3996546"/>
              <a:gd name="connsiteY70" fmla="*/ 1647226 h 1987467"/>
              <a:gd name="connsiteX71" fmla="*/ 191888 w 3996546"/>
              <a:gd name="connsiteY71" fmla="*/ 1615328 h 1987467"/>
              <a:gd name="connsiteX72" fmla="*/ 170622 w 3996546"/>
              <a:gd name="connsiteY72" fmla="*/ 1594063 h 1987467"/>
              <a:gd name="connsiteX73" fmla="*/ 138725 w 3996546"/>
              <a:gd name="connsiteY73" fmla="*/ 1530267 h 1987467"/>
              <a:gd name="connsiteX74" fmla="*/ 106827 w 3996546"/>
              <a:gd name="connsiteY74" fmla="*/ 1498370 h 1987467"/>
              <a:gd name="connsiteX75" fmla="*/ 64297 w 3996546"/>
              <a:gd name="connsiteY75" fmla="*/ 1434574 h 1987467"/>
              <a:gd name="connsiteX76" fmla="*/ 53664 w 3996546"/>
              <a:gd name="connsiteY76" fmla="*/ 1392044 h 1987467"/>
              <a:gd name="connsiteX77" fmla="*/ 43032 w 3996546"/>
              <a:gd name="connsiteY77" fmla="*/ 1328249 h 1987467"/>
              <a:gd name="connsiteX78" fmla="*/ 32399 w 3996546"/>
              <a:gd name="connsiteY78" fmla="*/ 1275086 h 1987467"/>
              <a:gd name="connsiteX79" fmla="*/ 32399 w 3996546"/>
              <a:gd name="connsiteY79" fmla="*/ 977374 h 1987467"/>
              <a:gd name="connsiteX80" fmla="*/ 11134 w 3996546"/>
              <a:gd name="connsiteY80" fmla="*/ 892314 h 1987467"/>
              <a:gd name="connsiteX81" fmla="*/ 501 w 3996546"/>
              <a:gd name="connsiteY81" fmla="*/ 807254 h 1987467"/>
              <a:gd name="connsiteX82" fmla="*/ 501 w 3996546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57501 w 3994448"/>
              <a:gd name="connsiteY29" fmla="*/ 549036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94448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69212" y="121066"/>
                  <a:pt x="3707693" y="143078"/>
                  <a:pt x="3746032" y="188241"/>
                </a:cubicBezTo>
                <a:cubicBezTo>
                  <a:pt x="3783133" y="212975"/>
                  <a:pt x="3819828" y="271300"/>
                  <a:pt x="3846732" y="305891"/>
                </a:cubicBezTo>
                <a:cubicBezTo>
                  <a:pt x="3880683" y="370575"/>
                  <a:pt x="3914325" y="427475"/>
                  <a:pt x="3957501" y="549036"/>
                </a:cubicBezTo>
                <a:cubicBezTo>
                  <a:pt x="3984168" y="746756"/>
                  <a:pt x="3994448" y="735721"/>
                  <a:pt x="3987711" y="941204"/>
                </a:cubicBezTo>
                <a:cubicBezTo>
                  <a:pt x="3987344" y="952406"/>
                  <a:pt x="3988389" y="1118258"/>
                  <a:pt x="3987711" y="1129445"/>
                </a:cubicBezTo>
                <a:cubicBezTo>
                  <a:pt x="3981275" y="1235635"/>
                  <a:pt x="3961301" y="1227355"/>
                  <a:pt x="3952466" y="1333372"/>
                </a:cubicBezTo>
                <a:cubicBezTo>
                  <a:pt x="3927657" y="1410808"/>
                  <a:pt x="3874297" y="1540912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Inheritance</a:t>
            </a:r>
            <a:endParaRPr lang="bg-BG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61803"/>
            <a:ext cx="8686800" cy="728997"/>
          </a:xfrm>
        </p:spPr>
        <p:txBody>
          <a:bodyPr/>
          <a:lstStyle/>
          <a:p>
            <a:r>
              <a:rPr lang="en-US" dirty="0" smtClean="0"/>
              <a:t>Inheritance terminology</a:t>
            </a:r>
            <a:endParaRPr lang="bg-BG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4988" y="2930191"/>
            <a:ext cx="263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899150" y="2709528"/>
            <a:ext cx="2635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</a:t>
            </a: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/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class</a:t>
            </a:r>
            <a:endParaRPr kumimoji="0"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019147" y="2980660"/>
            <a:ext cx="294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</a:t>
            </a:r>
            <a:endParaRPr kumimoji="0"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9" name="Text Box 19"/>
          <p:cNvSpPr txBox="1">
            <a:spLocks noChangeArrowheads="1"/>
          </p:cNvSpPr>
          <p:nvPr/>
        </p:nvSpPr>
        <p:spPr bwMode="auto">
          <a:xfrm>
            <a:off x="568325" y="4319253"/>
            <a:ext cx="2635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27660" name="Text Box 20"/>
          <p:cNvSpPr txBox="1">
            <a:spLocks noChangeArrowheads="1"/>
          </p:cNvSpPr>
          <p:nvPr/>
        </p:nvSpPr>
        <p:spPr bwMode="auto">
          <a:xfrm>
            <a:off x="5824538" y="4319253"/>
            <a:ext cx="2635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kumimoji="0"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3081060" y="4324165"/>
            <a:ext cx="294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conforms to</a:t>
            </a:r>
            <a:endParaRPr kumimoji="0"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27" name="Line 23"/>
          <p:cNvSpPr>
            <a:spLocks noChangeShapeType="1"/>
          </p:cNvSpPr>
          <p:nvPr/>
        </p:nvSpPr>
        <p:spPr bwMode="auto">
          <a:xfrm>
            <a:off x="3455710" y="4312903"/>
            <a:ext cx="21336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28" name="Line 24"/>
          <p:cNvSpPr>
            <a:spLocks noChangeShapeType="1"/>
          </p:cNvSpPr>
          <p:nvPr/>
        </p:nvSpPr>
        <p:spPr bwMode="auto">
          <a:xfrm>
            <a:off x="3455710" y="4876800"/>
            <a:ext cx="21336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29" name="Line 25"/>
          <p:cNvSpPr>
            <a:spLocks noChangeShapeType="1"/>
          </p:cNvSpPr>
          <p:nvPr/>
        </p:nvSpPr>
        <p:spPr bwMode="auto">
          <a:xfrm>
            <a:off x="3444597" y="2955591"/>
            <a:ext cx="21336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30" name="Line 26"/>
          <p:cNvSpPr>
            <a:spLocks noChangeShapeType="1"/>
          </p:cNvSpPr>
          <p:nvPr/>
        </p:nvSpPr>
        <p:spPr bwMode="auto">
          <a:xfrm>
            <a:off x="3444597" y="3510257"/>
            <a:ext cx="21336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5420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– Benefits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Inheritance has a lot of benefits</a:t>
            </a:r>
          </a:p>
          <a:p>
            <a:pPr lvl="1"/>
            <a:r>
              <a:rPr lang="en-US" noProof="1" smtClean="0"/>
              <a:t>Extensibility </a:t>
            </a:r>
          </a:p>
          <a:p>
            <a:pPr lvl="1"/>
            <a:r>
              <a:rPr lang="en-US" noProof="1" smtClean="0"/>
              <a:t>Reusability (code reuse)</a:t>
            </a:r>
          </a:p>
          <a:p>
            <a:pPr lvl="1"/>
            <a:r>
              <a:rPr lang="en-US" noProof="1" smtClean="0"/>
              <a:t>Provides abstraction</a:t>
            </a:r>
          </a:p>
          <a:p>
            <a:pPr lvl="1"/>
            <a:r>
              <a:rPr lang="en-US" noProof="1" smtClean="0"/>
              <a:t>Eliminates redundant code</a:t>
            </a:r>
          </a:p>
          <a:p>
            <a:r>
              <a:rPr lang="en-US" noProof="1" smtClean="0"/>
              <a:t>Use inheritance for buidling is-a relationships</a:t>
            </a:r>
          </a:p>
          <a:p>
            <a:pPr lvl="1"/>
            <a:r>
              <a:rPr lang="en-US" noProof="1" smtClean="0"/>
              <a:t>E.g. person is-a mammal</a:t>
            </a:r>
          </a:p>
          <a:p>
            <a:r>
              <a:rPr lang="en-US" noProof="1" smtClean="0"/>
              <a:t>Don't use it to build has-a relationship</a:t>
            </a:r>
          </a:p>
          <a:p>
            <a:pPr lvl="1"/>
            <a:r>
              <a:rPr lang="en-US" noProof="1" smtClean="0"/>
              <a:t>E.g. person has-a name</a:t>
            </a:r>
            <a:endParaRPr lang="en-US" noProof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588376"/>
            <a:ext cx="1752600" cy="214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7746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1507</TotalTime>
  <Words>2552</Words>
  <Application>Microsoft Macintosh PowerPoint</Application>
  <PresentationFormat>On-screen Show (4:3)</PresentationFormat>
  <Paragraphs>445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 theme</vt:lpstr>
      <vt:lpstr>Object-Oriented Programming with Objective-C</vt:lpstr>
      <vt:lpstr>Table of Contents</vt:lpstr>
      <vt:lpstr>Fundamental Principles of OOP</vt:lpstr>
      <vt:lpstr>Fundamental Principles of OOP</vt:lpstr>
      <vt:lpstr>PowerPoint Presentation</vt:lpstr>
      <vt:lpstr>Classes and Protocols</vt:lpstr>
      <vt:lpstr>Inheritance</vt:lpstr>
      <vt:lpstr>Types of Inheritance</vt:lpstr>
      <vt:lpstr>Inheritance – Benefits</vt:lpstr>
      <vt:lpstr>Inheritance</vt:lpstr>
      <vt:lpstr>Inheritance – Example</vt:lpstr>
      <vt:lpstr>Class Hierarchies</vt:lpstr>
      <vt:lpstr>Inheritance in Objective-C</vt:lpstr>
      <vt:lpstr>How to Define Inheritance?</vt:lpstr>
      <vt:lpstr>How to Define Inheritance?</vt:lpstr>
      <vt:lpstr>How to Define Inheritance?</vt:lpstr>
      <vt:lpstr>Simple Inheritance Example</vt:lpstr>
      <vt:lpstr>Simple Inheritance Example</vt:lpstr>
      <vt:lpstr>Simple Inheritance Example</vt:lpstr>
      <vt:lpstr>Simple Inheritance Example</vt:lpstr>
      <vt:lpstr>Simple Inheritance </vt:lpstr>
      <vt:lpstr>Inheritance: Important Aspects</vt:lpstr>
      <vt:lpstr>Inheritance: Important Features</vt:lpstr>
      <vt:lpstr>Abstraction</vt:lpstr>
      <vt:lpstr>Abstraction</vt:lpstr>
      <vt:lpstr>Abstraction (2)</vt:lpstr>
      <vt:lpstr>Abstraction in .NET</vt:lpstr>
      <vt:lpstr>Protocols</vt:lpstr>
      <vt:lpstr>Protocols(2)</vt:lpstr>
      <vt:lpstr>Protocols – Example</vt:lpstr>
      <vt:lpstr>Protocols Implementation</vt:lpstr>
      <vt:lpstr>Interface Implementation (2)</vt:lpstr>
      <vt:lpstr>Protocols and Implementations</vt:lpstr>
      <vt:lpstr>Encapsulation</vt:lpstr>
      <vt:lpstr>Encapsulation</vt:lpstr>
      <vt:lpstr>Encapsulation – Example</vt:lpstr>
      <vt:lpstr>Encapsulation in .NET</vt:lpstr>
      <vt:lpstr>Encapsulation – Benefits</vt:lpstr>
      <vt:lpstr>Encapsulation</vt:lpstr>
      <vt:lpstr>Object-Oriented Programming with Objective-C</vt:lpstr>
      <vt:lpstr>Homework</vt:lpstr>
      <vt:lpstr>Homework (2)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Objective-C</dc:title>
  <dc:creator>Doncho Minkov</dc:creator>
  <cp:lastModifiedBy>Doncho Minkov</cp:lastModifiedBy>
  <cp:revision>152</cp:revision>
  <dcterms:created xsi:type="dcterms:W3CDTF">2014-08-07T14:16:41Z</dcterms:created>
  <dcterms:modified xsi:type="dcterms:W3CDTF">2014-10-22T10:42:30Z</dcterms:modified>
</cp:coreProperties>
</file>