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098680"/>
            <a:ext cx="8229600" cy="1524000"/>
          </a:xfrm>
        </p:spPr>
        <p:txBody>
          <a:bodyPr/>
          <a:lstStyle/>
          <a:p>
            <a:r>
              <a:rPr lang="en-US" dirty="0" smtClean="0"/>
              <a:t>iOS App Architecture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381131" cy="830997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ViewControllers are the code-behind of a View</a:t>
            </a:r>
          </a:p>
          <a:p>
            <a:pPr lvl="1"/>
            <a:r>
              <a:rPr lang="en-US" dirty="0" smtClean="0"/>
              <a:t>They are linked to a View</a:t>
            </a:r>
          </a:p>
          <a:p>
            <a:pPr lvl="1"/>
            <a:r>
              <a:rPr lang="en-US" dirty="0" smtClean="0"/>
              <a:t>Can react to events from a View (button click, text change, etc…)</a:t>
            </a:r>
          </a:p>
          <a:p>
            <a:pPr lvl="1"/>
            <a:r>
              <a:rPr lang="en-US" dirty="0" smtClean="0"/>
              <a:t>Can send data to a View</a:t>
            </a:r>
          </a:p>
          <a:p>
            <a:pPr lvl="2"/>
            <a:r>
              <a:rPr lang="en-US" dirty="0" smtClean="0"/>
              <a:t>Change the content of a text field, take the selected date from a </a:t>
            </a:r>
            <a:r>
              <a:rPr lang="en-US" dirty="0" err="1" smtClean="0"/>
              <a:t>DatePicker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Can change a View</a:t>
            </a:r>
          </a:p>
          <a:p>
            <a:pPr lvl="2"/>
            <a:r>
              <a:rPr lang="en-US" dirty="0" smtClean="0"/>
              <a:t>Create animations or replace views</a:t>
            </a:r>
          </a:p>
        </p:txBody>
      </p:sp>
    </p:spTree>
    <p:extLst>
      <p:ext uri="{BB962C8B-B14F-4D97-AF65-F5344CB8AC3E}">
        <p14:creationId xmlns:p14="http://schemas.microsoft.com/office/powerpoint/2010/main" val="18716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ViewControllers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types of ViewControllers</a:t>
            </a:r>
          </a:p>
          <a:p>
            <a:pPr lvl="1"/>
            <a:r>
              <a:rPr lang="en-US" dirty="0" err="1" smtClean="0"/>
              <a:t>UIViewCotroller</a:t>
            </a:r>
            <a:r>
              <a:rPr lang="en-US" dirty="0" smtClean="0"/>
              <a:t>, UITableViewController, </a:t>
            </a:r>
            <a:r>
              <a:rPr lang="en-US" dirty="0" err="1" smtClean="0"/>
              <a:t>UISplitViewController</a:t>
            </a:r>
            <a:r>
              <a:rPr lang="en-US" dirty="0" smtClean="0"/>
              <a:t>, etc..</a:t>
            </a:r>
          </a:p>
          <a:p>
            <a:pPr lvl="1"/>
            <a:r>
              <a:rPr lang="en-US" dirty="0" smtClean="0"/>
              <a:t>UIViewController and UITableViewController are used the most</a:t>
            </a:r>
          </a:p>
          <a:p>
            <a:r>
              <a:rPr lang="en-US" dirty="0" smtClean="0"/>
              <a:t>UIViewController is a generic ViewController</a:t>
            </a:r>
          </a:p>
          <a:p>
            <a:pPr lvl="1"/>
            <a:r>
              <a:rPr lang="en-US" dirty="0" smtClean="0"/>
              <a:t>Nothing special about it</a:t>
            </a:r>
          </a:p>
          <a:p>
            <a:r>
              <a:rPr lang="en-US" dirty="0" err="1" smtClean="0"/>
              <a:t>UiTableViewController</a:t>
            </a:r>
            <a:r>
              <a:rPr lang="en-US" dirty="0" smtClean="0"/>
              <a:t> is used for a table view</a:t>
            </a:r>
          </a:p>
          <a:p>
            <a:pPr lvl="1"/>
            <a:r>
              <a:rPr lang="en-US" dirty="0" smtClean="0"/>
              <a:t>Used to list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UIViewController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UIViewController:</a:t>
            </a:r>
          </a:p>
          <a:p>
            <a:pPr lvl="1"/>
            <a:r>
              <a:rPr lang="en-US" dirty="0" smtClean="0"/>
              <a:t>Create a regular class and inherit UIViewController</a:t>
            </a:r>
            <a:endParaRPr lang="en-US" dirty="0"/>
          </a:p>
          <a:p>
            <a:pPr lvl="1"/>
            <a:r>
              <a:rPr lang="en-US" dirty="0" smtClean="0"/>
              <a:t>Select a view from a storyboard</a:t>
            </a:r>
          </a:p>
          <a:p>
            <a:pPr lvl="1"/>
            <a:r>
              <a:rPr lang="en-US" dirty="0" smtClean="0"/>
              <a:t>In the Utilities</a:t>
            </a:r>
          </a:p>
          <a:p>
            <a:pPr lvl="2"/>
            <a:r>
              <a:rPr lang="en-US" dirty="0" smtClean="0"/>
              <a:t>Show Identity Inspector</a:t>
            </a:r>
          </a:p>
          <a:p>
            <a:pPr lvl="2"/>
            <a:r>
              <a:rPr lang="en-US" dirty="0" smtClean="0"/>
              <a:t>Type the name of your UIViewController into the class text field</a:t>
            </a:r>
            <a:endParaRPr lang="bg-BG" dirty="0" smtClean="0"/>
          </a:p>
          <a:p>
            <a:pPr lvl="1"/>
            <a:r>
              <a:rPr lang="en-US" dirty="0" smtClean="0"/>
              <a:t>Done, can link controls</a:t>
            </a:r>
          </a:p>
        </p:txBody>
      </p:sp>
    </p:spTree>
    <p:extLst>
      <p:ext uri="{BB962C8B-B14F-4D97-AF65-F5344CB8AC3E}">
        <p14:creationId xmlns:p14="http://schemas.microsoft.com/office/powerpoint/2010/main" val="38906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UIViewController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UITableViewController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UITableViewController is done pretty much the same as UIViewController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Inherit</a:t>
            </a:r>
            <a:r>
              <a:rPr lang="bg-BG" sz="2800" dirty="0" smtClean="0"/>
              <a:t> </a:t>
            </a:r>
            <a:r>
              <a:rPr lang="en-US" sz="2800" dirty="0" smtClean="0"/>
              <a:t>UITableViewController</a:t>
            </a:r>
            <a:r>
              <a:rPr lang="bg-BG" sz="2800" dirty="0" smtClean="0"/>
              <a:t>, </a:t>
            </a:r>
            <a:r>
              <a:rPr lang="en-US" sz="2800" dirty="0" smtClean="0"/>
              <a:t>instead </a:t>
            </a:r>
            <a:r>
              <a:rPr lang="en-US" sz="2800" dirty="0"/>
              <a:t>of </a:t>
            </a:r>
            <a:r>
              <a:rPr lang="en-US" sz="2800" dirty="0" smtClean="0"/>
              <a:t>UIViewController</a:t>
            </a:r>
            <a:endParaRPr lang="bg-BG" sz="2800" dirty="0" smtClean="0"/>
          </a:p>
          <a:p>
            <a:pPr>
              <a:lnSpc>
                <a:spcPct val="95000"/>
              </a:lnSpc>
            </a:pPr>
            <a:r>
              <a:rPr lang="en-US" sz="3000" dirty="0" smtClean="0"/>
              <a:t>UITableViewController needs a little setup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Create a Table View to the storyboard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Add a table view cell to the table view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Give it an identifier</a:t>
            </a:r>
            <a:endParaRPr lang="bg-BG" sz="2600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Write two methods in your </a:t>
            </a:r>
            <a:r>
              <a:rPr lang="en-US" dirty="0" err="1" smtClean="0"/>
              <a:t>TableViewController</a:t>
            </a:r>
            <a:endParaRPr lang="bg-BG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9112" y="57209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-</a:t>
            </a:r>
            <a:r>
              <a:rPr lang="en-US" dirty="0" err="1" smtClean="0"/>
              <a:t>tableView:cellForRowAtIndexPath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tableView:numberOfRowsInSection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8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UITableViewController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7355" y="2745421"/>
            <a:ext cx="7924800" cy="1427084"/>
          </a:xfrm>
        </p:spPr>
        <p:txBody>
          <a:bodyPr/>
          <a:lstStyle/>
          <a:p>
            <a:r>
              <a:rPr lang="en-US" dirty="0" smtClean="0"/>
              <a:t>Linking Controls from the View to the ViewController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199"/>
            <a:ext cx="7086600" cy="1015753"/>
          </a:xfrm>
        </p:spPr>
        <p:txBody>
          <a:bodyPr/>
          <a:lstStyle/>
          <a:p>
            <a:r>
              <a:rPr lang="en-US" dirty="0" smtClean="0"/>
              <a:t>Linking Controls from the View to the ViewController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1952"/>
            <a:ext cx="8686800" cy="5613648"/>
          </a:xfrm>
        </p:spPr>
        <p:txBody>
          <a:bodyPr/>
          <a:lstStyle/>
          <a:p>
            <a:r>
              <a:rPr lang="en-US" dirty="0" smtClean="0"/>
              <a:t>To link (use) controls in the ViewController, </a:t>
            </a:r>
            <a:r>
              <a:rPr lang="en-US" dirty="0" err="1" smtClean="0"/>
              <a:t>IBOutlets</a:t>
            </a:r>
            <a:r>
              <a:rPr lang="en-US" dirty="0" smtClean="0"/>
              <a:t> must be created</a:t>
            </a:r>
            <a:endParaRPr lang="bg-BG" dirty="0" smtClean="0"/>
          </a:p>
          <a:p>
            <a:pPr lvl="1"/>
            <a:r>
              <a:rPr lang="en-US" dirty="0" smtClean="0"/>
              <a:t>Go to the Storyboard</a:t>
            </a:r>
          </a:p>
          <a:p>
            <a:pPr lvl="1"/>
            <a:r>
              <a:rPr lang="en-US" dirty="0" smtClean="0"/>
              <a:t>CTRL + click on the control</a:t>
            </a:r>
          </a:p>
          <a:p>
            <a:pPr lvl="1"/>
            <a:r>
              <a:rPr lang="en-US" dirty="0" smtClean="0"/>
              <a:t>Select "New Referencing Outlet" and drag it to the ViewController</a:t>
            </a:r>
          </a:p>
          <a:p>
            <a:pPr lvl="2"/>
            <a:r>
              <a:rPr lang="en-US" dirty="0" smtClean="0"/>
              <a:t>A property is created so the control can be used in the ViewController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IBOutlet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Reacting to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7464"/>
            <a:ext cx="8686800" cy="5578136"/>
          </a:xfrm>
        </p:spPr>
        <p:txBody>
          <a:bodyPr/>
          <a:lstStyle/>
          <a:p>
            <a:r>
              <a:rPr lang="en-US" dirty="0" smtClean="0"/>
              <a:t>With a </a:t>
            </a:r>
            <a:r>
              <a:rPr lang="en-US" dirty="0" err="1" smtClean="0"/>
              <a:t>IBOutlet</a:t>
            </a:r>
            <a:r>
              <a:rPr lang="en-US" dirty="0" smtClean="0"/>
              <a:t>, a control can be used in the ViewController</a:t>
            </a:r>
          </a:p>
          <a:p>
            <a:pPr lvl="1"/>
            <a:r>
              <a:rPr lang="en-US" dirty="0" smtClean="0"/>
              <a:t>Yet actions are hard to be handled</a:t>
            </a:r>
          </a:p>
          <a:p>
            <a:r>
              <a:rPr lang="en-US" dirty="0" smtClean="0"/>
              <a:t>We can link an event from a control from the View to a method in the ViewController</a:t>
            </a:r>
          </a:p>
          <a:p>
            <a:pPr lvl="1"/>
            <a:r>
              <a:rPr lang="en-US" dirty="0" smtClean="0"/>
              <a:t>CTRL + click on the control</a:t>
            </a:r>
          </a:p>
          <a:p>
            <a:pPr lvl="1"/>
            <a:r>
              <a:rPr lang="en-US" dirty="0" smtClean="0"/>
              <a:t>Select a event (i.e. "Touch up inside") and drag it to the linked ViewController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642368"/>
            <a:ext cx="8686800" cy="5063231"/>
          </a:xfrm>
        </p:spPr>
        <p:txBody>
          <a:bodyPr/>
          <a:lstStyle/>
          <a:p>
            <a:r>
              <a:rPr lang="en-US" dirty="0" smtClean="0"/>
              <a:t>iOS app architecture</a:t>
            </a:r>
          </a:p>
          <a:p>
            <a:r>
              <a:rPr lang="en-US" dirty="0" smtClean="0"/>
              <a:t>ViewControllers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Linking Views to ViewControllers</a:t>
            </a:r>
          </a:p>
          <a:p>
            <a:r>
              <a:rPr lang="en-US" dirty="0" smtClean="0"/>
              <a:t>Adding and Using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IBAction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app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UITableViewController</a:t>
            </a:r>
            <a:r>
              <a:rPr lang="en-US" dirty="0" smtClean="0"/>
              <a:t> that holds a list of generated and encoded passwords</a:t>
            </a:r>
            <a:endParaRPr lang="en-US" dirty="0"/>
          </a:p>
          <a:p>
            <a:pPr lvl="1"/>
            <a:r>
              <a:rPr lang="en-US" dirty="0" smtClean="0"/>
              <a:t>Each password has an account name and encryption code</a:t>
            </a:r>
          </a:p>
          <a:p>
            <a:pPr lvl="1"/>
            <a:r>
              <a:rPr lang="en-US" dirty="0" smtClean="0"/>
              <a:t>Once you type the code, the encrypted password is decrypted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err="1" smtClean="0"/>
              <a:t>UIViewController</a:t>
            </a:r>
            <a:r>
              <a:rPr lang="en-US" dirty="0" smtClean="0"/>
              <a:t> for adding a password, encryption code and an option to create a </a:t>
            </a:r>
            <a:r>
              <a:rPr lang="en-US" smtClean="0"/>
              <a:t>random password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1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iOS App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Templates and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App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apps are build from two components:</a:t>
            </a:r>
          </a:p>
          <a:p>
            <a:pPr lvl="1"/>
            <a:r>
              <a:rPr lang="en-US" dirty="0" smtClean="0"/>
              <a:t>Views – represent the UI</a:t>
            </a:r>
          </a:p>
          <a:p>
            <a:pPr lvl="1"/>
            <a:r>
              <a:rPr lang="en-US" dirty="0" smtClean="0"/>
              <a:t>ViewControllers – the programming logic</a:t>
            </a:r>
          </a:p>
          <a:p>
            <a:r>
              <a:rPr lang="en-US" dirty="0" smtClean="0"/>
              <a:t>Views are linked to ViewControllers</a:t>
            </a:r>
            <a:endParaRPr lang="en-US" dirty="0"/>
          </a:p>
          <a:p>
            <a:r>
              <a:rPr lang="en-US" dirty="0" smtClean="0"/>
              <a:t>ViewControllers are regular classes</a:t>
            </a:r>
          </a:p>
          <a:p>
            <a:pPr lvl="1"/>
            <a:r>
              <a:rPr lang="en-US" dirty="0" smtClean="0"/>
              <a:t>They can fetch data from the views</a:t>
            </a:r>
          </a:p>
          <a:p>
            <a:pPr lvl="1"/>
            <a:r>
              <a:rPr lang="en-US" dirty="0" smtClean="0"/>
              <a:t>They can send data to the views</a:t>
            </a:r>
          </a:p>
          <a:p>
            <a:pPr lvl="1"/>
            <a:r>
              <a:rPr lang="en-US" dirty="0" smtClean="0"/>
              <a:t>They can change the views </a:t>
            </a:r>
            <a:r>
              <a:rPr lang="en-US" dirty="0" err="1" smtClean="0"/>
              <a:t>programatically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3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Views and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03176"/>
            <a:ext cx="8686800" cy="5702423"/>
          </a:xfrm>
        </p:spPr>
        <p:txBody>
          <a:bodyPr/>
          <a:lstStyle/>
          <a:p>
            <a:r>
              <a:rPr lang="en-US" dirty="0" smtClean="0"/>
              <a:t>Views are represented by a XIB (NIB) files</a:t>
            </a:r>
          </a:p>
          <a:p>
            <a:pPr lvl="1"/>
            <a:r>
              <a:rPr lang="en-US" dirty="0" smtClean="0"/>
              <a:t>They hold the UI components</a:t>
            </a:r>
          </a:p>
          <a:p>
            <a:pPr lvl="1"/>
            <a:r>
              <a:rPr lang="en-US" dirty="0" smtClean="0"/>
              <a:t>Can contain UI logic</a:t>
            </a:r>
          </a:p>
          <a:p>
            <a:pPr lvl="1"/>
            <a:r>
              <a:rPr lang="en-US" dirty="0" smtClean="0"/>
              <a:t>Is built from controls</a:t>
            </a:r>
          </a:p>
          <a:p>
            <a:r>
              <a:rPr lang="en-US" dirty="0" smtClean="0"/>
              <a:t>When creating an iOS app, a initial view is created</a:t>
            </a:r>
            <a:endParaRPr lang="en-US" dirty="0"/>
          </a:p>
          <a:p>
            <a:pPr lvl="1"/>
            <a:r>
              <a:rPr lang="en-US" dirty="0" smtClean="0"/>
              <a:t>Depending on the project type it can be empty or with a scaffold application</a:t>
            </a:r>
          </a:p>
        </p:txBody>
      </p:sp>
    </p:spTree>
    <p:extLst>
      <p:ext uri="{BB962C8B-B14F-4D97-AF65-F5344CB8AC3E}">
        <p14:creationId xmlns:p14="http://schemas.microsoft.com/office/powerpoint/2010/main" val="40746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 to a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112884"/>
            <a:ext cx="8686800" cy="2636669"/>
          </a:xfrm>
        </p:spPr>
        <p:txBody>
          <a:bodyPr/>
          <a:lstStyle/>
          <a:p>
            <a:r>
              <a:rPr lang="en-US" dirty="0" smtClean="0"/>
              <a:t>To add controls to a View:</a:t>
            </a:r>
          </a:p>
          <a:p>
            <a:pPr lvl="1"/>
            <a:r>
              <a:rPr lang="en-US" dirty="0" smtClean="0"/>
              <a:t>Open a storyboard file (</a:t>
            </a:r>
            <a:r>
              <a:rPr lang="en-US" dirty="0" err="1" smtClean="0"/>
              <a:t>Main.storyboard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Show the Utilities</a:t>
            </a:r>
          </a:p>
          <a:p>
            <a:pPr lvl="1"/>
            <a:r>
              <a:rPr lang="en-US" dirty="0" smtClean="0"/>
              <a:t>Drag a control from the toolbox into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ViewControllers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UIViewController and UITableViewController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268</TotalTime>
  <Words>578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 theme</vt:lpstr>
      <vt:lpstr>iOS App Architecture</vt:lpstr>
      <vt:lpstr>Table of Contents</vt:lpstr>
      <vt:lpstr>iOS App Architecture</vt:lpstr>
      <vt:lpstr>iOS App Architecture</vt:lpstr>
      <vt:lpstr>Views</vt:lpstr>
      <vt:lpstr>Views</vt:lpstr>
      <vt:lpstr>Adding Controls to a View</vt:lpstr>
      <vt:lpstr>Views</vt:lpstr>
      <vt:lpstr>ViewControllers</vt:lpstr>
      <vt:lpstr>ViewControllers</vt:lpstr>
      <vt:lpstr>Types of ViewControllers</vt:lpstr>
      <vt:lpstr>Creating a UIViewController</vt:lpstr>
      <vt:lpstr>UIViewController</vt:lpstr>
      <vt:lpstr>UITableViewController</vt:lpstr>
      <vt:lpstr>UITableViewController</vt:lpstr>
      <vt:lpstr>Linking Controls from the View to the ViewController</vt:lpstr>
      <vt:lpstr>Linking Controls from the View to the ViewController</vt:lpstr>
      <vt:lpstr>Using IBOutlet</vt:lpstr>
      <vt:lpstr>Reacting to Events</vt:lpstr>
      <vt:lpstr>Using IBAction</vt:lpstr>
      <vt:lpstr>iOS app Architecture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Doncho Minkov</cp:lastModifiedBy>
  <cp:revision>234</cp:revision>
  <dcterms:created xsi:type="dcterms:W3CDTF">2014-10-26T15:59:43Z</dcterms:created>
  <dcterms:modified xsi:type="dcterms:W3CDTF">2014-10-28T08:11:09Z</dcterms:modified>
</cp:coreProperties>
</file>