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34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98B58BE-6C12-4A5D-89FC-4BF7955A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8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98B58BE-6C12-4A5D-89FC-4BF7955A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59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93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7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Storyboards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Jumping from screen to screen in an iOS Application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4345620" cy="830997"/>
          </a:xfrm>
        </p:spPr>
        <p:txBody>
          <a:bodyPr/>
          <a:lstStyle/>
          <a:p>
            <a:r>
              <a:rPr lang="en-US" dirty="0" smtClean="0"/>
              <a:t>Mobile Apps for iPhone &amp; iPad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1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8478" y="2567871"/>
            <a:ext cx="7924800" cy="1480346"/>
          </a:xfrm>
        </p:spPr>
        <p:txBody>
          <a:bodyPr/>
          <a:lstStyle/>
          <a:p>
            <a:r>
              <a:rPr lang="en-US" dirty="0"/>
              <a:t>Transferring Objects Between Scenes</a:t>
            </a:r>
          </a:p>
        </p:txBody>
      </p:sp>
    </p:spTree>
    <p:extLst>
      <p:ext uri="{BB962C8B-B14F-4D97-AF65-F5344CB8AC3E}">
        <p14:creationId xmlns:p14="http://schemas.microsoft.com/office/powerpoint/2010/main" val="99391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93956"/>
            <a:ext cx="7086600" cy="944732"/>
          </a:xfrm>
        </p:spPr>
        <p:txBody>
          <a:bodyPr/>
          <a:lstStyle/>
          <a:p>
            <a:r>
              <a:rPr lang="en-US" dirty="0" smtClean="0"/>
              <a:t>Transferring Objects </a:t>
            </a:r>
            <a:br>
              <a:rPr lang="en-US" dirty="0" smtClean="0"/>
            </a:br>
            <a:r>
              <a:rPr lang="en-US" dirty="0" smtClean="0"/>
              <a:t>Between Scenes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38688"/>
            <a:ext cx="8686800" cy="5666912"/>
          </a:xfrm>
        </p:spPr>
        <p:txBody>
          <a:bodyPr/>
          <a:lstStyle/>
          <a:p>
            <a:r>
              <a:rPr lang="en-US" dirty="0" smtClean="0"/>
              <a:t>To transfer objects between scenes:</a:t>
            </a:r>
          </a:p>
          <a:p>
            <a:pPr lvl="1"/>
            <a:r>
              <a:rPr lang="en-US" dirty="0" smtClean="0"/>
              <a:t>Set an identifier on the segue</a:t>
            </a:r>
          </a:p>
          <a:p>
            <a:pPr lvl="2"/>
            <a:r>
              <a:rPr lang="en-US" dirty="0" smtClean="0"/>
              <a:t>Select the segue, go to Utilities, Attributes inspector</a:t>
            </a:r>
          </a:p>
          <a:p>
            <a:pPr lvl="1"/>
            <a:r>
              <a:rPr lang="en-US" dirty="0" smtClean="0"/>
              <a:t>Override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prepareForSegue:sender</a:t>
            </a:r>
            <a:r>
              <a:rPr lang="en-US" dirty="0" smtClean="0"/>
              <a:t> method in the ViewController</a:t>
            </a:r>
            <a:endParaRPr lang="en-US" dirty="0"/>
          </a:p>
          <a:p>
            <a:pPr lvl="2"/>
            <a:r>
              <a:rPr lang="en-US" dirty="0" smtClean="0"/>
              <a:t>Check for the segue identifier</a:t>
            </a:r>
          </a:p>
          <a:p>
            <a:pPr lvl="2"/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[segue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destinationViewController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2"/>
            <a:r>
              <a:rPr lang="en-US" dirty="0" smtClean="0"/>
              <a:t>Set is properties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47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239388"/>
            <a:ext cx="7924800" cy="1320558"/>
          </a:xfrm>
        </p:spPr>
        <p:txBody>
          <a:bodyPr/>
          <a:lstStyle/>
          <a:p>
            <a:r>
              <a:rPr lang="en-US" dirty="0" smtClean="0"/>
              <a:t>Transferring Objects Between Scenes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7366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49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a Previous Scene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55938"/>
            <a:ext cx="8686800" cy="4323425"/>
          </a:xfrm>
        </p:spPr>
        <p:txBody>
          <a:bodyPr/>
          <a:lstStyle/>
          <a:p>
            <a:r>
              <a:rPr lang="en-US" dirty="0" smtClean="0"/>
              <a:t>Returning to a previous scene can be achieved by just creating a new segue</a:t>
            </a:r>
          </a:p>
          <a:p>
            <a:pPr lvl="1"/>
            <a:r>
              <a:rPr lang="en-US" dirty="0" smtClean="0"/>
              <a:t>Yet, this way the app will not return to the previous scene</a:t>
            </a:r>
          </a:p>
          <a:p>
            <a:pPr lvl="2"/>
            <a:r>
              <a:rPr lang="en-US" dirty="0" smtClean="0"/>
              <a:t>Instead it will create a new scene</a:t>
            </a:r>
          </a:p>
          <a:p>
            <a:pPr lvl="1"/>
            <a:r>
              <a:rPr lang="en-US" dirty="0" smtClean="0"/>
              <a:t>This is memory consuming and it due time the app will crash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760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to a </a:t>
            </a:r>
            <a:r>
              <a:rPr lang="en-US" dirty="0" smtClean="0"/>
              <a:t>Previous Scene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Returning to a previous scene is achieved using unwinding segues</a:t>
            </a:r>
          </a:p>
          <a:p>
            <a:pPr lvl="1"/>
            <a:r>
              <a:rPr lang="en-US" dirty="0" smtClean="0"/>
              <a:t>In the previous scene, create a method following the signature:</a:t>
            </a:r>
          </a:p>
          <a:p>
            <a:pPr lvl="2"/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IBAction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returnTo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:(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UIStoryboardSegue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*)segue</a:t>
            </a:r>
          </a:p>
          <a:p>
            <a:pPr lvl="1"/>
            <a:r>
              <a:rPr lang="en-US" dirty="0" smtClean="0"/>
              <a:t>Then, go to the storyboard and CTRL-drag the </a:t>
            </a:r>
            <a:br>
              <a:rPr lang="en-US" dirty="0" smtClean="0"/>
            </a:br>
            <a:r>
              <a:rPr lang="en-US" dirty="0" smtClean="0"/>
              <a:t>return-to-previous-button to the exit icon</a:t>
            </a:r>
          </a:p>
          <a:p>
            <a:pPr lvl="1"/>
            <a:r>
              <a:rPr lang="en-US" dirty="0" smtClean="0"/>
              <a:t>Select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83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Unwinding Segues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09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44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52256"/>
            <a:ext cx="8686800" cy="5853344"/>
          </a:xfrm>
        </p:spPr>
        <p:txBody>
          <a:bodyPr/>
          <a:lstStyle/>
          <a:p>
            <a:r>
              <a:rPr lang="en-US" sz="2800" dirty="0" smtClean="0"/>
              <a:t>Create an application for keeping lists of notes</a:t>
            </a:r>
          </a:p>
          <a:p>
            <a:pPr lvl="1"/>
            <a:r>
              <a:rPr lang="en-US" sz="2600" dirty="0" smtClean="0"/>
              <a:t>Each notes list has a title and category</a:t>
            </a:r>
          </a:p>
          <a:p>
            <a:pPr lvl="2"/>
            <a:r>
              <a:rPr lang="en-US" sz="2400" dirty="0" smtClean="0"/>
              <a:t>Show the title + category of the lists in a </a:t>
            </a:r>
            <a:r>
              <a:rPr lang="en-US" sz="2400" dirty="0" err="1" smtClean="0"/>
              <a:t>UITableViewController</a:t>
            </a:r>
            <a:endParaRPr lang="en-US" sz="2400" dirty="0" smtClean="0"/>
          </a:p>
          <a:p>
            <a:pPr lvl="2"/>
            <a:r>
              <a:rPr lang="en-US" sz="2400" dirty="0" smtClean="0"/>
              <a:t>Add an "Add new list" button for creating new list</a:t>
            </a:r>
          </a:p>
          <a:p>
            <a:pPr lvl="2"/>
            <a:r>
              <a:rPr lang="en-US" sz="2400" dirty="0" smtClean="0"/>
              <a:t>Add a remove button for a list</a:t>
            </a:r>
          </a:p>
          <a:p>
            <a:pPr lvl="3"/>
            <a:r>
              <a:rPr lang="en-US" sz="2200" dirty="0" smtClean="0"/>
              <a:t>When the button is clicked and the list has notes, ask the user if they are sure to remove the list</a:t>
            </a:r>
          </a:p>
          <a:p>
            <a:pPr lvl="1"/>
            <a:r>
              <a:rPr lang="en-US" sz="2600" dirty="0"/>
              <a:t>When clicking a list, go to another scene, showing the list's title and notes</a:t>
            </a:r>
          </a:p>
          <a:p>
            <a:pPr lvl="2"/>
            <a:r>
              <a:rPr lang="en-US" sz="2400" dirty="0"/>
              <a:t>Provide add and remove note </a:t>
            </a:r>
            <a:r>
              <a:rPr lang="en-US" sz="2400" dirty="0" smtClean="0"/>
              <a:t>functionality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61700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25623"/>
            <a:ext cx="8686800" cy="5879977"/>
          </a:xfrm>
        </p:spPr>
        <p:txBody>
          <a:bodyPr/>
          <a:lstStyle/>
          <a:p>
            <a:r>
              <a:rPr lang="en-US" sz="2800" dirty="0" smtClean="0"/>
              <a:t>(cont.) Create an application for keeping lists of notes</a:t>
            </a:r>
          </a:p>
          <a:p>
            <a:pPr lvl="1"/>
            <a:r>
              <a:rPr lang="en-US" sz="2600" dirty="0" smtClean="0"/>
              <a:t>When clicking a note, show another scene with the note details</a:t>
            </a:r>
          </a:p>
          <a:p>
            <a:pPr lvl="2"/>
            <a:r>
              <a:rPr lang="en-US" sz="2400" dirty="0" smtClean="0"/>
              <a:t>The note details should have editable title, description and optional date (must be in the future)</a:t>
            </a:r>
            <a:endParaRPr lang="en-US" dirty="0"/>
          </a:p>
          <a:p>
            <a:pPr lvl="1"/>
            <a:r>
              <a:rPr lang="en-US" sz="2600" dirty="0"/>
              <a:t>Create a Note and List </a:t>
            </a:r>
            <a:r>
              <a:rPr lang="en-US" sz="2600" dirty="0"/>
              <a:t>classes</a:t>
            </a:r>
          </a:p>
          <a:p>
            <a:pPr lvl="1"/>
            <a:r>
              <a:rPr lang="en-US" sz="2600" dirty="0"/>
              <a:t>Create a </a:t>
            </a:r>
            <a:r>
              <a:rPr lang="en-US" sz="2600" dirty="0" err="1"/>
              <a:t>ListsData</a:t>
            </a:r>
            <a:r>
              <a:rPr lang="en-US" sz="2600" dirty="0"/>
              <a:t> class that provides functionality for working with lists</a:t>
            </a:r>
          </a:p>
          <a:p>
            <a:pPr lvl="2"/>
            <a:r>
              <a:rPr lang="en-US" sz="2400" dirty="0"/>
              <a:t>Hold an instance of this class in the ViewControllers</a:t>
            </a:r>
          </a:p>
          <a:p>
            <a:pPr lvl="1"/>
            <a:r>
              <a:rPr lang="en-US" sz="2600"/>
              <a:t>Use </a:t>
            </a:r>
            <a:r>
              <a:rPr lang="en-US" sz="2600" smtClean="0"/>
              <a:t>storyboards</a:t>
            </a:r>
            <a:r>
              <a:rPr lang="en-US" sz="2600"/>
              <a:t>, </a:t>
            </a:r>
            <a:r>
              <a:rPr lang="en-US" sz="2600" smtClean="0"/>
              <a:t>segues </a:t>
            </a:r>
            <a:r>
              <a:rPr lang="en-US" sz="2600"/>
              <a:t>and </a:t>
            </a:r>
            <a:r>
              <a:rPr lang="en-US" sz="2600" smtClean="0"/>
              <a:t>unwinding </a:t>
            </a:r>
            <a:r>
              <a:rPr lang="en-US" sz="2600" dirty="0"/>
              <a:t>segues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2164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Storyboards overview</a:t>
            </a:r>
          </a:p>
          <a:p>
            <a:pPr lvl="1"/>
            <a:r>
              <a:rPr lang="en-US" dirty="0" smtClean="0"/>
              <a:t>Scenes and segues</a:t>
            </a:r>
          </a:p>
          <a:p>
            <a:r>
              <a:rPr lang="en-US" dirty="0" smtClean="0"/>
              <a:t>Using segues</a:t>
            </a:r>
          </a:p>
          <a:p>
            <a:pPr lvl="1"/>
            <a:r>
              <a:rPr lang="en-US" dirty="0" smtClean="0"/>
              <a:t>Creating segues</a:t>
            </a:r>
            <a:endParaRPr lang="bg-BG" dirty="0" smtClean="0"/>
          </a:p>
          <a:p>
            <a:pPr lvl="1"/>
            <a:r>
              <a:rPr lang="en-US" dirty="0" smtClean="0"/>
              <a:t>Transitions from one scene to another</a:t>
            </a:r>
          </a:p>
          <a:p>
            <a:pPr lvl="1"/>
            <a:r>
              <a:rPr lang="en-US" dirty="0" smtClean="0"/>
              <a:t>Unwinding segues</a:t>
            </a:r>
          </a:p>
          <a:p>
            <a:r>
              <a:rPr lang="en-US" dirty="0" smtClean="0"/>
              <a:t>Transferring data between scenes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497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Storyboards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"new" way of creating </a:t>
            </a:r>
            <a:r>
              <a:rPr lang="en-US" dirty="0" err="1" smtClean="0"/>
              <a:t>miltiView</a:t>
            </a:r>
            <a:r>
              <a:rPr lang="en-US" dirty="0" smtClean="0"/>
              <a:t>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0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Storyboards are the "new" way to create an iOS application with multiple scenes</a:t>
            </a:r>
          </a:p>
          <a:p>
            <a:pPr lvl="1"/>
            <a:r>
              <a:rPr lang="en-US" dirty="0" smtClean="0"/>
              <a:t>Scenes are just regular views</a:t>
            </a:r>
          </a:p>
          <a:p>
            <a:r>
              <a:rPr lang="en-US" dirty="0" smtClean="0"/>
              <a:t>Storyboards can define the way to go from a view to another view</a:t>
            </a:r>
          </a:p>
          <a:p>
            <a:pPr lvl="1"/>
            <a:r>
              <a:rPr lang="en-US" dirty="0" smtClean="0"/>
              <a:t>Using segues</a:t>
            </a:r>
          </a:p>
          <a:p>
            <a:r>
              <a:rPr lang="en-US" dirty="0" smtClean="0"/>
              <a:t>A segue is kind of link between two scenes</a:t>
            </a:r>
            <a:endParaRPr lang="en-US" dirty="0"/>
          </a:p>
          <a:p>
            <a:pPr lvl="1"/>
            <a:r>
              <a:rPr lang="en-US" dirty="0" smtClean="0"/>
              <a:t>They define the way to transition from one scene to any of the others</a:t>
            </a:r>
          </a:p>
        </p:txBody>
      </p:sp>
    </p:spTree>
    <p:extLst>
      <p:ext uri="{BB962C8B-B14F-4D97-AF65-F5344CB8AC3E}">
        <p14:creationId xmlns:p14="http://schemas.microsoft.com/office/powerpoint/2010/main" val="391642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55938"/>
            <a:ext cx="8686800" cy="4847209"/>
          </a:xfrm>
        </p:spPr>
        <p:txBody>
          <a:bodyPr/>
          <a:lstStyle/>
          <a:p>
            <a:r>
              <a:rPr lang="en-US" dirty="0" smtClean="0"/>
              <a:t>Storyboards consist of one or many scenes</a:t>
            </a:r>
          </a:p>
          <a:p>
            <a:pPr lvl="1"/>
            <a:r>
              <a:rPr lang="en-US" dirty="0" smtClean="0"/>
              <a:t>Each scene is a regular view</a:t>
            </a:r>
          </a:p>
          <a:p>
            <a:pPr lvl="2"/>
            <a:r>
              <a:rPr lang="en-US" dirty="0" smtClean="0"/>
              <a:t>It has a ViewController and stuff</a:t>
            </a:r>
          </a:p>
          <a:p>
            <a:r>
              <a:rPr lang="en-US" dirty="0" smtClean="0"/>
              <a:t>They define the way to go from one scene to any of the others</a:t>
            </a:r>
          </a:p>
          <a:p>
            <a:pPr lvl="1"/>
            <a:r>
              <a:rPr lang="en-US" dirty="0" smtClean="0"/>
              <a:t>Using segues</a:t>
            </a:r>
          </a:p>
        </p:txBody>
      </p:sp>
    </p:spTree>
    <p:extLst>
      <p:ext uri="{BB962C8B-B14F-4D97-AF65-F5344CB8AC3E}">
        <p14:creationId xmlns:p14="http://schemas.microsoft.com/office/powerpoint/2010/main" val="224292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55938"/>
            <a:ext cx="8686800" cy="4847209"/>
          </a:xfrm>
        </p:spPr>
        <p:txBody>
          <a:bodyPr/>
          <a:lstStyle/>
          <a:p>
            <a:r>
              <a:rPr lang="en-US" dirty="0" smtClean="0"/>
              <a:t>A segue is a link between two scenes</a:t>
            </a:r>
            <a:endParaRPr lang="en-US" dirty="0"/>
          </a:p>
          <a:p>
            <a:r>
              <a:rPr lang="en-US" dirty="0" smtClean="0"/>
              <a:t>To create a segue:</a:t>
            </a:r>
          </a:p>
          <a:p>
            <a:pPr lvl="1"/>
            <a:r>
              <a:rPr lang="en-US" dirty="0" smtClean="0"/>
              <a:t>Create a button on the first scene</a:t>
            </a:r>
          </a:p>
          <a:p>
            <a:pPr lvl="1"/>
            <a:r>
              <a:rPr lang="en-US" dirty="0" smtClean="0"/>
              <a:t>CTRL-drag it to the other scene</a:t>
            </a:r>
          </a:p>
          <a:p>
            <a:pPr lvl="1"/>
            <a:r>
              <a:rPr lang="en-US" dirty="0" smtClean="0"/>
              <a:t>Select show</a:t>
            </a:r>
          </a:p>
        </p:txBody>
      </p:sp>
    </p:spTree>
    <p:extLst>
      <p:ext uri="{BB962C8B-B14F-4D97-AF65-F5344CB8AC3E}">
        <p14:creationId xmlns:p14="http://schemas.microsoft.com/office/powerpoint/2010/main" val="173374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Segues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2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Segues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3 primary types of segues</a:t>
            </a:r>
          </a:p>
          <a:p>
            <a:pPr lvl="1"/>
            <a:r>
              <a:rPr lang="en-US" dirty="0" smtClean="0"/>
              <a:t>Show (push)</a:t>
            </a:r>
            <a:endParaRPr lang="bg-BG" dirty="0" smtClean="0"/>
          </a:p>
          <a:p>
            <a:pPr lvl="2"/>
            <a:r>
              <a:rPr lang="en-US" dirty="0" smtClean="0"/>
              <a:t>Shows the next scene in a regular view</a:t>
            </a:r>
          </a:p>
          <a:p>
            <a:pPr lvl="1"/>
            <a:r>
              <a:rPr lang="en-US" dirty="0" smtClean="0"/>
              <a:t>Modal</a:t>
            </a:r>
          </a:p>
          <a:p>
            <a:pPr lvl="2"/>
            <a:r>
              <a:rPr lang="en-US" dirty="0" smtClean="0"/>
              <a:t>Shows the next scene in a model view</a:t>
            </a:r>
          </a:p>
          <a:p>
            <a:pPr lvl="1"/>
            <a:r>
              <a:rPr lang="en-US" dirty="0" smtClean="0"/>
              <a:t>Custom</a:t>
            </a:r>
          </a:p>
          <a:p>
            <a:pPr lvl="2"/>
            <a:r>
              <a:rPr lang="en-US" dirty="0" smtClean="0"/>
              <a:t>The developer controls how the next scene is viewed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1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Segues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10810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38</TotalTime>
  <Words>560</Words>
  <Application>Microsoft Office PowerPoint</Application>
  <PresentationFormat>On-screen Show (4:3)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Cambria</vt:lpstr>
      <vt:lpstr>Consolas</vt:lpstr>
      <vt:lpstr>Corbel</vt:lpstr>
      <vt:lpstr>Wingdings 2</vt:lpstr>
      <vt:lpstr>Telerik Academy theme</vt:lpstr>
      <vt:lpstr>Storyboards</vt:lpstr>
      <vt:lpstr>Table of Contents</vt:lpstr>
      <vt:lpstr>Storyboards Overview</vt:lpstr>
      <vt:lpstr>Storyboards</vt:lpstr>
      <vt:lpstr>Storyboards (2)</vt:lpstr>
      <vt:lpstr>Segues</vt:lpstr>
      <vt:lpstr>Creating Segues</vt:lpstr>
      <vt:lpstr>Types of Segues</vt:lpstr>
      <vt:lpstr>Types of Segues</vt:lpstr>
      <vt:lpstr>Transferring Objects Between Scenes</vt:lpstr>
      <vt:lpstr>Transferring Objects  Between Scenes</vt:lpstr>
      <vt:lpstr>Transferring Objects Between Scenes</vt:lpstr>
      <vt:lpstr>Returning to a Previous Scene</vt:lpstr>
      <vt:lpstr>Returning to a Previous Scene</vt:lpstr>
      <vt:lpstr>Unwinding Segues</vt:lpstr>
      <vt:lpstr>Storyboards</vt:lpstr>
      <vt:lpstr>Homework</vt:lpstr>
      <vt:lpstr>Homework (2)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Storyboards, Views and Transitions</dc:title>
  <dc:creator>Doncho Minkov</dc:creator>
  <cp:lastModifiedBy>Doncho Minkov</cp:lastModifiedBy>
  <cp:revision>203</cp:revision>
  <dcterms:created xsi:type="dcterms:W3CDTF">2014-10-26T15:59:43Z</dcterms:created>
  <dcterms:modified xsi:type="dcterms:W3CDTF">2014-10-29T08:10:15Z</dcterms:modified>
</cp:coreProperties>
</file>