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35DE1-3760-49FB-8C48-BFC566071612}" type="datetimeFigureOut">
              <a:rPr lang="en-US" smtClean="0"/>
              <a:t>26-Mar-15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6D2AE-5357-4FC1-AF82-988A013F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D2AE-5357-4FC1-AF82-988A013FC5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5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8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DEB415F-2BC3-4F35-9F87-47D930B3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DEB415F-2BC3-4F35-9F87-47D930B3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2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9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86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ars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Parse.com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Cloud app for remote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310110" cy="830997"/>
          </a:xfrm>
        </p:spPr>
        <p:txBody>
          <a:bodyPr/>
          <a:lstStyle/>
          <a:p>
            <a:r>
              <a:rPr lang="en-US" dirty="0" smtClean="0"/>
              <a:t>Mobile apps for iPhone &amp; iPad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Features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parse SDK for </a:t>
            </a:r>
            <a:r>
              <a:rPr lang="en-US" dirty="0" smtClean="0"/>
              <a:t>.NET provides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Quering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Getting element by Id</a:t>
            </a:r>
          </a:p>
          <a:p>
            <a:pPr lvl="1"/>
            <a:r>
              <a:rPr lang="en-US" dirty="0" smtClean="0"/>
              <a:t>Adding </a:t>
            </a:r>
            <a:r>
              <a:rPr lang="en-US" dirty="0" err="1" smtClean="0"/>
              <a:t>elemetns</a:t>
            </a:r>
            <a:endParaRPr lang="en-US" dirty="0" smtClean="0"/>
          </a:p>
          <a:p>
            <a:pPr lvl="1"/>
            <a:r>
              <a:rPr lang="en-US" dirty="0" smtClean="0"/>
              <a:t>Removing</a:t>
            </a:r>
          </a:p>
          <a:p>
            <a:pPr lvl="1"/>
            <a:r>
              <a:rPr lang="en-US" dirty="0" smtClean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6589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Parse </a:t>
            </a:r>
            <a:r>
              <a:rPr lang="en-US" dirty="0" smtClean="0"/>
              <a:t>.NET SDK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0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4878" y="6400800"/>
            <a:ext cx="29108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4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Overview</a:t>
            </a:r>
          </a:p>
          <a:p>
            <a:pPr lvl="1"/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Creating apps</a:t>
            </a:r>
          </a:p>
          <a:p>
            <a:r>
              <a:rPr lang="en-US" dirty="0" smtClean="0"/>
              <a:t>Parse </a:t>
            </a:r>
            <a:r>
              <a:rPr lang="en-US" dirty="0" smtClean="0"/>
              <a:t>.NET </a:t>
            </a:r>
            <a:r>
              <a:rPr lang="en-US" dirty="0" smtClean="0"/>
              <a:t>SDK</a:t>
            </a:r>
          </a:p>
          <a:p>
            <a:pPr lvl="1"/>
            <a:r>
              <a:rPr lang="en-US" dirty="0" smtClean="0"/>
              <a:t>Setting up an application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/>
              <a:t>.NET SDK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954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Parse Overview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is a cloud platform for using data storages for mobile apps</a:t>
            </a:r>
          </a:p>
          <a:p>
            <a:pPr lvl="1"/>
            <a:r>
              <a:rPr lang="en-US" dirty="0" smtClean="0"/>
              <a:t>Found at </a:t>
            </a:r>
            <a:r>
              <a:rPr lang="en-US" dirty="0" smtClean="0">
                <a:hlinkClick r:id="rId2"/>
              </a:rPr>
              <a:t>http://parse.com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Has a RESTful </a:t>
            </a:r>
            <a:r>
              <a:rPr lang="en-US" dirty="0" smtClean="0"/>
              <a:t>API </a:t>
            </a:r>
            <a:r>
              <a:rPr lang="en-US" dirty="0" smtClean="0"/>
              <a:t>for creating data models</a:t>
            </a:r>
          </a:p>
          <a:p>
            <a:pPr lvl="1"/>
            <a:r>
              <a:rPr lang="en-US" dirty="0" smtClean="0"/>
              <a:t>Provides SDKs for many mobile platforms:</a:t>
            </a:r>
          </a:p>
          <a:p>
            <a:pPr lvl="2"/>
            <a:r>
              <a:rPr lang="en-US" dirty="0" smtClean="0"/>
              <a:t>Objective-C(iOS), Java(Android), C# (Windows </a:t>
            </a:r>
            <a:r>
              <a:rPr lang="en-US" dirty="0" smtClean="0"/>
              <a:t>Phone/Xamarin), </a:t>
            </a:r>
            <a:r>
              <a:rPr lang="en-US" dirty="0" smtClean="0"/>
              <a:t>JavaScript(Hybrid apps), etc…</a:t>
            </a:r>
          </a:p>
          <a:p>
            <a:pPr lvl="1"/>
            <a:r>
              <a:rPr lang="en-US" dirty="0" smtClean="0"/>
              <a:t>Has an pricing plan for unlimited number of applications, with limited storage and requests</a:t>
            </a:r>
          </a:p>
        </p:txBody>
      </p:sp>
    </p:spTree>
    <p:extLst>
      <p:ext uri="{BB962C8B-B14F-4D97-AF65-F5344CB8AC3E}">
        <p14:creationId xmlns:p14="http://schemas.microsoft.com/office/powerpoint/2010/main" val="29087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 in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an app: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Login with Parse</a:t>
            </a:r>
          </a:p>
          <a:p>
            <a:pPr lvl="2"/>
            <a:r>
              <a:rPr lang="en-US" dirty="0" smtClean="0"/>
              <a:t>You can create a Parse account, or use Facebook, Github or others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Go to the Dashboard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Create a new App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Follow the instruction to create a Data app for Mobile app with </a:t>
            </a:r>
            <a:r>
              <a:rPr lang="en-US" dirty="0" smtClean="0"/>
              <a:t>.NET (Xamarin)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 App in Parse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.NET SDK </a:t>
            </a:r>
            <a:r>
              <a:rPr lang="en-US" dirty="0" smtClean="0"/>
              <a:t>for Parse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Parse in </a:t>
            </a:r>
            <a:r>
              <a:rPr lang="en-US" dirty="0" smtClean="0"/>
              <a:t>Xamarin.Forms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.NET SDK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7766"/>
            <a:ext cx="8686800" cy="3888421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Parse apps provide a RESTful API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And this is wrapped in </a:t>
            </a:r>
            <a:r>
              <a:rPr lang="en-US" sz="2800" dirty="0" smtClean="0"/>
              <a:t>a .NET (Xamarin) SDK</a:t>
            </a:r>
            <a:endParaRPr lang="en-US" sz="2800" dirty="0" smtClean="0"/>
          </a:p>
          <a:p>
            <a:pPr>
              <a:lnSpc>
                <a:spcPct val="95000"/>
              </a:lnSpc>
            </a:pPr>
            <a:r>
              <a:rPr lang="en-US" sz="3000" dirty="0" smtClean="0"/>
              <a:t>How to use the </a:t>
            </a:r>
            <a:r>
              <a:rPr lang="en-US" sz="3000" dirty="0" smtClean="0"/>
              <a:t>.NET SDK</a:t>
            </a:r>
            <a:r>
              <a:rPr lang="en-US" sz="3000" dirty="0" smtClean="0"/>
              <a:t>?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Download it from the web site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Link it in your project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Acquire the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appId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clientKey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Put the following inside the </a:t>
            </a:r>
            <a:r>
              <a:rPr lang="en-US" sz="2800" dirty="0" smtClean="0"/>
              <a:t>App constructor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533400" y="4820577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mtClean="0"/>
              <a:t>[</a:t>
            </a:r>
            <a:r>
              <a:rPr lang="it-IT" smtClean="0"/>
              <a:t>Parse </a:t>
            </a:r>
            <a:r>
              <a:rPr lang="it-IT" dirty="0"/>
              <a:t>setApplicationId</a:t>
            </a:r>
            <a:r>
              <a:rPr lang="it-IT" dirty="0" smtClean="0"/>
              <a:t>:@"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YOUR_APPID</a:t>
            </a:r>
            <a:r>
              <a:rPr lang="it-IT" dirty="0" smtClean="0"/>
              <a:t>"               </a:t>
            </a:r>
          </a:p>
          <a:p>
            <a:r>
              <a:rPr lang="it-IT" dirty="0"/>
              <a:t> </a:t>
            </a:r>
            <a:r>
              <a:rPr lang="it-IT" dirty="0" smtClean="0"/>
              <a:t>               clientKey:@"</a:t>
            </a:r>
            <a:r>
              <a:rPr lang="it-IT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YOUR_CLIENT_KEY</a:t>
            </a:r>
            <a:r>
              <a:rPr lang="it-IT" dirty="0" smtClean="0"/>
              <a:t>"];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the </a:t>
            </a:r>
            <a:r>
              <a:rPr lang="en-US" dirty="0" smtClean="0"/>
              <a:t>.NET SDK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859</TotalTime>
  <Words>283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Wingdings 2</vt:lpstr>
      <vt:lpstr>Telerik Academy theme</vt:lpstr>
      <vt:lpstr>Using Parse.com</vt:lpstr>
      <vt:lpstr>Table of Contents</vt:lpstr>
      <vt:lpstr>Parse Overview</vt:lpstr>
      <vt:lpstr>Parse Overview</vt:lpstr>
      <vt:lpstr>Creating an App in Parse</vt:lpstr>
      <vt:lpstr>Creating an App in Parse</vt:lpstr>
      <vt:lpstr>The .NET SDK for Parse</vt:lpstr>
      <vt:lpstr>The .NET SDK Setup</vt:lpstr>
      <vt:lpstr>Setting up the .NET SDK</vt:lpstr>
      <vt:lpstr>Parse Features</vt:lpstr>
      <vt:lpstr>Parse .NET SDK Features</vt:lpstr>
      <vt:lpstr>Using Parse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120</cp:revision>
  <dcterms:created xsi:type="dcterms:W3CDTF">2014-10-30T18:00:53Z</dcterms:created>
  <dcterms:modified xsi:type="dcterms:W3CDTF">2015-03-26T10:16:53Z</dcterms:modified>
</cp:coreProperties>
</file>