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60847"/>
            <a:ext cx="8229600" cy="1524000"/>
          </a:xfrm>
        </p:spPr>
        <p:txBody>
          <a:bodyPr/>
          <a:lstStyle/>
          <a:p>
            <a:r>
              <a:rPr lang="en-US" dirty="0" smtClean="0"/>
              <a:t>Views in iOS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82972" cy="461665"/>
          </a:xfrm>
        </p:spPr>
        <p:txBody>
          <a:bodyPr/>
          <a:lstStyle/>
          <a:p>
            <a:r>
              <a:rPr lang="en-US" dirty="0" smtClean="0"/>
              <a:t>Mobile apps</a:t>
            </a:r>
            <a:r>
              <a:rPr lang="bg-BG" dirty="0" smtClean="0"/>
              <a:t> </a:t>
            </a:r>
            <a:r>
              <a:rPr lang="en-US" dirty="0" smtClean="0"/>
              <a:t>for iPhone &amp; 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Reusable </a:t>
            </a:r>
            <a:r>
              <a:rPr lang="en-US" dirty="0" err="1" smtClean="0"/>
              <a:t>UITableViewCell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319" y="397416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Custom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038" y="363228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View with Drawings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318" y="38602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in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4878" y="6400800"/>
            <a:ext cx="29108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Creat</a:t>
            </a:r>
            <a:r>
              <a:rPr lang="en-US" dirty="0" smtClean="0"/>
              <a:t>e a table view cell containing an image and a title</a:t>
            </a:r>
          </a:p>
          <a:p>
            <a:pPr marL="804863" lvl="1" indent="-457200"/>
            <a:r>
              <a:rPr lang="en-US" dirty="0" smtClean="0"/>
              <a:t>Use it inside a </a:t>
            </a:r>
            <a:r>
              <a:rPr lang="en-US" dirty="0" err="1" smtClean="0"/>
              <a:t>UITableViewController</a:t>
            </a:r>
            <a:endParaRPr lang="bg-BG" dirty="0" smtClean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Create a custom view for representing tabs</a:t>
            </a:r>
          </a:p>
          <a:p>
            <a:pPr marL="804863" lvl="1" indent="-457200"/>
            <a:r>
              <a:rPr lang="en-US" dirty="0" smtClean="0"/>
              <a:t>Each tab has a title and content</a:t>
            </a:r>
          </a:p>
          <a:p>
            <a:pPr marL="1096963" lvl="2" indent="-457200"/>
            <a:r>
              <a:rPr lang="en-US" dirty="0" smtClean="0"/>
              <a:t>The content is visible only if the tab is selected</a:t>
            </a:r>
          </a:p>
          <a:p>
            <a:pPr marL="804863" lvl="1" indent="-457200"/>
            <a:r>
              <a:rPr lang="en-US" dirty="0" smtClean="0"/>
              <a:t>Only a single tab can be selected at a time</a:t>
            </a:r>
          </a:p>
          <a:p>
            <a:pPr marL="804863" lvl="1" indent="-457200"/>
            <a:r>
              <a:rPr lang="en-US" dirty="0" smtClean="0"/>
              <a:t>The content can contain any number of </a:t>
            </a:r>
            <a:r>
              <a:rPr lang="en-US" dirty="0" err="1" smtClean="0"/>
              <a:t>UIViews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192"/>
          </a:xfrm>
        </p:spPr>
        <p:txBody>
          <a:bodyPr/>
          <a:lstStyle/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Nib/</a:t>
            </a:r>
            <a:r>
              <a:rPr lang="en-US" dirty="0" err="1" smtClean="0"/>
              <a:t>Xib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Loading Nib files</a:t>
            </a:r>
          </a:p>
          <a:p>
            <a:r>
              <a:rPr lang="en-US" dirty="0" smtClean="0"/>
              <a:t>Creating custom views</a:t>
            </a:r>
          </a:p>
          <a:p>
            <a:pPr lvl="1"/>
            <a:r>
              <a:rPr lang="en-US" dirty="0" smtClean="0"/>
              <a:t>Creating a custom reusable </a:t>
            </a:r>
            <a:r>
              <a:rPr lang="en-US" dirty="0" err="1" smtClean="0"/>
              <a:t>UITableViewCell</a:t>
            </a:r>
            <a:endParaRPr lang="en-US" dirty="0" smtClean="0"/>
          </a:p>
          <a:p>
            <a:pPr lvl="1"/>
            <a:r>
              <a:rPr lang="en-US" dirty="0" smtClean="0"/>
              <a:t>Creating a custom </a:t>
            </a:r>
            <a:r>
              <a:rPr lang="en-US" dirty="0" err="1" smtClean="0"/>
              <a:t>UIView</a:t>
            </a:r>
            <a:endParaRPr lang="en-US" dirty="0" smtClean="0"/>
          </a:p>
          <a:p>
            <a:r>
              <a:rPr lang="en-US" dirty="0" smtClean="0"/>
              <a:t>Drawing on a view</a:t>
            </a:r>
          </a:p>
        </p:txBody>
      </p:sp>
    </p:spTree>
    <p:extLst>
      <p:ext uri="{BB962C8B-B14F-4D97-AF65-F5344CB8AC3E}">
        <p14:creationId xmlns:p14="http://schemas.microsoft.com/office/powerpoint/2010/main" val="35996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are part of the MVC architecture</a:t>
            </a:r>
          </a:p>
          <a:p>
            <a:pPr lvl="1"/>
            <a:r>
              <a:rPr lang="en-US" dirty="0" smtClean="0"/>
              <a:t>They represent the UI of an iOS application</a:t>
            </a:r>
          </a:p>
          <a:p>
            <a:pPr lvl="1"/>
            <a:r>
              <a:rPr lang="en-US" dirty="0" smtClean="0"/>
              <a:t>Built from NIB files and </a:t>
            </a:r>
            <a:r>
              <a:rPr lang="en-US" dirty="0" err="1" smtClean="0"/>
              <a:t>Obj</a:t>
            </a:r>
            <a:r>
              <a:rPr lang="en-US" dirty="0" smtClean="0"/>
              <a:t>-C/Swift classes</a:t>
            </a:r>
          </a:p>
          <a:p>
            <a:r>
              <a:rPr lang="en-US" dirty="0" smtClean="0"/>
              <a:t>NIB/XIB files are files with only UI</a:t>
            </a:r>
          </a:p>
          <a:p>
            <a:pPr lvl="1"/>
            <a:r>
              <a:rPr lang="en-US" dirty="0" err="1" smtClean="0"/>
              <a:t>NExTSTEP</a:t>
            </a:r>
            <a:r>
              <a:rPr lang="en-US" dirty="0" smtClean="0"/>
              <a:t> Interface Builder</a:t>
            </a:r>
          </a:p>
          <a:p>
            <a:pPr lvl="1"/>
            <a:r>
              <a:rPr lang="en-US" dirty="0" smtClean="0"/>
              <a:t>They have no code, only UI</a:t>
            </a:r>
          </a:p>
          <a:p>
            <a:r>
              <a:rPr lang="en-US" dirty="0" smtClean="0"/>
              <a:t>NIB files can be loaded dynamically</a:t>
            </a:r>
          </a:p>
          <a:p>
            <a:pPr lvl="1"/>
            <a:r>
              <a:rPr lang="en-US" dirty="0" smtClean="0"/>
              <a:t>As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4501"/>
            <a:ext cx="8686800" cy="58415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Views build an hierarchy of views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outer/root view is the window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window contains a storyboard scene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Scenes can contain other views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Views can contain views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Etc….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the windows is rendered it sends message to its subviews to render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 do they to their subviews and so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Loading </a:t>
            </a:r>
            <a:br>
              <a:rPr lang="en-US" dirty="0" smtClean="0"/>
            </a:br>
            <a:r>
              <a:rPr lang="en-US" dirty="0" smtClean="0"/>
              <a:t>NIB Files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97955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Views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UITableViewCell</a:t>
            </a:r>
            <a:r>
              <a:rPr lang="en-US" dirty="0" smtClean="0"/>
              <a:t> and </a:t>
            </a:r>
            <a:r>
              <a:rPr lang="en-US" dirty="0" err="1" smtClean="0"/>
              <a:t>UIView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Views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1964"/>
            <a:ext cx="8686800" cy="5913636"/>
          </a:xfrm>
        </p:spPr>
        <p:txBody>
          <a:bodyPr/>
          <a:lstStyle/>
          <a:p>
            <a:r>
              <a:rPr lang="en-US" dirty="0" smtClean="0"/>
              <a:t>Views can be created by a NIB file and a class that inherits </a:t>
            </a:r>
            <a:r>
              <a:rPr lang="en-US" dirty="0" err="1" smtClean="0"/>
              <a:t>UIView</a:t>
            </a:r>
            <a:endParaRPr lang="en-US" dirty="0"/>
          </a:p>
          <a:p>
            <a:pPr lvl="1"/>
            <a:r>
              <a:rPr lang="en-US" dirty="0" smtClean="0"/>
              <a:t>Or a subclass of </a:t>
            </a:r>
            <a:r>
              <a:rPr lang="en-US" dirty="0" err="1" smtClean="0"/>
              <a:t>UIView</a:t>
            </a:r>
            <a:endParaRPr lang="en-US" dirty="0" smtClean="0"/>
          </a:p>
          <a:p>
            <a:r>
              <a:rPr lang="en-US" dirty="0" smtClean="0"/>
              <a:t>The NIB file and the class are connected the same way as a storyboard scene and a </a:t>
            </a:r>
            <a:r>
              <a:rPr lang="en-US" dirty="0" err="1" smtClean="0"/>
              <a:t>ViewController</a:t>
            </a:r>
            <a:endParaRPr lang="en-US" dirty="0" smtClean="0"/>
          </a:p>
          <a:p>
            <a:pPr lvl="1"/>
            <a:r>
              <a:rPr lang="en-US" dirty="0" smtClean="0"/>
              <a:t>Select the View in Interface builder</a:t>
            </a:r>
          </a:p>
          <a:p>
            <a:pPr lvl="1"/>
            <a:r>
              <a:rPr lang="en-US" dirty="0" smtClean="0"/>
              <a:t>Open the Utilities toolbox</a:t>
            </a:r>
          </a:p>
          <a:p>
            <a:pPr lvl="1"/>
            <a:r>
              <a:rPr lang="en-US" dirty="0" smtClean="0"/>
              <a:t>Go to Identity inspector</a:t>
            </a:r>
          </a:p>
          <a:p>
            <a:pPr lvl="1"/>
            <a:r>
              <a:rPr lang="en-US" dirty="0" smtClean="0"/>
              <a:t>Set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Linking NIB file and a </a:t>
            </a:r>
            <a:r>
              <a:rPr lang="en-US" dirty="0" err="1" smtClean="0"/>
              <a:t>UIView</a:t>
            </a:r>
            <a:r>
              <a:rPr lang="en-US" dirty="0" smtClean="0"/>
              <a:t> subclass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6911" y="383815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238</TotalTime>
  <Words>309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Cambria</vt:lpstr>
      <vt:lpstr>Consolas</vt:lpstr>
      <vt:lpstr>Corbel</vt:lpstr>
      <vt:lpstr>Wingdings 2</vt:lpstr>
      <vt:lpstr>Telerik Academy theme</vt:lpstr>
      <vt:lpstr>Views in iOS</vt:lpstr>
      <vt:lpstr>Table of Contents</vt:lpstr>
      <vt:lpstr>Views</vt:lpstr>
      <vt:lpstr>Views Overview</vt:lpstr>
      <vt:lpstr>Views Hierarchy</vt:lpstr>
      <vt:lpstr>Creating and Loading  NIB Files</vt:lpstr>
      <vt:lpstr>Creating Custom Views </vt:lpstr>
      <vt:lpstr>Creating Custom Views</vt:lpstr>
      <vt:lpstr>Linking NIB file and a UIView subclass</vt:lpstr>
      <vt:lpstr>Creating a Reusable UITableViewCell</vt:lpstr>
      <vt:lpstr>Creating a Custom View</vt:lpstr>
      <vt:lpstr>Creating View with Drawings</vt:lpstr>
      <vt:lpstr>Views in iOS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Doncho Minkov</cp:lastModifiedBy>
  <cp:revision>122</cp:revision>
  <dcterms:created xsi:type="dcterms:W3CDTF">2014-10-26T15:59:43Z</dcterms:created>
  <dcterms:modified xsi:type="dcterms:W3CDTF">2014-10-30T08:17:58Z</dcterms:modified>
</cp:coreProperties>
</file>