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35DE1-3760-49FB-8C48-BFC566071612}" type="datetimeFigureOut">
              <a:rPr lang="en-US" smtClean="0"/>
              <a:t>14-Dec-14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D2AE-5357-4FC1-AF82-988A013F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8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DEB415F-2BC3-4F35-9F87-47D930B3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DEB415F-2BC3-4F35-9F87-47D930B3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6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314113"/>
            <a:ext cx="8229600" cy="1524000"/>
          </a:xfrm>
        </p:spPr>
        <p:txBody>
          <a:bodyPr/>
          <a:lstStyle/>
          <a:p>
            <a:r>
              <a:rPr lang="en-US" dirty="0" smtClean="0"/>
              <a:t>iOS Animations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310110" cy="830997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61925"/>
            <a:ext cx="7086600" cy="838200"/>
          </a:xfrm>
        </p:spPr>
        <p:txBody>
          <a:bodyPr/>
          <a:lstStyle/>
          <a:p>
            <a:r>
              <a:rPr lang="en-US" dirty="0" smtClean="0"/>
              <a:t>Sequential Animations </a:t>
            </a:r>
            <a:br>
              <a:rPr lang="en-US" dirty="0" smtClean="0"/>
            </a:br>
            <a:r>
              <a:rPr lang="en-US" dirty="0" smtClean="0"/>
              <a:t>in Core Animation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04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animation delegate and handle one of its methods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3451176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Use </a:t>
            </a:r>
            <a:r>
              <a:rPr lang="en-US" dirty="0" err="1"/>
              <a:t>keyframe</a:t>
            </a:r>
            <a:r>
              <a:rPr lang="en-US" dirty="0"/>
              <a:t> animation and customize its key times: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956" y="2046149"/>
            <a:ext cx="841608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@interface </a:t>
            </a:r>
            <a:r>
              <a:rPr lang="en-US" dirty="0" err="1"/>
              <a:t>NSObject</a:t>
            </a:r>
            <a:r>
              <a:rPr lang="en-US" dirty="0"/>
              <a:t> (</a:t>
            </a:r>
            <a:r>
              <a:rPr lang="en-US" dirty="0" err="1"/>
              <a:t>CAAnimationDelegate</a:t>
            </a:r>
            <a:r>
              <a:rPr lang="en-US" dirty="0"/>
              <a:t>)</a:t>
            </a:r>
          </a:p>
          <a:p>
            <a:r>
              <a:rPr lang="en-US" dirty="0"/>
              <a:t>- (void)</a:t>
            </a:r>
            <a:r>
              <a:rPr lang="en-US" dirty="0" err="1"/>
              <a:t>animationDidStart</a:t>
            </a:r>
            <a:r>
              <a:rPr lang="en-US" dirty="0"/>
              <a:t>:(</a:t>
            </a:r>
            <a:r>
              <a:rPr lang="en-US" dirty="0" err="1"/>
              <a:t>CAAnimation</a:t>
            </a:r>
            <a:r>
              <a:rPr lang="en-US" dirty="0"/>
              <a:t> *)</a:t>
            </a:r>
            <a:r>
              <a:rPr lang="en-US" dirty="0" err="1"/>
              <a:t>anim</a:t>
            </a:r>
            <a:r>
              <a:rPr lang="en-US" dirty="0"/>
              <a:t>;</a:t>
            </a:r>
          </a:p>
          <a:p>
            <a:r>
              <a:rPr lang="en-US" dirty="0"/>
              <a:t>- (void)</a:t>
            </a:r>
            <a:r>
              <a:rPr lang="en-US" dirty="0" err="1"/>
              <a:t>animationDidStop</a:t>
            </a:r>
            <a:r>
              <a:rPr lang="en-US" dirty="0"/>
              <a:t>:(</a:t>
            </a:r>
            <a:r>
              <a:rPr lang="en-US" dirty="0" err="1"/>
              <a:t>CAAnimation</a:t>
            </a:r>
            <a:r>
              <a:rPr lang="en-US" dirty="0"/>
              <a:t> *)</a:t>
            </a:r>
            <a:r>
              <a:rPr lang="en-US" dirty="0" err="1"/>
              <a:t>anim</a:t>
            </a:r>
            <a:r>
              <a:rPr lang="en-US" dirty="0"/>
              <a:t> finished:(BOOL)flag;</a:t>
            </a:r>
          </a:p>
          <a:p>
            <a:r>
              <a:rPr lang="en-US" dirty="0"/>
              <a:t>@end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0637" y="4657577"/>
            <a:ext cx="854272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CAKeyframeAnimation</a:t>
            </a:r>
            <a:r>
              <a:rPr lang="en-US" dirty="0"/>
              <a:t> *a2 = </a:t>
            </a:r>
            <a:endParaRPr lang="en-US" dirty="0" smtClean="0"/>
          </a:p>
          <a:p>
            <a:r>
              <a:rPr lang="en-US" dirty="0" smtClean="0"/>
              <a:t>            [</a:t>
            </a:r>
            <a:r>
              <a:rPr lang="en-US" dirty="0" err="1"/>
              <a:t>CAKeyframeAnimation</a:t>
            </a:r>
            <a:r>
              <a:rPr lang="en-US" dirty="0"/>
              <a:t> </a:t>
            </a:r>
            <a:r>
              <a:rPr lang="en-US" dirty="0" err="1" smtClean="0"/>
              <a:t>animationWithKeyPath</a:t>
            </a:r>
            <a:r>
              <a:rPr lang="en-US" dirty="0"/>
              <a:t>:@"opacity"];</a:t>
            </a:r>
          </a:p>
          <a:p>
            <a:r>
              <a:rPr lang="fi-FI" dirty="0"/>
              <a:t>a2.values = @[ @1., @1., @0.3 ];</a:t>
            </a:r>
          </a:p>
          <a:p>
            <a:r>
              <a:rPr lang="en-US" dirty="0"/>
              <a:t>a2.keyTimes = @[ @0, @0.5, @1 ];</a:t>
            </a:r>
          </a:p>
          <a:p>
            <a:r>
              <a:rPr lang="da-DK" dirty="0"/>
              <a:t>a2.duration = 2;</a:t>
            </a:r>
          </a:p>
          <a:p>
            <a:r>
              <a:rPr lang="da-DK" dirty="0"/>
              <a:t>[</a:t>
            </a:r>
            <a:r>
              <a:rPr lang="da-DK" dirty="0" err="1"/>
              <a:t>layer</a:t>
            </a:r>
            <a:r>
              <a:rPr lang="da-DK" dirty="0"/>
              <a:t> addAnimation:a2 </a:t>
            </a:r>
            <a:r>
              <a:rPr lang="da-DK" dirty="0" err="1"/>
              <a:t>forKey:nil</a:t>
            </a:r>
            <a:r>
              <a:rPr lang="da-DK" dirty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9125" y="2667001"/>
            <a:ext cx="7924800" cy="685800"/>
          </a:xfrm>
        </p:spPr>
        <p:txBody>
          <a:bodyPr/>
          <a:lstStyle/>
          <a:p>
            <a:r>
              <a:rPr lang="en-US" dirty="0" smtClean="0"/>
              <a:t>Core Animation: </a:t>
            </a:r>
            <a:br>
              <a:rPr lang="en-US" dirty="0" smtClean="0"/>
            </a:br>
            <a:r>
              <a:rPr lang="en-US" dirty="0" smtClean="0"/>
              <a:t>Sequential Animations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9125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Animatable Properties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398"/>
          </a:xfrm>
        </p:spPr>
        <p:txBody>
          <a:bodyPr>
            <a:spAutoFit/>
          </a:bodyPr>
          <a:lstStyle/>
          <a:p>
            <a:r>
              <a:rPr lang="en-US" dirty="0"/>
              <a:t>Override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needsDisplayForKey</a:t>
            </a:r>
            <a:r>
              <a:rPr lang="en-US" dirty="0"/>
              <a:t>: method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8150" y="1463931"/>
            <a:ext cx="83629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(BOOL)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needsDisplayForKey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:(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NSString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*)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if([key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isEqualToString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:@"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seriesRenderStates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is-I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YES;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[super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needsDisplayForKey:key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141437"/>
            <a:ext cx="86868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initWithLayer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and copy the property value: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150" y="4336781"/>
            <a:ext cx="836295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(id)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initWithLayer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:(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id)layer 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self = [super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initWithLayer:layer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(self)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MyLayer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copyFrom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layer;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_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myProperty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copyFrom.myProperty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self;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4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Animations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106" y="841039"/>
            <a:ext cx="8584294" cy="3194721"/>
          </a:xfrm>
          <a:prstGeom prst="rect">
            <a:avLst/>
          </a:prstGeom>
        </p:spPr>
        <p:txBody>
          <a:bodyPr/>
          <a:lstStyle/>
          <a:p>
            <a:pPr marL="514350" indent="-5143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one of the following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 </a:t>
            </a:r>
            <a:r>
              <a:rPr lang="en-US" sz="2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removeAllAnimations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2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removeAnimationForKey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674" y="1963091"/>
            <a:ext cx="7604125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layer.position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CGPointMake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(200, 100);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[layer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removeAllAnimations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674" y="3539211"/>
            <a:ext cx="76041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(id&lt;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CAAction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actionForKey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:(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NSString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*)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nil;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094" y="4631203"/>
            <a:ext cx="8445306" cy="1020297"/>
          </a:xfrm>
          <a:prstGeom prst="rect">
            <a:avLst/>
          </a:prstGeom>
        </p:spPr>
        <p:txBody>
          <a:bodyPr/>
          <a:lstStyle/>
          <a:p>
            <a:pPr marL="514350" indent="-5143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3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speed property of the layer to a high value: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674" y="5784463"/>
            <a:ext cx="7604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layer.speed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10000;</a:t>
            </a:r>
          </a:p>
        </p:txBody>
      </p:sp>
      <p:sp>
        <p:nvSpPr>
          <p:cNvPr id="9" name="Rectangle 8"/>
          <p:cNvSpPr/>
          <p:nvPr/>
        </p:nvSpPr>
        <p:spPr>
          <a:xfrm>
            <a:off x="331106" y="2856894"/>
            <a:ext cx="7495578" cy="588494"/>
          </a:xfrm>
          <a:prstGeom prst="rect">
            <a:avLst/>
          </a:prstGeom>
        </p:spPr>
        <p:txBody>
          <a:bodyPr/>
          <a:lstStyle/>
          <a:p>
            <a:pPr marL="514350" indent="-5143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actionForKey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method:</a:t>
            </a:r>
          </a:p>
        </p:txBody>
      </p:sp>
    </p:spTree>
    <p:extLst>
      <p:ext uri="{BB962C8B-B14F-4D97-AF65-F5344CB8AC3E}">
        <p14:creationId xmlns:p14="http://schemas.microsoft.com/office/powerpoint/2010/main" val="176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UIKit</a:t>
            </a:r>
            <a:r>
              <a:rPr lang="en-US" dirty="0" smtClean="0"/>
              <a:t>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800" dirty="0"/>
              <a:t>A limited number of </a:t>
            </a:r>
            <a:r>
              <a:rPr lang="en-US" sz="2800" dirty="0" err="1"/>
              <a:t>animatable</a:t>
            </a:r>
            <a:r>
              <a:rPr lang="en-US" sz="2800" dirty="0"/>
              <a:t> properties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Custom </a:t>
            </a:r>
            <a:r>
              <a:rPr lang="en-US" sz="2800" dirty="0" err="1"/>
              <a:t>animatable</a:t>
            </a:r>
            <a:r>
              <a:rPr lang="en-US" sz="2800" dirty="0"/>
              <a:t> properties cannot be created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All animations are disabled by default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Animations are enabled only when using special constructs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Two ways to add animations: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Animation blocks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Begin/Commit blocks (old style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30329" y="5130800"/>
            <a:ext cx="588334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[UIView animateWithDuration:1.0 animations:^{</a:t>
            </a:r>
          </a:p>
          <a:p>
            <a:r>
              <a:rPr lang="en-US" dirty="0"/>
              <a:t>        </a:t>
            </a:r>
            <a:r>
              <a:rPr lang="en-US" dirty="0" err="1"/>
              <a:t>firstView.alpha</a:t>
            </a:r>
            <a:r>
              <a:rPr lang="en-US" dirty="0"/>
              <a:t> = 0.0;</a:t>
            </a:r>
          </a:p>
          <a:p>
            <a:r>
              <a:rPr lang="en-US" dirty="0"/>
              <a:t>        </a:t>
            </a:r>
            <a:r>
              <a:rPr lang="en-US" dirty="0" err="1"/>
              <a:t>secondView.alpha</a:t>
            </a:r>
            <a:r>
              <a:rPr lang="en-US" dirty="0"/>
              <a:t> = 1.0;</a:t>
            </a:r>
          </a:p>
          <a:p>
            <a:r>
              <a:rPr lang="en-US" dirty="0"/>
              <a:t>}];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UIKit</a:t>
            </a:r>
            <a:r>
              <a:rPr lang="en-US" dirty="0" smtClean="0"/>
              <a:t> Animations: </a:t>
            </a:r>
            <a:br>
              <a:rPr lang="en-US" dirty="0" smtClean="0"/>
            </a:br>
            <a:r>
              <a:rPr lang="en-US" dirty="0" smtClean="0"/>
              <a:t>Animation Blocks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447800"/>
            <a:ext cx="81279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UIView</a:t>
            </a:r>
            <a:r>
              <a:rPr lang="en-US" dirty="0">
                <a:latin typeface="Consolas"/>
                <a:cs typeface="Consolas"/>
              </a:rPr>
              <a:t> animateWithDuration:1.0</a:t>
            </a:r>
          </a:p>
          <a:p>
            <a:r>
              <a:rPr lang="en-US" dirty="0">
                <a:latin typeface="Consolas"/>
                <a:cs typeface="Consolas"/>
              </a:rPr>
              <a:t>        delay: 0.0</a:t>
            </a:r>
          </a:p>
          <a:p>
            <a:r>
              <a:rPr lang="en-US" dirty="0">
                <a:latin typeface="Consolas"/>
                <a:cs typeface="Consolas"/>
              </a:rPr>
              <a:t>        options: </a:t>
            </a:r>
            <a:r>
              <a:rPr lang="en-US" dirty="0" err="1">
                <a:latin typeface="Consolas"/>
                <a:cs typeface="Consolas"/>
              </a:rPr>
              <a:t>UIViewAnimationOptionCurveEaseIn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    animations:^{</a:t>
            </a:r>
          </a:p>
          <a:p>
            <a:r>
              <a:rPr lang="en-US" dirty="0">
                <a:latin typeface="Consolas"/>
                <a:cs typeface="Consolas"/>
              </a:rPr>
              <a:t>             </a:t>
            </a:r>
            <a:r>
              <a:rPr lang="en-US" dirty="0" err="1">
                <a:latin typeface="Consolas"/>
                <a:cs typeface="Consolas"/>
              </a:rPr>
              <a:t>thirdView.alpha</a:t>
            </a:r>
            <a:r>
              <a:rPr lang="en-US" dirty="0">
                <a:latin typeface="Consolas"/>
                <a:cs typeface="Consolas"/>
              </a:rPr>
              <a:t> = 0.0;</a:t>
            </a:r>
          </a:p>
          <a:p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r>
              <a:rPr lang="en-US" dirty="0">
                <a:latin typeface="Consolas"/>
                <a:cs typeface="Consolas"/>
              </a:rPr>
              <a:t>        completion:^(BOOL finished){</a:t>
            </a:r>
          </a:p>
          <a:p>
            <a:r>
              <a:rPr lang="en-US" dirty="0">
                <a:latin typeface="Consolas"/>
                <a:cs typeface="Consolas"/>
              </a:rPr>
              <a:t>            // Wait one second and then fade in the view</a:t>
            </a:r>
          </a:p>
          <a:p>
            <a:r>
              <a:rPr lang="en-US" dirty="0">
                <a:latin typeface="Consolas"/>
                <a:cs typeface="Consolas"/>
              </a:rPr>
              <a:t>            [</a:t>
            </a:r>
            <a:r>
              <a:rPr lang="en-US" dirty="0" err="1">
                <a:latin typeface="Consolas"/>
                <a:cs typeface="Consolas"/>
              </a:rPr>
              <a:t>UIView</a:t>
            </a:r>
            <a:r>
              <a:rPr lang="en-US" dirty="0">
                <a:latin typeface="Consolas"/>
                <a:cs typeface="Consolas"/>
              </a:rPr>
              <a:t> animateWithDuration:1.0</a:t>
            </a:r>
          </a:p>
          <a:p>
            <a:r>
              <a:rPr lang="en-US" dirty="0">
                <a:latin typeface="Consolas"/>
                <a:cs typeface="Consolas"/>
              </a:rPr>
              <a:t>                 delay: 1.0</a:t>
            </a:r>
          </a:p>
          <a:p>
            <a:r>
              <a:rPr lang="en-US" dirty="0">
                <a:latin typeface="Consolas"/>
                <a:cs typeface="Consolas"/>
              </a:rPr>
              <a:t>                 </a:t>
            </a:r>
            <a:r>
              <a:rPr lang="en-US" dirty="0" err="1">
                <a:latin typeface="Consolas"/>
                <a:cs typeface="Consolas"/>
              </a:rPr>
              <a:t>options:UIViewAnimationOptionCurveEaseOut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             animations:^{</a:t>
            </a:r>
          </a:p>
          <a:p>
            <a:r>
              <a:rPr lang="en-US" dirty="0">
                <a:latin typeface="Consolas"/>
                <a:cs typeface="Consolas"/>
              </a:rPr>
              <a:t>                    </a:t>
            </a:r>
            <a:r>
              <a:rPr lang="en-US" dirty="0" err="1">
                <a:latin typeface="Consolas"/>
                <a:cs typeface="Consolas"/>
              </a:rPr>
              <a:t>thirdView.alpha</a:t>
            </a:r>
            <a:r>
              <a:rPr lang="en-US" dirty="0">
                <a:latin typeface="Consolas"/>
                <a:cs typeface="Consolas"/>
              </a:rPr>
              <a:t> = 1.0;</a:t>
            </a:r>
          </a:p>
          <a:p>
            <a:r>
              <a:rPr lang="en-US" dirty="0">
                <a:latin typeface="Consolas"/>
                <a:cs typeface="Consolas"/>
              </a:rPr>
              <a:t>                 }</a:t>
            </a:r>
          </a:p>
          <a:p>
            <a:r>
              <a:rPr lang="en-US" dirty="0">
                <a:latin typeface="Consolas"/>
                <a:cs typeface="Consolas"/>
              </a:rPr>
              <a:t>                 </a:t>
            </a:r>
            <a:r>
              <a:rPr lang="en-US" dirty="0" err="1">
                <a:latin typeface="Consolas"/>
                <a:cs typeface="Consolas"/>
              </a:rPr>
              <a:t>completion:nil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r>
              <a:rPr lang="en-US" dirty="0">
                <a:latin typeface="Consolas"/>
                <a:cs typeface="Consolas"/>
              </a:rPr>
              <a:t>        }];</a:t>
            </a:r>
          </a:p>
        </p:txBody>
      </p:sp>
    </p:spTree>
    <p:extLst>
      <p:ext uri="{BB962C8B-B14F-4D97-AF65-F5344CB8AC3E}">
        <p14:creationId xmlns:p14="http://schemas.microsoft.com/office/powerpoint/2010/main" val="29005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5100"/>
            <a:ext cx="7086600" cy="838200"/>
          </a:xfrm>
        </p:spPr>
        <p:txBody>
          <a:bodyPr/>
          <a:lstStyle/>
          <a:p>
            <a:r>
              <a:rPr lang="en-US" dirty="0" err="1" smtClean="0"/>
              <a:t>UIKit</a:t>
            </a:r>
            <a:r>
              <a:rPr lang="en-US" dirty="0" smtClean="0"/>
              <a:t> Animations:</a:t>
            </a:r>
            <a:br>
              <a:rPr lang="en-US" dirty="0" smtClean="0"/>
            </a:br>
            <a:r>
              <a:rPr lang="en-US" dirty="0" smtClean="0"/>
              <a:t>The old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598" y="2019300"/>
            <a:ext cx="854780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/>
              </a:defRPr>
            </a:lvl1pPr>
          </a:lstStyle>
          <a:p>
            <a:r>
              <a:rPr lang="en-US" sz="2000" dirty="0"/>
              <a:t>[UIView </a:t>
            </a:r>
            <a:r>
              <a:rPr lang="en-US" sz="2000" dirty="0" err="1"/>
              <a:t>beginAnimations</a:t>
            </a:r>
            <a:r>
              <a:rPr lang="en-US" sz="2000" dirty="0"/>
              <a:t>:@"</a:t>
            </a:r>
            <a:r>
              <a:rPr lang="en-US" sz="2000" dirty="0" err="1"/>
              <a:t>ToggleViews</a:t>
            </a:r>
            <a:r>
              <a:rPr lang="en-US" sz="2000" dirty="0"/>
              <a:t>" </a:t>
            </a:r>
            <a:r>
              <a:rPr lang="en-US" sz="2000" dirty="0" err="1"/>
              <a:t>context:nil</a:t>
            </a:r>
            <a:r>
              <a:rPr lang="en-US" sz="2000" dirty="0"/>
              <a:t>];</a:t>
            </a:r>
          </a:p>
          <a:p>
            <a:r>
              <a:rPr lang="en-US" sz="2000" dirty="0"/>
              <a:t>[UIView setAnimationDuration:1.0];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// Make the animatable changes.</a:t>
            </a:r>
          </a:p>
          <a:p>
            <a:r>
              <a:rPr lang="en-US" sz="2000" dirty="0" err="1"/>
              <a:t>firstView.alpha</a:t>
            </a:r>
            <a:r>
              <a:rPr lang="en-US" sz="2000" dirty="0"/>
              <a:t> = 0.0;</a:t>
            </a:r>
          </a:p>
          <a:p>
            <a:r>
              <a:rPr lang="en-US" sz="2000" dirty="0" err="1"/>
              <a:t>secondView.alpha</a:t>
            </a:r>
            <a:r>
              <a:rPr lang="en-US" sz="2000" dirty="0"/>
              <a:t> = 1.0;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// Commit the changes and perform the animation.</a:t>
            </a:r>
          </a:p>
          <a:p>
            <a:r>
              <a:rPr lang="en-US" sz="2000" dirty="0"/>
              <a:t>[UIView </a:t>
            </a:r>
            <a:r>
              <a:rPr lang="en-US" sz="2000" dirty="0" err="1"/>
              <a:t>commitAnimations</a:t>
            </a:r>
            <a:r>
              <a:rPr lang="en-US" sz="20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077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UIView</a:t>
            </a:r>
            <a:r>
              <a:rPr lang="en-US" dirty="0" smtClean="0"/>
              <a:t>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are transitions between views when pushing a new view controller</a:t>
            </a:r>
          </a:p>
          <a:p>
            <a:r>
              <a:rPr lang="en-US" dirty="0"/>
              <a:t>Introduced in iOS 7</a:t>
            </a:r>
          </a:p>
          <a:p>
            <a:r>
              <a:rPr lang="en-US" dirty="0"/>
              <a:t>Support interactivity</a:t>
            </a:r>
          </a:p>
          <a:p>
            <a:r>
              <a:rPr lang="en-US" dirty="0"/>
              <a:t>Relatively simple, you have to implement two protocols and 4-5 methods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UIViewControllerTransitioningDelegate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UIViewControllerAnimatedTransitioning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UIViewControllerInteractiveTransitioning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UIKit</a:t>
            </a:r>
            <a:r>
              <a:rPr lang="en-US" dirty="0"/>
              <a:t>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Built-in physics </a:t>
            </a:r>
            <a:r>
              <a:rPr lang="en-US" sz="2800" dirty="0"/>
              <a:t>engine</a:t>
            </a:r>
          </a:p>
          <a:p>
            <a:r>
              <a:rPr lang="en-US" sz="2800" dirty="0"/>
              <a:t>Adds motion effects directly in all views</a:t>
            </a:r>
          </a:p>
          <a:p>
            <a:r>
              <a:rPr lang="en-US" sz="2800" dirty="0"/>
              <a:t>Supports custom objects that implement the </a:t>
            </a:r>
            <a:r>
              <a:rPr lang="en-US" sz="2800" dirty="0" err="1"/>
              <a:t>UIDynamicItem</a:t>
            </a:r>
            <a:r>
              <a:rPr lang="en-US" sz="2800" dirty="0"/>
              <a:t> protocol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UIDynamicAnimator</a:t>
            </a:r>
            <a:r>
              <a:rPr lang="en-US" sz="2800" dirty="0"/>
              <a:t> class animates everything</a:t>
            </a:r>
          </a:p>
          <a:p>
            <a:r>
              <a:rPr lang="en-US" sz="2800" dirty="0"/>
              <a:t>There are behaviors for gravity, forces, elasticity, </a:t>
            </a:r>
            <a:r>
              <a:rPr lang="en-US" sz="2800" dirty="0" smtClean="0"/>
              <a:t>collisions</a:t>
            </a:r>
            <a:r>
              <a:rPr lang="en-US" sz="2800" dirty="0"/>
              <a:t>, and snap </a:t>
            </a:r>
            <a:r>
              <a:rPr lang="en-US" sz="2800" dirty="0" smtClean="0"/>
              <a:t>points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275" y="4883914"/>
            <a:ext cx="855344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/>
              </a:defRPr>
            </a:lvl1pPr>
          </a:lstStyle>
          <a:p>
            <a:r>
              <a:rPr lang="en-US" sz="1600" dirty="0"/>
              <a:t>animator = [[UIDynamicAnimator </a:t>
            </a:r>
            <a:r>
              <a:rPr lang="en-US" sz="1600" dirty="0" err="1"/>
              <a:t>alloc</a:t>
            </a:r>
            <a:r>
              <a:rPr lang="en-US" sz="1600" dirty="0"/>
              <a:t>] </a:t>
            </a:r>
            <a:r>
              <a:rPr lang="en-US" sz="1600" dirty="0" err="1"/>
              <a:t>initWithReferenceView:self.view</a:t>
            </a:r>
            <a:r>
              <a:rPr lang="en-US" sz="1600" dirty="0" smtClean="0"/>
              <a:t>];</a:t>
            </a:r>
            <a:endParaRPr lang="en-US" sz="1600" dirty="0"/>
          </a:p>
          <a:p>
            <a:r>
              <a:rPr lang="en-US" sz="1600" dirty="0"/>
              <a:t>[animator </a:t>
            </a:r>
            <a:r>
              <a:rPr lang="en-US" sz="1600" dirty="0" err="1"/>
              <a:t>addBehavior</a:t>
            </a:r>
            <a:r>
              <a:rPr lang="en-US" sz="1600" dirty="0"/>
              <a:t>:[[</a:t>
            </a:r>
            <a:r>
              <a:rPr lang="en-US" sz="1600" dirty="0" err="1"/>
              <a:t>UIGravityBehavior</a:t>
            </a:r>
            <a:r>
              <a:rPr lang="en-US" sz="1600" dirty="0"/>
              <a:t> </a:t>
            </a:r>
            <a:r>
              <a:rPr lang="en-US" sz="1600" dirty="0" err="1"/>
              <a:t>alloc</a:t>
            </a:r>
            <a:r>
              <a:rPr lang="en-US" sz="1600" dirty="0"/>
              <a:t>] </a:t>
            </a:r>
            <a:r>
              <a:rPr lang="en-US" sz="1600" dirty="0" err="1"/>
              <a:t>initWithItems</a:t>
            </a:r>
            <a:r>
              <a:rPr lang="en-US" sz="1600" dirty="0"/>
              <a:t>:@[view</a:t>
            </a:r>
            <a:r>
              <a:rPr lang="en-US" sz="1600" dirty="0" smtClean="0"/>
              <a:t>]]];    </a:t>
            </a:r>
            <a:endParaRPr lang="en-US" sz="1600" dirty="0"/>
          </a:p>
          <a:p>
            <a:r>
              <a:rPr lang="en-US" sz="1600" dirty="0" err="1"/>
              <a:t>UIPushBehavior</a:t>
            </a:r>
            <a:r>
              <a:rPr lang="en-US" sz="1600" dirty="0"/>
              <a:t> *push = [[</a:t>
            </a:r>
            <a:r>
              <a:rPr lang="en-US" sz="1600" dirty="0" err="1"/>
              <a:t>UIPushBehavior</a:t>
            </a:r>
            <a:r>
              <a:rPr lang="en-US" sz="1600" dirty="0"/>
              <a:t> </a:t>
            </a:r>
            <a:r>
              <a:rPr lang="en-US" sz="1600" dirty="0" err="1"/>
              <a:t>alloc</a:t>
            </a:r>
            <a:r>
              <a:rPr lang="en-US" sz="1600" dirty="0"/>
              <a:t>] </a:t>
            </a:r>
            <a:r>
              <a:rPr lang="en-US" sz="1600" dirty="0" err="1"/>
              <a:t>initWithItems</a:t>
            </a:r>
            <a:r>
              <a:rPr lang="en-US" sz="1600" dirty="0"/>
              <a:t>:@[view] </a:t>
            </a:r>
          </a:p>
          <a:p>
            <a:r>
              <a:rPr lang="en-US" sz="1600" dirty="0"/>
              <a:t>                                   </a:t>
            </a:r>
            <a:r>
              <a:rPr lang="en-US" sz="1600" dirty="0" err="1"/>
              <a:t>mode:UIPushBehaviorModeInstantaneous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push.pushDirection</a:t>
            </a:r>
            <a:r>
              <a:rPr lang="en-US" sz="1600" dirty="0"/>
              <a:t> = </a:t>
            </a:r>
            <a:r>
              <a:rPr lang="en-US" sz="1600" dirty="0" err="1"/>
              <a:t>CGVectorMake</a:t>
            </a:r>
            <a:r>
              <a:rPr lang="en-US" sz="1600" dirty="0"/>
              <a:t>(50., 50.);</a:t>
            </a:r>
          </a:p>
          <a:p>
            <a:r>
              <a:rPr lang="en-US" sz="1600" dirty="0"/>
              <a:t>[animator </a:t>
            </a:r>
            <a:r>
              <a:rPr lang="en-US" sz="1600" dirty="0" err="1"/>
              <a:t>addBehavior:push</a:t>
            </a:r>
            <a:r>
              <a:rPr lang="en-US" sz="1600" dirty="0" smtClean="0"/>
              <a:t>];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6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Animations:</a:t>
            </a:r>
            <a:br>
              <a:rPr lang="en-US" dirty="0" smtClean="0"/>
            </a:br>
            <a:r>
              <a:rPr lang="en-US" dirty="0" err="1" smtClean="0"/>
              <a:t>UIKit</a:t>
            </a:r>
            <a:r>
              <a:rPr lang="en-US" dirty="0" smtClean="0"/>
              <a:t> Dynamics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The </a:t>
            </a:r>
            <a:r>
              <a:rPr lang="en-US" dirty="0"/>
              <a:t>two visual hierarchies in </a:t>
            </a:r>
            <a:r>
              <a:rPr lang="en-US" dirty="0" smtClean="0"/>
              <a:t>iOS</a:t>
            </a:r>
            <a:endParaRPr lang="en-US" dirty="0"/>
          </a:p>
          <a:p>
            <a:r>
              <a:rPr lang="en-US" dirty="0"/>
              <a:t>Core </a:t>
            </a:r>
            <a:r>
              <a:rPr lang="en-US" dirty="0" smtClean="0"/>
              <a:t>Animation</a:t>
            </a:r>
            <a:endParaRPr lang="en-US" dirty="0"/>
          </a:p>
          <a:p>
            <a:r>
              <a:rPr lang="en-US" dirty="0" err="1"/>
              <a:t>UIView</a:t>
            </a:r>
            <a:r>
              <a:rPr lang="en-US" dirty="0"/>
              <a:t> </a:t>
            </a:r>
            <a:r>
              <a:rPr lang="en-US" dirty="0" smtClean="0"/>
              <a:t>animations</a:t>
            </a:r>
            <a:endParaRPr lang="en-US" dirty="0"/>
          </a:p>
          <a:p>
            <a:r>
              <a:rPr lang="en-US" dirty="0" err="1"/>
              <a:t>UIView</a:t>
            </a:r>
            <a:r>
              <a:rPr lang="en-US" dirty="0"/>
              <a:t> </a:t>
            </a:r>
            <a:r>
              <a:rPr lang="en-US" dirty="0" smtClean="0"/>
              <a:t>transitions</a:t>
            </a:r>
            <a:endParaRPr lang="en-US" dirty="0"/>
          </a:p>
          <a:p>
            <a:r>
              <a:rPr lang="en-US" dirty="0" err="1"/>
              <a:t>UIKit</a:t>
            </a:r>
            <a:r>
              <a:rPr lang="en-US" dirty="0"/>
              <a:t> </a:t>
            </a:r>
            <a:r>
              <a:rPr lang="en-US" dirty="0" smtClean="0"/>
              <a:t>dynamics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Animations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Graphics and Core Animation are the low level tools</a:t>
            </a:r>
          </a:p>
          <a:p>
            <a:r>
              <a:rPr lang="en-US" dirty="0" err="1"/>
              <a:t>UIKit</a:t>
            </a:r>
            <a:r>
              <a:rPr lang="en-US" dirty="0"/>
              <a:t> uses Core Animation</a:t>
            </a:r>
          </a:p>
          <a:p>
            <a:r>
              <a:rPr lang="en-US" dirty="0"/>
              <a:t>There are two UI hierarchies in </a:t>
            </a:r>
            <a:r>
              <a:rPr lang="en-US" dirty="0" smtClean="0"/>
              <a:t>iOS</a:t>
            </a:r>
          </a:p>
          <a:p>
            <a:pPr lvl="1"/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CALayer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a_architecture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88" y="3458838"/>
            <a:ext cx="3710866" cy="27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590"/>
            <a:ext cx="7086600" cy="838200"/>
          </a:xfrm>
        </p:spPr>
        <p:txBody>
          <a:bodyPr/>
          <a:lstStyle/>
          <a:p>
            <a:r>
              <a:rPr lang="en-US" dirty="0" smtClean="0"/>
              <a:t>Core Animation: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CLLayer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It has position, size and transformation matrix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It has background, content, and border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There is no concept for margin or padding, nothing like a box model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Every layer can have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sub </a:t>
            </a:r>
            <a:r>
              <a:rPr lang="en-US" sz="3000" dirty="0"/>
              <a:t>layers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content of the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layer </a:t>
            </a:r>
            <a:r>
              <a:rPr lang="en-US" sz="3000" dirty="0"/>
              <a:t>is cached 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3324685"/>
            <a:ext cx="3494124" cy="2925196"/>
          </a:xfrm>
          <a:prstGeom prst="roundRect">
            <a:avLst>
              <a:gd name="adj" fmla="val 376"/>
            </a:avLst>
          </a:prstGeom>
        </p:spPr>
      </p:pic>
    </p:spTree>
    <p:extLst>
      <p:ext uri="{BB962C8B-B14F-4D97-AF65-F5344CB8AC3E}">
        <p14:creationId xmlns:p14="http://schemas.microsoft.com/office/powerpoint/2010/main" val="5989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Animation: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 smtClean="0"/>
              <a:t>UIView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handle user events</a:t>
            </a:r>
          </a:p>
          <a:p>
            <a:r>
              <a:rPr lang="en-US" dirty="0"/>
              <a:t>It is backed by a layer</a:t>
            </a:r>
          </a:p>
          <a:p>
            <a:r>
              <a:rPr lang="en-US" dirty="0"/>
              <a:t>Can contain one or more sub views</a:t>
            </a:r>
          </a:p>
        </p:txBody>
      </p:sp>
      <p:pic>
        <p:nvPicPr>
          <p:cNvPr id="4" name="Picture 3" descr="sublayer_hierarchy_2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2" t="-2784" r="-2872" b="-2784"/>
          <a:stretch/>
        </p:blipFill>
        <p:spPr>
          <a:xfrm>
            <a:off x="1597981" y="2923550"/>
            <a:ext cx="5948038" cy="3599920"/>
          </a:xfrm>
          <a:prstGeom prst="roundRect">
            <a:avLst>
              <a:gd name="adj" fmla="val 132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137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Core Animation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Core Animation animates layers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are three sets of layer </a:t>
            </a:r>
            <a:r>
              <a:rPr lang="en-US" sz="2800" dirty="0" smtClean="0"/>
              <a:t>objects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Model</a:t>
            </a:r>
            <a:r>
              <a:rPr lang="en-US" sz="2600" dirty="0"/>
              <a:t>, presentation and render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Core Animation creates temporary layers for every animation state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Core Animation tries to cache everything in bitmaps</a:t>
            </a:r>
          </a:p>
        </p:txBody>
      </p:sp>
      <p:pic>
        <p:nvPicPr>
          <p:cNvPr id="4" name="Picture 3" descr="basics_layer_rendering_2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9" t="-2823" r="-1689" b="-2823"/>
          <a:stretch/>
        </p:blipFill>
        <p:spPr>
          <a:xfrm>
            <a:off x="1402672" y="4056802"/>
            <a:ext cx="6338656" cy="2419630"/>
          </a:xfrm>
          <a:prstGeom prst="roundRect">
            <a:avLst>
              <a:gd name="adj" fmla="val 132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304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Animation: Sample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600" y="1235095"/>
            <a:ext cx="8559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layer.backgroundColor</a:t>
            </a:r>
            <a:r>
              <a:rPr lang="en-US" sz="1800" dirty="0"/>
              <a:t> = [</a:t>
            </a:r>
            <a:r>
              <a:rPr lang="en-US" sz="1800" dirty="0" err="1"/>
              <a:t>UIColor</a:t>
            </a:r>
            <a:r>
              <a:rPr lang="en-US" sz="1800" dirty="0"/>
              <a:t> </a:t>
            </a:r>
            <a:r>
              <a:rPr lang="en-US" sz="1800" dirty="0" err="1"/>
              <a:t>greenColor</a:t>
            </a:r>
            <a:r>
              <a:rPr lang="en-US" sz="1800" dirty="0"/>
              <a:t>];</a:t>
            </a:r>
          </a:p>
          <a:p>
            <a:r>
              <a:rPr lang="en-US" sz="1800" dirty="0" err="1"/>
              <a:t>layer.opacity</a:t>
            </a:r>
            <a:r>
              <a:rPr lang="en-US" sz="1800" dirty="0"/>
              <a:t> = 0.5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55600" y="2006600"/>
            <a:ext cx="8559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CABasicAnimation</a:t>
            </a:r>
            <a:r>
              <a:rPr lang="en-US" sz="1800" dirty="0"/>
              <a:t> *a = </a:t>
            </a:r>
            <a:endParaRPr lang="en-US" sz="1800" dirty="0" smtClean="0"/>
          </a:p>
          <a:p>
            <a:r>
              <a:rPr lang="en-US" sz="1800" dirty="0" smtClean="0"/>
              <a:t>              [</a:t>
            </a:r>
            <a:r>
              <a:rPr lang="en-US" sz="1800" dirty="0" err="1"/>
              <a:t>CABasicAnimation</a:t>
            </a:r>
            <a:r>
              <a:rPr lang="en-US" sz="1800" dirty="0"/>
              <a:t> </a:t>
            </a:r>
            <a:r>
              <a:rPr lang="en-US" sz="1800" dirty="0" err="1" smtClean="0"/>
              <a:t>animationWithKeyPath</a:t>
            </a:r>
            <a:r>
              <a:rPr lang="en-US" sz="1800" dirty="0"/>
              <a:t>:@"position"];</a:t>
            </a:r>
          </a:p>
          <a:p>
            <a:r>
              <a:rPr lang="en-US" sz="1800" dirty="0" err="1"/>
              <a:t>a.fromValue</a:t>
            </a:r>
            <a:r>
              <a:rPr lang="en-US" sz="1800" dirty="0"/>
              <a:t> = [</a:t>
            </a:r>
            <a:r>
              <a:rPr lang="en-US" sz="1800" dirty="0" err="1"/>
              <a:t>NSValue</a:t>
            </a:r>
            <a:r>
              <a:rPr lang="en-US" sz="1800" dirty="0"/>
              <a:t> </a:t>
            </a:r>
            <a:r>
              <a:rPr lang="en-US" sz="1800" dirty="0" err="1"/>
              <a:t>valueWithCGPoint</a:t>
            </a:r>
            <a:r>
              <a:rPr lang="en-US" sz="1800" dirty="0"/>
              <a:t>:(</a:t>
            </a:r>
            <a:r>
              <a:rPr lang="en-US" sz="1800" dirty="0" err="1"/>
              <a:t>CGPoint</a:t>
            </a:r>
            <a:r>
              <a:rPr lang="en-US" sz="1800" dirty="0"/>
              <a:t>){ 100, 100 }];</a:t>
            </a:r>
          </a:p>
          <a:p>
            <a:r>
              <a:rPr lang="en-US" sz="1800" dirty="0" err="1"/>
              <a:t>a.toValue</a:t>
            </a:r>
            <a:r>
              <a:rPr lang="en-US" sz="1800" dirty="0"/>
              <a:t> = [</a:t>
            </a:r>
            <a:r>
              <a:rPr lang="en-US" sz="1800" dirty="0" err="1"/>
              <a:t>NSValue</a:t>
            </a:r>
            <a:r>
              <a:rPr lang="en-US" sz="1800" dirty="0"/>
              <a:t> </a:t>
            </a:r>
            <a:r>
              <a:rPr lang="en-US" sz="1800" dirty="0" err="1"/>
              <a:t>valueWithCGPoint</a:t>
            </a:r>
            <a:r>
              <a:rPr lang="en-US" sz="1800" dirty="0"/>
              <a:t>:(</a:t>
            </a:r>
            <a:r>
              <a:rPr lang="en-US" sz="1800" dirty="0" err="1"/>
              <a:t>CGPoint</a:t>
            </a:r>
            <a:r>
              <a:rPr lang="en-US" sz="1800" dirty="0"/>
              <a:t>){ 100, 400}];</a:t>
            </a:r>
          </a:p>
          <a:p>
            <a:r>
              <a:rPr lang="en-US" sz="1800" dirty="0" err="1"/>
              <a:t>a.duration</a:t>
            </a:r>
            <a:r>
              <a:rPr lang="en-US" sz="1800" dirty="0"/>
              <a:t> = 1;</a:t>
            </a:r>
          </a:p>
          <a:p>
            <a:r>
              <a:rPr lang="en-US" sz="1800" dirty="0" err="1"/>
              <a:t>a.timingFunction</a:t>
            </a:r>
            <a:r>
              <a:rPr lang="en-US" sz="1800" dirty="0"/>
              <a:t> = [</a:t>
            </a:r>
            <a:r>
              <a:rPr lang="en-US" sz="1800" dirty="0" err="1" smtClean="0"/>
              <a:t>CAMediaTimingFunction</a:t>
            </a:r>
            <a:r>
              <a:rPr lang="en-US" sz="1800" dirty="0" smtClean="0"/>
              <a:t>                       </a:t>
            </a:r>
          </a:p>
          <a:p>
            <a:r>
              <a:rPr lang="en-US" sz="1800" dirty="0" smtClean="0"/>
              <a:t>                      </a:t>
            </a:r>
            <a:r>
              <a:rPr lang="en-US" sz="1800" dirty="0" err="1" smtClean="0"/>
              <a:t>functionWithName</a:t>
            </a:r>
            <a:r>
              <a:rPr lang="en-US" sz="1800" dirty="0" smtClean="0"/>
              <a:t>:              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</a:t>
            </a:r>
            <a:r>
              <a:rPr lang="en-US" sz="1800" dirty="0" err="1" smtClean="0"/>
              <a:t>kCAMediaTimingFunctionEaseOut</a:t>
            </a:r>
            <a:r>
              <a:rPr lang="en-US" sz="1800" dirty="0"/>
              <a:t>];</a:t>
            </a:r>
          </a:p>
          <a:p>
            <a:r>
              <a:rPr lang="en-US" sz="1800" dirty="0"/>
              <a:t>[layer </a:t>
            </a:r>
            <a:r>
              <a:rPr lang="en-US" sz="1800" dirty="0" err="1"/>
              <a:t>addAnimation:a</a:t>
            </a:r>
            <a:r>
              <a:rPr lang="en-US" sz="1800" dirty="0"/>
              <a:t> </a:t>
            </a:r>
            <a:r>
              <a:rPr lang="en-US" sz="1800" dirty="0" err="1"/>
              <a:t>forKey:nil</a:t>
            </a:r>
            <a:r>
              <a:rPr lang="en-US" sz="1800" dirty="0" smtClean="0"/>
              <a:t>];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55600" y="4803775"/>
            <a:ext cx="8559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CAKeyframeAnimation</a:t>
            </a:r>
            <a:r>
              <a:rPr lang="en-US" sz="1800" dirty="0"/>
              <a:t> *a = </a:t>
            </a:r>
            <a:endParaRPr lang="en-US" sz="1800" dirty="0" smtClean="0"/>
          </a:p>
          <a:p>
            <a:r>
              <a:rPr lang="en-US" sz="1800" dirty="0" smtClean="0"/>
              <a:t>         [</a:t>
            </a:r>
            <a:r>
              <a:rPr lang="en-US" sz="1800" dirty="0" err="1" smtClean="0"/>
              <a:t>CAKeyframeAnimation</a:t>
            </a:r>
            <a:r>
              <a:rPr lang="en-US" sz="1800" dirty="0" smtClean="0"/>
              <a:t> </a:t>
            </a:r>
            <a:r>
              <a:rPr lang="en-US" sz="1800" dirty="0" err="1" smtClean="0"/>
              <a:t>animationWithKeyPath</a:t>
            </a:r>
            <a:r>
              <a:rPr lang="en-US" sz="1800" dirty="0"/>
              <a:t>:@"</a:t>
            </a:r>
            <a:r>
              <a:rPr lang="en-US" sz="1800" dirty="0" err="1"/>
              <a:t>position.x</a:t>
            </a:r>
            <a:r>
              <a:rPr lang="en-US" sz="1800" dirty="0"/>
              <a:t>"];</a:t>
            </a:r>
          </a:p>
          <a:p>
            <a:r>
              <a:rPr lang="fi-FI" sz="1800" dirty="0" err="1"/>
              <a:t>a.values</a:t>
            </a:r>
            <a:r>
              <a:rPr lang="fi-FI" sz="1800" dirty="0"/>
              <a:t> = @[ @100, @170, @200 ];</a:t>
            </a:r>
          </a:p>
          <a:p>
            <a:r>
              <a:rPr lang="pt-BR" sz="1800" dirty="0" err="1"/>
              <a:t>a.keyTimes</a:t>
            </a:r>
            <a:r>
              <a:rPr lang="pt-BR" sz="1800" dirty="0"/>
              <a:t> = @[ @0, @0.5, @1 ];</a:t>
            </a:r>
          </a:p>
          <a:p>
            <a:r>
              <a:rPr lang="is-IS" sz="1800" dirty="0"/>
              <a:t>a.duration = 1;</a:t>
            </a:r>
          </a:p>
          <a:p>
            <a:r>
              <a:rPr lang="en-US" sz="1800" dirty="0"/>
              <a:t>[layer </a:t>
            </a:r>
            <a:r>
              <a:rPr lang="en-US" sz="1800" dirty="0" err="1"/>
              <a:t>addAnimation:a</a:t>
            </a:r>
            <a:r>
              <a:rPr lang="en-US" sz="1800" dirty="0"/>
              <a:t> </a:t>
            </a:r>
            <a:r>
              <a:rPr lang="en-US" sz="1800" dirty="0" err="1"/>
              <a:t>forKey:nil</a:t>
            </a:r>
            <a:r>
              <a:rPr lang="en-US" sz="18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591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Timing Functions </a:t>
            </a:r>
            <a:br>
              <a:rPr lang="en-US" dirty="0" smtClean="0"/>
            </a:br>
            <a:r>
              <a:rPr lang="en-US" dirty="0" smtClean="0"/>
              <a:t>in Core Animation</a:t>
            </a:r>
            <a:endParaRPr lang="en-US" dirty="0"/>
          </a:p>
        </p:txBody>
      </p:sp>
      <p:pic>
        <p:nvPicPr>
          <p:cNvPr id="4" name="Picture 3" descr="standardtiming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80" y="1201210"/>
            <a:ext cx="5731520" cy="5270820"/>
          </a:xfrm>
          <a:prstGeom prst="roundRect">
            <a:avLst>
              <a:gd name="adj" fmla="val 922"/>
            </a:avLst>
          </a:prstGeom>
        </p:spPr>
      </p:pic>
    </p:spTree>
    <p:extLst>
      <p:ext uri="{BB962C8B-B14F-4D97-AF65-F5344CB8AC3E}">
        <p14:creationId xmlns:p14="http://schemas.microsoft.com/office/powerpoint/2010/main" val="3287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9125" y="2667001"/>
            <a:ext cx="7924800" cy="685800"/>
          </a:xfrm>
        </p:spPr>
        <p:txBody>
          <a:bodyPr/>
          <a:lstStyle/>
          <a:p>
            <a:r>
              <a:rPr lang="en-US" dirty="0" smtClean="0"/>
              <a:t>Core Animation: </a:t>
            </a:r>
            <a:br>
              <a:rPr lang="en-US" dirty="0" smtClean="0"/>
            </a:br>
            <a:r>
              <a:rPr lang="en-US" dirty="0" smtClean="0"/>
              <a:t>Timing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9125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882</TotalTime>
  <Words>814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 theme</vt:lpstr>
      <vt:lpstr>iOS Animations</vt:lpstr>
      <vt:lpstr>Table of Contents</vt:lpstr>
      <vt:lpstr>Summary</vt:lpstr>
      <vt:lpstr>Core Animation:  The CLLayer Class</vt:lpstr>
      <vt:lpstr>Core Animation:  The UIView Class</vt:lpstr>
      <vt:lpstr>How Core Animation Works?</vt:lpstr>
      <vt:lpstr>Core Animation: Sample</vt:lpstr>
      <vt:lpstr>Timing Functions  in Core Animation</vt:lpstr>
      <vt:lpstr>Core Animation:  Timing Functions</vt:lpstr>
      <vt:lpstr>Sequential Animations  in Core Animation</vt:lpstr>
      <vt:lpstr>Core Animation:  Sequential Animations</vt:lpstr>
      <vt:lpstr>Custom Animatable Properties</vt:lpstr>
      <vt:lpstr>Stopping the Animations</vt:lpstr>
      <vt:lpstr>UIKit Animations</vt:lpstr>
      <vt:lpstr>UIKit Animations:  Animation Blocks</vt:lpstr>
      <vt:lpstr>UIKit Animations: The old style</vt:lpstr>
      <vt:lpstr>UIView Transitions</vt:lpstr>
      <vt:lpstr>UIKit Dynamics</vt:lpstr>
      <vt:lpstr>Core Animations: UIKit Dynamics </vt:lpstr>
      <vt:lpstr>iOS Animations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187</cp:revision>
  <dcterms:created xsi:type="dcterms:W3CDTF">2014-10-30T18:00:53Z</dcterms:created>
  <dcterms:modified xsi:type="dcterms:W3CDTF">2014-12-14T07:35:50Z</dcterms:modified>
</cp:coreProperties>
</file>