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300" r:id="rId3"/>
    <p:sldId id="301" r:id="rId4"/>
    <p:sldId id="302" r:id="rId5"/>
    <p:sldId id="303" r:id="rId6"/>
    <p:sldId id="305" r:id="rId7"/>
    <p:sldId id="304" r:id="rId8"/>
    <p:sldId id="297" r:id="rId9"/>
    <p:sldId id="29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hyperlink" Target="http://clouddevcourse.telerik.com/" TargetMode="External"/><Relationship Id="rId20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www.bgcoder.com/" TargetMode="External"/><Relationship Id="rId11" Type="http://schemas.openxmlformats.org/officeDocument/2006/relationships/hyperlink" Target="http://www.nakov.com/" TargetMode="External"/><Relationship Id="rId12" Type="http://schemas.openxmlformats.org/officeDocument/2006/relationships/hyperlink" Target="http://codecourse.telerik.com/" TargetMode="External"/><Relationship Id="rId13" Type="http://schemas.openxmlformats.org/officeDocument/2006/relationships/hyperlink" Target="http://algoacademy.telerik.com/" TargetMode="External"/><Relationship Id="rId14" Type="http://schemas.openxmlformats.org/officeDocument/2006/relationships/hyperlink" Target="http://aspnetcourse.telerik.com/" TargetMode="External"/><Relationship Id="rId15" Type="http://schemas.openxmlformats.org/officeDocument/2006/relationships/hyperlink" Target="http://academy.telerik.com/" TargetMode="External"/><Relationship Id="rId16" Type="http://schemas.openxmlformats.org/officeDocument/2006/relationships/hyperlink" Target="http://mobiledevcourse.telerik.com/" TargetMode="External"/><Relationship Id="rId17" Type="http://schemas.openxmlformats.org/officeDocument/2006/relationships/hyperlink" Target="http://www.introprogramming.info/" TargetMode="External"/><Relationship Id="rId18" Type="http://schemas.openxmlformats.org/officeDocument/2006/relationships/hyperlink" Target="http://www.minkov.it/" TargetMode="External"/><Relationship Id="rId19" Type="http://schemas.openxmlformats.org/officeDocument/2006/relationships/hyperlink" Target="http://www.nikolay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orums.academy.telerik.com/" TargetMode="External"/><Relationship Id="rId3" Type="http://schemas.openxmlformats.org/officeDocument/2006/relationships/hyperlink" Target="http://kursove-uroci-knigi-obuchenie-programirane-web-design-csharp.info/" TargetMode="External"/><Relationship Id="rId4" Type="http://schemas.openxmlformats.org/officeDocument/2006/relationships/hyperlink" Target="http://www.telerik-kids.com/" TargetMode="External"/><Relationship Id="rId5" Type="http://schemas.openxmlformats.org/officeDocument/2006/relationships/hyperlink" Target="http://seocourse.telerik.com/" TargetMode="External"/><Relationship Id="rId6" Type="http://schemas.openxmlformats.org/officeDocument/2006/relationships/hyperlink" Target="http://html5course.telerik.com/" TargetMode="External"/><Relationship Id="rId7" Type="http://schemas.openxmlformats.org/officeDocument/2006/relationships/hyperlink" Target="http://schoolacademy.telerik.com/" TargetMode="External"/><Relationship Id="rId8" Type="http://schemas.openxmlformats.org/officeDocument/2006/relationships/hyperlink" Target="http://mvc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41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3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2373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cademy.teleri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cademy.telerik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98680"/>
            <a:ext cx="8229600" cy="1524000"/>
          </a:xfrm>
        </p:spPr>
        <p:txBody>
          <a:bodyPr/>
          <a:lstStyle/>
          <a:p>
            <a:r>
              <a:rPr lang="en-US" dirty="0" smtClean="0"/>
              <a:t>Database programming for iOS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904914" cy="461665"/>
          </a:xfrm>
        </p:spPr>
        <p:txBody>
          <a:bodyPr/>
          <a:lstStyle/>
          <a:p>
            <a:r>
              <a:rPr lang="en-US" dirty="0" smtClean="0"/>
              <a:t>Mobile apps for iPhone &amp; iPad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7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driven apps for 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78" y="1408388"/>
            <a:ext cx="8686800" cy="4226798"/>
          </a:xfrm>
        </p:spPr>
        <p:txBody>
          <a:bodyPr/>
          <a:lstStyle/>
          <a:p>
            <a:r>
              <a:rPr lang="en-US" dirty="0" smtClean="0"/>
              <a:t>What is do role of data in mobile apps?</a:t>
            </a:r>
          </a:p>
          <a:p>
            <a:r>
              <a:rPr lang="en-US" dirty="0" smtClean="0"/>
              <a:t>Using data in iOS:</a:t>
            </a:r>
          </a:p>
          <a:p>
            <a:pPr lvl="1"/>
            <a:r>
              <a:rPr lang="en-US" i="1" dirty="0" smtClean="0"/>
              <a:t>binary/text</a:t>
            </a:r>
            <a:r>
              <a:rPr lang="en-US" dirty="0" smtClean="0"/>
              <a:t> </a:t>
            </a:r>
            <a:r>
              <a:rPr lang="en-US" b="0" dirty="0" smtClean="0"/>
              <a:t>files</a:t>
            </a:r>
          </a:p>
          <a:p>
            <a:pPr lvl="1"/>
            <a:r>
              <a:rPr lang="en-US" dirty="0" smtClean="0"/>
              <a:t> </a:t>
            </a:r>
            <a:r>
              <a:rPr lang="en-US" i="1" dirty="0" err="1" smtClean="0"/>
              <a:t>plist</a:t>
            </a:r>
            <a:r>
              <a:rPr lang="en-US" dirty="0" smtClean="0"/>
              <a:t> </a:t>
            </a:r>
            <a:r>
              <a:rPr lang="en-US" b="0" dirty="0" smtClean="0"/>
              <a:t>files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/>
              <a:t>relational databases </a:t>
            </a:r>
            <a:r>
              <a:rPr lang="en-US" dirty="0" smtClean="0"/>
              <a:t>- </a:t>
            </a:r>
            <a:r>
              <a:rPr lang="en-US" b="0" dirty="0" smtClean="0"/>
              <a:t>SQLite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/>
              <a:t>object graph persistence frameworks </a:t>
            </a:r>
            <a:r>
              <a:rPr lang="en-US" dirty="0" smtClean="0"/>
              <a:t>- </a:t>
            </a:r>
            <a:r>
              <a:rPr lang="en-US" b="0" dirty="0" err="1" smtClean="0"/>
              <a:t>CoreData</a:t>
            </a:r>
            <a:endParaRPr lang="en-US" b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6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40778"/>
          </a:xfrm>
        </p:spPr>
        <p:txBody>
          <a:bodyPr/>
          <a:lstStyle/>
          <a:p>
            <a:r>
              <a:rPr lang="en-US" dirty="0" smtClean="0"/>
              <a:t>The SQLite project – </a:t>
            </a:r>
            <a:r>
              <a:rPr lang="en-US" b="0" dirty="0" err="1" smtClean="0"/>
              <a:t>www.sqlite.org</a:t>
            </a:r>
            <a:endParaRPr lang="en-US" b="0" dirty="0" smtClean="0"/>
          </a:p>
          <a:p>
            <a:pPr lvl="1"/>
            <a:r>
              <a:rPr lang="en-US" dirty="0" smtClean="0"/>
              <a:t> optimized for embedded devices</a:t>
            </a:r>
          </a:p>
          <a:p>
            <a:pPr lvl="1"/>
            <a:r>
              <a:rPr lang="en-US" dirty="0" smtClean="0"/>
              <a:t> self-contained &amp; lightweight (300K)</a:t>
            </a:r>
          </a:p>
          <a:p>
            <a:pPr lvl="1"/>
            <a:r>
              <a:rPr lang="en-US" dirty="0" smtClean="0"/>
              <a:t> native “C” RDBMS system</a:t>
            </a:r>
          </a:p>
          <a:p>
            <a:r>
              <a:rPr lang="en-US" dirty="0" smtClean="0"/>
              <a:t>When to use? – </a:t>
            </a:r>
            <a:r>
              <a:rPr lang="en-US" b="0" dirty="0" smtClean="0"/>
              <a:t>preload of large amount of data</a:t>
            </a:r>
          </a:p>
          <a:p>
            <a:r>
              <a:rPr lang="en-US" dirty="0" smtClean="0"/>
              <a:t>SQLite API – </a:t>
            </a:r>
            <a:r>
              <a:rPr lang="en-US" b="0" dirty="0" smtClean="0"/>
              <a:t>the specific usage workflow</a:t>
            </a:r>
          </a:p>
          <a:p>
            <a:r>
              <a:rPr lang="en-US" dirty="0" smtClean="0"/>
              <a:t>Tools &amp; Frameworks </a:t>
            </a:r>
          </a:p>
          <a:p>
            <a:pPr lvl="1"/>
            <a:r>
              <a:rPr lang="en-US" dirty="0" smtClean="0"/>
              <a:t> Objective-C wrappers</a:t>
            </a:r>
            <a:endParaRPr lang="en-US" b="0" dirty="0" smtClean="0"/>
          </a:p>
          <a:p>
            <a:pPr lvl="1"/>
            <a:r>
              <a:rPr lang="en-US" dirty="0" smtClean="0"/>
              <a:t>ORM solutions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079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–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11" y="1476205"/>
            <a:ext cx="8686800" cy="4247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Sample project: </a:t>
            </a:r>
            <a:endParaRPr lang="en-US" dirty="0" smtClean="0"/>
          </a:p>
          <a:p>
            <a:pPr marL="0" indent="0">
              <a:buNone/>
            </a:pPr>
            <a:r>
              <a:rPr lang="en-US" b="0" i="1" dirty="0" smtClean="0"/>
              <a:t>Create </a:t>
            </a:r>
            <a:r>
              <a:rPr lang="en-US" b="0" i="1" dirty="0"/>
              <a:t>an iOS application with Master-Detail views to </a:t>
            </a:r>
            <a:r>
              <a:rPr lang="en-US" b="0" i="1" dirty="0" smtClean="0"/>
              <a:t>visualize </a:t>
            </a:r>
            <a:r>
              <a:rPr lang="en-US" b="0" i="1" dirty="0"/>
              <a:t>some list of products and related details</a:t>
            </a:r>
            <a:r>
              <a:rPr lang="en-US" b="0" i="1" dirty="0" smtClean="0"/>
              <a:t>.</a:t>
            </a:r>
            <a:endParaRPr lang="en-US" b="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will be used &amp; learned:</a:t>
            </a:r>
          </a:p>
          <a:p>
            <a:pPr>
              <a:buFontTx/>
              <a:buChar char="-"/>
            </a:pPr>
            <a:r>
              <a:rPr lang="en-US" b="0" i="1" dirty="0" smtClean="0"/>
              <a:t>DB design techniques – SQLite3 command line tool</a:t>
            </a:r>
          </a:p>
          <a:p>
            <a:pPr>
              <a:buFontTx/>
              <a:buChar char="-"/>
            </a:pPr>
            <a:r>
              <a:rPr lang="en-US" b="0" i="1" dirty="0" smtClean="0"/>
              <a:t>Concepts in database programming - patterns &amp; good practices </a:t>
            </a:r>
          </a:p>
        </p:txBody>
      </p:sp>
    </p:spTree>
    <p:extLst>
      <p:ext uri="{BB962C8B-B14F-4D97-AF65-F5344CB8AC3E}">
        <p14:creationId xmlns:p14="http://schemas.microsoft.com/office/powerpoint/2010/main" val="250780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6" y="1485544"/>
            <a:ext cx="8686800" cy="4867999"/>
          </a:xfrm>
        </p:spPr>
        <p:txBody>
          <a:bodyPr/>
          <a:lstStyle/>
          <a:p>
            <a:r>
              <a:rPr lang="en-US" dirty="0"/>
              <a:t>Use cases and problems that solves</a:t>
            </a:r>
          </a:p>
          <a:p>
            <a:r>
              <a:rPr lang="en-US" dirty="0" smtClean="0"/>
              <a:t> </a:t>
            </a:r>
            <a:r>
              <a:rPr lang="en-US" dirty="0"/>
              <a:t>Building </a:t>
            </a:r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 </a:t>
            </a:r>
            <a:r>
              <a:rPr lang="en-US" sz="2400" dirty="0"/>
              <a:t>Persistent Store </a:t>
            </a:r>
            <a:r>
              <a:rPr lang="en-US" sz="2400" dirty="0" smtClean="0"/>
              <a:t>Coordinator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Managed Object </a:t>
            </a:r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Managed Object </a:t>
            </a:r>
            <a:r>
              <a:rPr lang="en-US" sz="2400" dirty="0" smtClean="0"/>
              <a:t>Context</a:t>
            </a:r>
          </a:p>
          <a:p>
            <a:pPr lvl="1"/>
            <a:r>
              <a:rPr lang="en-US" sz="2400" dirty="0" smtClean="0"/>
              <a:t> Fetch requests &amp; results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 Data Store - SQLite, binary file</a:t>
            </a:r>
            <a:r>
              <a:rPr lang="en-US" sz="2400" dirty="0" smtClean="0"/>
              <a:t>, </a:t>
            </a:r>
            <a:r>
              <a:rPr lang="en-US" sz="2400" dirty="0"/>
              <a:t>in-memory file</a:t>
            </a:r>
          </a:p>
          <a:p>
            <a:r>
              <a:rPr lang="en-US" dirty="0" smtClean="0"/>
              <a:t>Integration with third party frameworks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653" y="1736976"/>
            <a:ext cx="2458825" cy="3168759"/>
            <a:chOff x="5425238" y="1643581"/>
            <a:chExt cx="2458825" cy="3168759"/>
          </a:xfrm>
        </p:grpSpPr>
        <p:sp>
          <p:nvSpPr>
            <p:cNvPr id="6" name="Rectangle 5"/>
            <p:cNvSpPr/>
            <p:nvPr/>
          </p:nvSpPr>
          <p:spPr>
            <a:xfrm>
              <a:off x="6844744" y="2857796"/>
              <a:ext cx="1026986" cy="7655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Persistent Store Coordinator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25238" y="2856151"/>
              <a:ext cx="983460" cy="8075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Managed Object Model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81929" y="4006242"/>
              <a:ext cx="1002134" cy="8060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The Data Store</a:t>
              </a:r>
              <a:endParaRPr 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46249" y="1643581"/>
              <a:ext cx="991124" cy="815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Managed Object Context</a:t>
              </a:r>
              <a:endParaRPr lang="en-US" sz="1200" dirty="0"/>
            </a:p>
          </p:txBody>
        </p:sp>
        <p:sp>
          <p:nvSpPr>
            <p:cNvPr id="10" name="Left-Right Arrow 9"/>
            <p:cNvSpPr/>
            <p:nvPr/>
          </p:nvSpPr>
          <p:spPr>
            <a:xfrm>
              <a:off x="6452391" y="3221801"/>
              <a:ext cx="345497" cy="140078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-Right Arrow 10"/>
            <p:cNvSpPr/>
            <p:nvPr/>
          </p:nvSpPr>
          <p:spPr>
            <a:xfrm rot="5400000">
              <a:off x="7165057" y="2589763"/>
              <a:ext cx="345497" cy="140078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-Right Arrow 11"/>
            <p:cNvSpPr/>
            <p:nvPr/>
          </p:nvSpPr>
          <p:spPr>
            <a:xfrm rot="5400000">
              <a:off x="7205404" y="3732051"/>
              <a:ext cx="345497" cy="140078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251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6" y="1485544"/>
            <a:ext cx="8686800" cy="3962110"/>
          </a:xfrm>
        </p:spPr>
        <p:txBody>
          <a:bodyPr/>
          <a:lstStyle/>
          <a:p>
            <a:r>
              <a:rPr lang="en-US" dirty="0" err="1" smtClean="0"/>
              <a:t>NSFetchedResultsController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Building </a:t>
            </a:r>
            <a:r>
              <a:rPr lang="en-US" dirty="0" smtClean="0"/>
              <a:t>blocks</a:t>
            </a:r>
          </a:p>
          <a:p>
            <a:pPr lvl="1"/>
            <a:r>
              <a:rPr lang="en-US" sz="2400" dirty="0" err="1" smtClean="0"/>
              <a:t>NSManagedObject</a:t>
            </a:r>
            <a:endParaRPr lang="en-US" sz="2400" dirty="0" smtClean="0"/>
          </a:p>
          <a:p>
            <a:pPr lvl="1"/>
            <a:r>
              <a:rPr lang="en-US" dirty="0" smtClean="0"/>
              <a:t> </a:t>
            </a:r>
            <a:r>
              <a:rPr lang="en-US" sz="2400" dirty="0" err="1" smtClean="0"/>
              <a:t>NSFetchRequest</a:t>
            </a:r>
            <a:r>
              <a:rPr lang="en-US" sz="2400" dirty="0" smtClean="0"/>
              <a:t> – </a:t>
            </a:r>
            <a:r>
              <a:rPr lang="en-US" sz="2400" b="0" dirty="0" err="1" smtClean="0"/>
              <a:t>NSEntityDescription</a:t>
            </a:r>
            <a:r>
              <a:rPr lang="en-US" sz="2400" b="0" dirty="0" smtClean="0"/>
              <a:t>,      						</a:t>
            </a:r>
            <a:r>
              <a:rPr lang="en-US" sz="2400" b="0" dirty="0" err="1" smtClean="0"/>
              <a:t>NSSortDescriptors</a:t>
            </a:r>
            <a:endParaRPr lang="en-US" sz="2400" b="0" dirty="0" smtClean="0"/>
          </a:p>
          <a:p>
            <a:pPr lvl="1"/>
            <a:r>
              <a:rPr lang="en-US" sz="2400" dirty="0" smtClean="0"/>
              <a:t> </a:t>
            </a:r>
            <a:r>
              <a:rPr lang="en-US" sz="2400" dirty="0" err="1" smtClean="0"/>
              <a:t>NSFetchedResultsControllerDelegate</a:t>
            </a:r>
            <a:endParaRPr lang="en-US" sz="2400" dirty="0" smtClean="0"/>
          </a:p>
          <a:p>
            <a:r>
              <a:rPr lang="en-US" sz="2400" dirty="0" smtClean="0"/>
              <a:t>Fetch data with conditions - </a:t>
            </a:r>
            <a:r>
              <a:rPr lang="en-US" sz="2400" dirty="0" err="1" smtClean="0"/>
              <a:t>NSPredicate</a:t>
            </a:r>
            <a:endParaRPr lang="en-US" sz="2400" dirty="0" smtClean="0"/>
          </a:p>
        </p:txBody>
      </p:sp>
      <p:grpSp>
        <p:nvGrpSpPr>
          <p:cNvPr id="31" name="Group 30"/>
          <p:cNvGrpSpPr/>
          <p:nvPr/>
        </p:nvGrpSpPr>
        <p:grpSpPr>
          <a:xfrm>
            <a:off x="5924017" y="1880049"/>
            <a:ext cx="2991252" cy="2373039"/>
            <a:chOff x="5924017" y="1880049"/>
            <a:chExt cx="2991252" cy="2373039"/>
          </a:xfrm>
        </p:grpSpPr>
        <p:sp>
          <p:nvSpPr>
            <p:cNvPr id="6" name="Rectangle 5"/>
            <p:cNvSpPr/>
            <p:nvPr/>
          </p:nvSpPr>
          <p:spPr>
            <a:xfrm>
              <a:off x="6433700" y="2867633"/>
              <a:ext cx="2105573" cy="4997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NSFetchedResultsController</a:t>
              </a:r>
              <a:r>
                <a:rPr lang="en-US" sz="1200" dirty="0"/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924017" y="1888405"/>
              <a:ext cx="1319673" cy="5484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Fetch Request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0012" y="3848964"/>
              <a:ext cx="2439793" cy="4041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Fetched Results Controller Delegate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39465" y="1880049"/>
              <a:ext cx="1275804" cy="5637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Managed Object Context</a:t>
              </a:r>
              <a:endParaRPr lang="en-US" sz="12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6834761" y="2473309"/>
              <a:ext cx="484617" cy="3676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561686" y="2473309"/>
              <a:ext cx="467905" cy="3592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511553" y="3409155"/>
              <a:ext cx="4579" cy="3980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77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CoreData</a:t>
            </a:r>
            <a:r>
              <a:rPr lang="en-US" dirty="0" smtClean="0"/>
              <a:t> –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11" y="1476205"/>
            <a:ext cx="8686800" cy="48936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Sample project: </a:t>
            </a:r>
            <a:endParaRPr lang="en-US" dirty="0" smtClean="0"/>
          </a:p>
          <a:p>
            <a:pPr marL="0" indent="0">
              <a:buNone/>
            </a:pPr>
            <a:r>
              <a:rPr lang="en-US" b="0" i="1" dirty="0" smtClean="0"/>
              <a:t>Create </a:t>
            </a:r>
            <a:r>
              <a:rPr lang="en-US" b="0" i="1" dirty="0"/>
              <a:t>an iOS application with Master-Detail views to </a:t>
            </a:r>
            <a:r>
              <a:rPr lang="en-US" b="0" i="1" dirty="0" smtClean="0"/>
              <a:t>visualize </a:t>
            </a:r>
            <a:r>
              <a:rPr lang="en-US" b="0" i="1" dirty="0"/>
              <a:t>some list of products and related details</a:t>
            </a:r>
            <a:r>
              <a:rPr lang="en-US" b="0" i="1" dirty="0" smtClean="0"/>
              <a:t>.</a:t>
            </a:r>
            <a:endParaRPr lang="en-US" b="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will be used:</a:t>
            </a:r>
          </a:p>
          <a:p>
            <a:pPr>
              <a:buFontTx/>
              <a:buChar char="-"/>
            </a:pPr>
            <a:r>
              <a:rPr lang="en-US" b="0" i="1" dirty="0" err="1" smtClean="0"/>
              <a:t>CoreData</a:t>
            </a:r>
            <a:r>
              <a:rPr lang="en-US" b="0" i="1" dirty="0" smtClean="0"/>
              <a:t> design tool</a:t>
            </a:r>
          </a:p>
          <a:p>
            <a:pPr>
              <a:buFontTx/>
              <a:buChar char="-"/>
            </a:pPr>
            <a:r>
              <a:rPr lang="en-US" b="0" i="1" dirty="0" err="1" smtClean="0"/>
              <a:t>CoreData</a:t>
            </a:r>
            <a:r>
              <a:rPr lang="en-US" b="0" i="1" dirty="0" smtClean="0"/>
              <a:t> initialization and data manipulation</a:t>
            </a:r>
          </a:p>
          <a:p>
            <a:pPr>
              <a:buFontTx/>
              <a:buChar char="-"/>
            </a:pPr>
            <a:r>
              <a:rPr lang="en-US" b="0" i="1" dirty="0" err="1" smtClean="0"/>
              <a:t>NSPredicate</a:t>
            </a:r>
            <a:r>
              <a:rPr lang="en-US" b="0" i="1" dirty="0" smtClean="0"/>
              <a:t> &amp; </a:t>
            </a:r>
            <a:r>
              <a:rPr lang="en-US" b="0" i="1" dirty="0" err="1" smtClean="0"/>
              <a:t>NSSortDescriptors</a:t>
            </a:r>
            <a:r>
              <a:rPr lang="en-US" b="0" i="1" dirty="0" smtClean="0"/>
              <a:t> usage </a:t>
            </a:r>
          </a:p>
          <a:p>
            <a:pPr>
              <a:buFontTx/>
              <a:buChar char="-"/>
            </a:pPr>
            <a:endParaRPr lang="en-US" b="0" i="1" dirty="0" smtClean="0"/>
          </a:p>
        </p:txBody>
      </p:sp>
    </p:spTree>
    <p:extLst>
      <p:ext uri="{BB962C8B-B14F-4D97-AF65-F5344CB8AC3E}">
        <p14:creationId xmlns:p14="http://schemas.microsoft.com/office/powerpoint/2010/main" val="199668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programming for iOS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14878" y="6400800"/>
            <a:ext cx="2910810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10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00587" y="1289932"/>
            <a:ext cx="8686800" cy="37800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Create EN-BG dictionary application with the following main functionality: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Browse available words ~ 1000 words should be available on application launch </a:t>
            </a: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sz="2600" dirty="0" smtClean="0"/>
              <a:t>Add selected word to “</a:t>
            </a:r>
            <a:r>
              <a:rPr lang="en-US" sz="2600" i="1" dirty="0" smtClean="0"/>
              <a:t>To learn</a:t>
            </a:r>
            <a:r>
              <a:rPr lang="en-US" sz="2600" dirty="0" smtClean="0"/>
              <a:t>” list. For every word in this list a history should be tracked. If a word is read more than 10 times it should be marked as “learned &amp; ready for delete”. 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Provide UI for Fetch &amp; Clear list operations.</a:t>
            </a:r>
          </a:p>
        </p:txBody>
      </p:sp>
    </p:spTree>
    <p:extLst>
      <p:ext uri="{BB962C8B-B14F-4D97-AF65-F5344CB8AC3E}">
        <p14:creationId xmlns:p14="http://schemas.microsoft.com/office/powerpoint/2010/main" val="324352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B programming for iOS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 programming for iOS.potx</Template>
  <TotalTime>1632</TotalTime>
  <Words>373</Words>
  <Application>Microsoft Macintosh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DB programming for iOS</vt:lpstr>
      <vt:lpstr>Database programming for iOS</vt:lpstr>
      <vt:lpstr>Data driven apps for iOS</vt:lpstr>
      <vt:lpstr>SQLite</vt:lpstr>
      <vt:lpstr>SQLite – Live Demo</vt:lpstr>
      <vt:lpstr>Core Data</vt:lpstr>
      <vt:lpstr>Fetching data</vt:lpstr>
      <vt:lpstr>CoreData – Live Demo</vt:lpstr>
      <vt:lpstr>Database programming for iOS</vt:lpstr>
      <vt:lpstr>Homework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Storyboards, Views and Transitions</dc:title>
  <dc:creator>Doncho Minkov</dc:creator>
  <cp:lastModifiedBy>Doncho Minkov</cp:lastModifiedBy>
  <cp:revision>204</cp:revision>
  <dcterms:created xsi:type="dcterms:W3CDTF">2014-10-26T15:59:43Z</dcterms:created>
  <dcterms:modified xsi:type="dcterms:W3CDTF">2014-11-05T16:06:14Z</dcterms:modified>
</cp:coreProperties>
</file>