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57" r:id="rId3"/>
    <p:sldId id="262" r:id="rId4"/>
    <p:sldId id="263" r:id="rId5"/>
    <p:sldId id="266" r:id="rId6"/>
    <p:sldId id="268" r:id="rId7"/>
    <p:sldId id="269" r:id="rId8"/>
    <p:sldId id="270" r:id="rId9"/>
    <p:sldId id="281" r:id="rId10"/>
    <p:sldId id="283" r:id="rId11"/>
    <p:sldId id="284" r:id="rId12"/>
    <p:sldId id="285" r:id="rId13"/>
    <p:sldId id="286" r:id="rId14"/>
    <p:sldId id="287" r:id="rId15"/>
    <p:sldId id="29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2373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98680"/>
            <a:ext cx="8229600" cy="1524000"/>
          </a:xfrm>
        </p:spPr>
        <p:txBody>
          <a:bodyPr/>
          <a:lstStyle/>
          <a:p>
            <a:r>
              <a:rPr lang="en-US" dirty="0" smtClean="0"/>
              <a:t>iOS Application Lifecycle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904914" cy="461665"/>
          </a:xfrm>
        </p:spPr>
        <p:txBody>
          <a:bodyPr/>
          <a:lstStyle/>
          <a:p>
            <a:r>
              <a:rPr lang="en-US" dirty="0" smtClean="0"/>
              <a:t>Mobile apps for iPhone &amp;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7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UIViewController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UIViewController: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the fundamental view-management model</a:t>
            </a:r>
          </a:p>
          <a:p>
            <a:pPr lvl="1"/>
            <a:r>
              <a:rPr lang="en-US" dirty="0" smtClean="0"/>
              <a:t>Coordinates its efforts with model objects and other controller objects communication</a:t>
            </a:r>
          </a:p>
          <a:p>
            <a:pPr lvl="1"/>
            <a:r>
              <a:rPr lang="en-US" dirty="0" smtClean="0"/>
              <a:t>Responsible for a single view</a:t>
            </a:r>
          </a:p>
          <a:p>
            <a:pPr lvl="1"/>
            <a:r>
              <a:rPr lang="en-US" dirty="0" smtClean="0"/>
              <a:t>States preservation and restoration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UIViewController – API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the View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iew – the root view of the controller’s view hierarchy</a:t>
            </a:r>
          </a:p>
          <a:p>
            <a:pPr lvl="1"/>
            <a:r>
              <a:rPr lang="en-US" dirty="0" smtClean="0"/>
              <a:t>viewDidLoad – it is called after the view controller has loaded its view hierarchy into memory</a:t>
            </a:r>
          </a:p>
          <a:p>
            <a:r>
              <a:rPr lang="en-US" dirty="0" smtClean="0"/>
              <a:t>Handling Memory Warning</a:t>
            </a:r>
          </a:p>
          <a:p>
            <a:pPr lvl="1"/>
            <a:r>
              <a:rPr lang="en-US" dirty="0" err="1" smtClean="0"/>
              <a:t>didReceiveMemoryWarning</a:t>
            </a:r>
            <a:endParaRPr lang="en-US" dirty="0" smtClean="0"/>
          </a:p>
          <a:p>
            <a:pPr lvl="2"/>
            <a:r>
              <a:rPr lang="en-US" dirty="0" smtClean="0"/>
              <a:t>Sent to the view controller when the app receives a memory warning</a:t>
            </a:r>
          </a:p>
          <a:p>
            <a:pPr marL="9525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UIViewController – API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Responding to View Events</a:t>
            </a:r>
          </a:p>
          <a:p>
            <a:pPr lvl="1"/>
            <a:r>
              <a:rPr lang="en-US" dirty="0" err="1" smtClean="0"/>
              <a:t>viewWillAppear</a:t>
            </a:r>
            <a:endParaRPr lang="en-US" dirty="0" smtClean="0"/>
          </a:p>
          <a:p>
            <a:pPr lvl="2"/>
            <a:r>
              <a:rPr lang="en-US" dirty="0" smtClean="0"/>
              <a:t>Notifies that its view to be added to a view hierarchy</a:t>
            </a:r>
            <a:endParaRPr lang="en-US" dirty="0"/>
          </a:p>
          <a:p>
            <a:pPr lvl="1"/>
            <a:r>
              <a:rPr lang="en-US" dirty="0" err="1" smtClean="0"/>
              <a:t>viewDidAppear</a:t>
            </a:r>
            <a:endParaRPr lang="en-US" dirty="0" smtClean="0"/>
          </a:p>
          <a:p>
            <a:pPr lvl="2"/>
            <a:r>
              <a:rPr lang="en-US" dirty="0" smtClean="0"/>
              <a:t>Notifies that that its view is added to a view hierarchy</a:t>
            </a:r>
          </a:p>
          <a:p>
            <a:pPr lvl="1"/>
            <a:r>
              <a:rPr lang="en-US" dirty="0" err="1" smtClean="0"/>
              <a:t>viewWillDisappear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otifies that </a:t>
            </a:r>
            <a:r>
              <a:rPr lang="en-US" dirty="0"/>
              <a:t>its view is about to be removed from a view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5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UIViewController – API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viewDidDisappear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otifies </a:t>
            </a:r>
            <a:r>
              <a:rPr lang="en-US" dirty="0"/>
              <a:t>that its view is about to be removed from a view </a:t>
            </a:r>
            <a:r>
              <a:rPr lang="en-US" dirty="0" smtClean="0"/>
              <a:t>hierarchy</a:t>
            </a:r>
          </a:p>
          <a:p>
            <a:pPr lvl="1"/>
            <a:r>
              <a:rPr lang="en-US" dirty="0" err="1" smtClean="0"/>
              <a:t>viewWillLayoutSubviews</a:t>
            </a:r>
            <a:endParaRPr lang="en-US" dirty="0" smtClean="0"/>
          </a:p>
          <a:p>
            <a:pPr lvl="2"/>
            <a:r>
              <a:rPr lang="en-US" dirty="0" smtClean="0"/>
              <a:t>Called </a:t>
            </a:r>
            <a:r>
              <a:rPr lang="en-US" dirty="0"/>
              <a:t>to notify the view controller that its view is about to layout its </a:t>
            </a:r>
            <a:r>
              <a:rPr lang="en-US" dirty="0" smtClean="0"/>
              <a:t>subviews</a:t>
            </a:r>
            <a:endParaRPr lang="en-US" dirty="0"/>
          </a:p>
          <a:p>
            <a:pPr lvl="1"/>
            <a:r>
              <a:rPr lang="en-US" dirty="0" err="1" smtClean="0"/>
              <a:t>viewDidLayoutSubviews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alled </a:t>
            </a:r>
            <a:r>
              <a:rPr lang="en-US" dirty="0"/>
              <a:t>to notify the view controller that its view has just laid out its </a:t>
            </a:r>
            <a:r>
              <a:rPr lang="en-US" dirty="0" smtClean="0"/>
              <a:t>subviews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UIViewController -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Content Placeholder 6" descr="UIViewController_lifecyc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17" r="-595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106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Application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app Execution model</a:t>
            </a:r>
          </a:p>
          <a:p>
            <a:pPr lvl="1"/>
            <a:r>
              <a:rPr lang="en-US" dirty="0" smtClean="0"/>
              <a:t>UIApplication object</a:t>
            </a:r>
            <a:endParaRPr lang="en-US" dirty="0"/>
          </a:p>
          <a:p>
            <a:pPr lvl="1"/>
            <a:r>
              <a:rPr lang="en-US" dirty="0" err="1" smtClean="0"/>
              <a:t>UIApplicationDelegate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UIViewController </a:t>
            </a:r>
          </a:p>
          <a:p>
            <a:pPr lvl="1"/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Execution model and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0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–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Application main function: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2900" y="1828800"/>
            <a:ext cx="8382000" cy="2862322"/>
          </a:xfrm>
        </p:spPr>
        <p:txBody>
          <a:bodyPr/>
          <a:lstStyle/>
          <a:p>
            <a:r>
              <a:rPr lang="en-US" dirty="0"/>
              <a:t>#import &lt;</a:t>
            </a:r>
            <a:r>
              <a:rPr lang="en-US" dirty="0" err="1"/>
              <a:t>UIKit</a:t>
            </a:r>
            <a:r>
              <a:rPr lang="en-US" dirty="0"/>
              <a:t>/</a:t>
            </a:r>
            <a:r>
              <a:rPr lang="en-US" dirty="0" err="1"/>
              <a:t>UIKit.h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#import "</a:t>
            </a:r>
            <a:r>
              <a:rPr lang="en-US" dirty="0" err="1"/>
              <a:t>AppDelegate.h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@</a:t>
            </a:r>
            <a:r>
              <a:rPr lang="en-US" dirty="0" err="1"/>
              <a:t>autoreleasepool</a:t>
            </a:r>
            <a:r>
              <a:rPr lang="en-US" dirty="0"/>
              <a:t> {</a:t>
            </a:r>
          </a:p>
          <a:p>
            <a:r>
              <a:rPr lang="en-US" dirty="0"/>
              <a:t>        return </a:t>
            </a:r>
            <a:r>
              <a:rPr lang="en-US" dirty="0" err="1"/>
              <a:t>UIApplicationMain</a:t>
            </a:r>
            <a:r>
              <a:rPr lang="en-US" dirty="0"/>
              <a:t>(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r>
              <a:rPr lang="en-US" dirty="0"/>
              <a:t>, nil,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NSStringFromClass</a:t>
            </a:r>
            <a:r>
              <a:rPr lang="en-US" dirty="0"/>
              <a:t>([AppDelegate class]));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447800" y="4932610"/>
            <a:ext cx="7391400" cy="1379101"/>
          </a:xfrm>
          <a:prstGeom prst="wedgeRoundRectCallout">
            <a:avLst>
              <a:gd name="adj1" fmla="val 1668"/>
              <a:gd name="adj2" fmla="val -962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alled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the main entry point to create the application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object, delegate and set up the event cycle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2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UIApplicationDelegate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2772"/>
            <a:ext cx="8686800" cy="5382827"/>
          </a:xfrm>
        </p:spPr>
        <p:txBody>
          <a:bodyPr/>
          <a:lstStyle/>
          <a:p>
            <a:r>
              <a:rPr lang="en-US" dirty="0" err="1"/>
              <a:t>UIApplicationDelegate</a:t>
            </a:r>
            <a:r>
              <a:rPr lang="en-US" dirty="0"/>
              <a:t> </a:t>
            </a:r>
            <a:r>
              <a:rPr lang="en-US" dirty="0" smtClean="0"/>
              <a:t>– protocol </a:t>
            </a:r>
            <a:r>
              <a:rPr lang="en-US" dirty="0"/>
              <a:t>declares methods that are implemented by the delegate of the singleton UIApplication object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AppDelegate</a:t>
            </a:r>
            <a:r>
              <a:rPr lang="en-US" dirty="0" smtClean="0"/>
              <a:t> –</a:t>
            </a:r>
            <a:r>
              <a:rPr lang="bg-BG" dirty="0" smtClean="0"/>
              <a:t> </a:t>
            </a:r>
            <a:r>
              <a:rPr lang="en-US" dirty="0" smtClean="0"/>
              <a:t>implements the application delegate to expose the control over the UIApplication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7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UIApplication</a:t>
            </a:r>
            <a:r>
              <a:rPr lang="bg-BG" dirty="0" smtClean="0"/>
              <a:t>:</a:t>
            </a:r>
            <a:r>
              <a:rPr lang="en-US" dirty="0" smtClean="0"/>
              <a:t>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states:</a:t>
            </a:r>
          </a:p>
          <a:p>
            <a:pPr lvl="1"/>
            <a:r>
              <a:rPr lang="en-US" dirty="0" smtClean="0"/>
              <a:t>Not Running – the app is not launched</a:t>
            </a:r>
          </a:p>
          <a:p>
            <a:pPr lvl="1"/>
            <a:r>
              <a:rPr lang="en-US" dirty="0" smtClean="0"/>
              <a:t>Inactive – the app is running in the foreground but is currently not receiving events</a:t>
            </a:r>
          </a:p>
          <a:p>
            <a:pPr lvl="1"/>
            <a:r>
              <a:rPr lang="en-US" dirty="0" smtClean="0"/>
              <a:t>Active – the app is running in the foreground but is receiving events</a:t>
            </a:r>
          </a:p>
          <a:p>
            <a:pPr lvl="1"/>
            <a:r>
              <a:rPr lang="en-US" dirty="0" smtClean="0"/>
              <a:t>Background – the app is running in the background and executing code</a:t>
            </a:r>
          </a:p>
          <a:p>
            <a:pPr lvl="1"/>
            <a:r>
              <a:rPr lang="en-US" dirty="0" smtClean="0"/>
              <a:t>Suspended – the app is in the background but is not executing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4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UIApplication</a:t>
            </a:r>
            <a:r>
              <a:rPr lang="bg-BG" dirty="0" smtClean="0"/>
              <a:t>: </a:t>
            </a:r>
            <a:r>
              <a:rPr lang="en-US" dirty="0" smtClean="0"/>
              <a:t>States (2)</a:t>
            </a:r>
            <a:endParaRPr lang="en-US" dirty="0"/>
          </a:p>
        </p:txBody>
      </p:sp>
      <p:pic>
        <p:nvPicPr>
          <p:cNvPr id="5" name="Content Placeholder 4" descr="high_level_flow_2x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1" t="-5580" r="-5769" b="-5583"/>
          <a:stretch/>
        </p:blipFill>
        <p:spPr>
          <a:xfrm>
            <a:off x="2379213" y="822788"/>
            <a:ext cx="4864966" cy="5844712"/>
          </a:xfrm>
          <a:prstGeom prst="roundRect">
            <a:avLst>
              <a:gd name="adj" fmla="val 1423"/>
            </a:avLst>
          </a:prstGeom>
          <a:solidFill>
            <a:srgbClr val="FFFFFF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0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UIApplication – Launch Cycle</a:t>
            </a:r>
            <a:endParaRPr lang="en-US" dirty="0"/>
          </a:p>
        </p:txBody>
      </p:sp>
      <p:pic>
        <p:nvPicPr>
          <p:cNvPr id="5" name="Content Placeholder 4" descr="app_launch_fg_2x (1)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7" t="-2913" r="-3397" b="-2913"/>
          <a:stretch/>
        </p:blipFill>
        <p:spPr>
          <a:xfrm>
            <a:off x="2281561" y="929768"/>
            <a:ext cx="4722922" cy="5582860"/>
          </a:xfrm>
          <a:prstGeom prst="roundRect">
            <a:avLst>
              <a:gd name="adj" fmla="val 1423"/>
            </a:avLst>
          </a:prstGeom>
          <a:solidFill>
            <a:srgbClr val="FFFFFF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UIViewController 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and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331</TotalTime>
  <Words>431</Words>
  <Application>Microsoft Macintosh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Telerik Academy theme</vt:lpstr>
      <vt:lpstr>iOS Application Lifecycle</vt:lpstr>
      <vt:lpstr>Table of Contents</vt:lpstr>
      <vt:lpstr>UIApplication</vt:lpstr>
      <vt:lpstr>Execution model – Entry Point</vt:lpstr>
      <vt:lpstr>UIApplicationDelegate</vt:lpstr>
      <vt:lpstr>UIApplication: States</vt:lpstr>
      <vt:lpstr>UIApplication: States (2)</vt:lpstr>
      <vt:lpstr>UIApplication – Launch Cycle</vt:lpstr>
      <vt:lpstr>UIViewController States</vt:lpstr>
      <vt:lpstr>Overview: UIViewController</vt:lpstr>
      <vt:lpstr>UIViewController – API (1)</vt:lpstr>
      <vt:lpstr>UIViewController – API (2)</vt:lpstr>
      <vt:lpstr>UIViewController – API (3)</vt:lpstr>
      <vt:lpstr>UIViewController - Lifecycle</vt:lpstr>
      <vt:lpstr>iOS Application Lifecycle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Doncho Minkov</cp:lastModifiedBy>
  <cp:revision>180</cp:revision>
  <dcterms:created xsi:type="dcterms:W3CDTF">2014-10-26T15:59:43Z</dcterms:created>
  <dcterms:modified xsi:type="dcterms:W3CDTF">2014-10-30T10:28:27Z</dcterms:modified>
</cp:coreProperties>
</file>