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75" r:id="rId2"/>
    <p:sldId id="258" r:id="rId3"/>
    <p:sldId id="261" r:id="rId4"/>
    <p:sldId id="278" r:id="rId5"/>
    <p:sldId id="285" r:id="rId6"/>
    <p:sldId id="276" r:id="rId7"/>
    <p:sldId id="280" r:id="rId8"/>
    <p:sldId id="288" r:id="rId9"/>
    <p:sldId id="281" r:id="rId10"/>
    <p:sldId id="282" r:id="rId11"/>
    <p:sldId id="287" r:id="rId12"/>
  </p:sldIdLst>
  <p:sldSz cx="18288000" cy="10287000"/>
  <p:notesSz cx="6858000" cy="9144000"/>
  <p:embeddedFontLst>
    <p:embeddedFont>
      <p:font typeface="Montserrat Classic" panose="020B0604020202020204" charset="0"/>
      <p:regular r:id="rId14"/>
    </p:embeddedFont>
    <p:embeddedFont>
      <p:font typeface="Montserrat Classic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77" autoAdjust="0"/>
  </p:normalViewPr>
  <p:slideViewPr>
    <p:cSldViewPr>
      <p:cViewPr varScale="1">
        <p:scale>
          <a:sx n="73" d="100"/>
          <a:sy n="73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vetozar Cherkezov" userId="88602089c301b2bf" providerId="LiveId" clId="{0D31658B-3FC1-4DDF-ADFF-78237D8D0D64}"/>
    <pc:docChg chg="undo custSel addSld delSld modSld sldOrd">
      <pc:chgData name="Tzvetozar Cherkezov" userId="88602089c301b2bf" providerId="LiveId" clId="{0D31658B-3FC1-4DDF-ADFF-78237D8D0D64}" dt="2024-07-23T11:31:03.726" v="2377" actId="1076"/>
      <pc:docMkLst>
        <pc:docMk/>
      </pc:docMkLst>
      <pc:sldChg chg="addSp delSp modSp mod">
        <pc:chgData name="Tzvetozar Cherkezov" userId="88602089c301b2bf" providerId="LiveId" clId="{0D31658B-3FC1-4DDF-ADFF-78237D8D0D64}" dt="2024-07-23T11:31:03.726" v="2377" actId="1076"/>
        <pc:sldMkLst>
          <pc:docMk/>
          <pc:sldMk cId="0" sldId="258"/>
        </pc:sldMkLst>
        <pc:spChg chg="mod">
          <ac:chgData name="Tzvetozar Cherkezov" userId="88602089c301b2bf" providerId="LiveId" clId="{0D31658B-3FC1-4DDF-ADFF-78237D8D0D64}" dt="2024-07-23T11:29:20.852" v="2373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2T15:50:49.412" v="1886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3T10:08:45.176" v="2251" actId="114"/>
          <ac:spMkLst>
            <pc:docMk/>
            <pc:sldMk cId="0" sldId="258"/>
            <ac:spMk id="15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3T10:08:39.058" v="2250" actId="113"/>
          <ac:spMkLst>
            <pc:docMk/>
            <pc:sldMk cId="0" sldId="258"/>
            <ac:spMk id="16" creationId="{AA4D1636-61E4-03A4-B702-1111F99FE474}"/>
          </ac:spMkLst>
        </pc:spChg>
        <pc:spChg chg="del">
          <ac:chgData name="Tzvetozar Cherkezov" userId="88602089c301b2bf" providerId="LiveId" clId="{0D31658B-3FC1-4DDF-ADFF-78237D8D0D64}" dt="2024-07-22T10:53:22.928" v="116" actId="931"/>
          <ac:spMkLst>
            <pc:docMk/>
            <pc:sldMk cId="0" sldId="258"/>
            <ac:spMk id="17" creationId="{E7B6443D-8CD0-EEEE-BF5E-CA1714F618B8}"/>
          </ac:spMkLst>
        </pc:spChg>
        <pc:grpChg chg="mod">
          <ac:chgData name="Tzvetozar Cherkezov" userId="88602089c301b2bf" providerId="LiveId" clId="{0D31658B-3FC1-4DDF-ADFF-78237D8D0D64}" dt="2024-07-23T11:29:31.275" v="2376" actId="14100"/>
          <ac:grpSpMkLst>
            <pc:docMk/>
            <pc:sldMk cId="0" sldId="258"/>
            <ac:grpSpMk id="7" creationId="{00000000-0000-0000-0000-000000000000}"/>
          </ac:grpSpMkLst>
        </pc:grpChg>
        <pc:picChg chg="add mod">
          <ac:chgData name="Tzvetozar Cherkezov" userId="88602089c301b2bf" providerId="LiveId" clId="{0D31658B-3FC1-4DDF-ADFF-78237D8D0D64}" dt="2024-07-23T11:29:16.149" v="2372" actId="1076"/>
          <ac:picMkLst>
            <pc:docMk/>
            <pc:sldMk cId="0" sldId="258"/>
            <ac:picMk id="5" creationId="{72CD8E0D-BC81-D216-419C-81994EF3824F}"/>
          </ac:picMkLst>
        </pc:picChg>
        <pc:picChg chg="add mod">
          <ac:chgData name="Tzvetozar Cherkezov" userId="88602089c301b2bf" providerId="LiveId" clId="{0D31658B-3FC1-4DDF-ADFF-78237D8D0D64}" dt="2024-07-23T11:31:03.726" v="2377" actId="1076"/>
          <ac:picMkLst>
            <pc:docMk/>
            <pc:sldMk cId="0" sldId="258"/>
            <ac:picMk id="6" creationId="{D8C63973-80ED-AA27-1795-6F4E4E04C92F}"/>
          </ac:picMkLst>
        </pc:picChg>
      </pc:sldChg>
      <pc:sldChg chg="delSp modSp mod">
        <pc:chgData name="Tzvetozar Cherkezov" userId="88602089c301b2bf" providerId="LiveId" clId="{0D31658B-3FC1-4DDF-ADFF-78237D8D0D64}" dt="2024-07-23T09:06:05.708" v="2237" actId="1076"/>
        <pc:sldMkLst>
          <pc:docMk/>
          <pc:sldMk cId="0" sldId="261"/>
        </pc:sldMkLst>
        <pc:spChg chg="mod">
          <ac:chgData name="Tzvetozar Cherkezov" userId="88602089c301b2bf" providerId="LiveId" clId="{0D31658B-3FC1-4DDF-ADFF-78237D8D0D64}" dt="2024-07-23T09:05:11.371" v="2223" actId="6549"/>
          <ac:spMkLst>
            <pc:docMk/>
            <pc:sldMk cId="0" sldId="261"/>
            <ac:spMk id="14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3T09:06:05.708" v="2237" actId="1076"/>
          <ac:spMkLst>
            <pc:docMk/>
            <pc:sldMk cId="0" sldId="261"/>
            <ac:spMk id="25" creationId="{65525574-17B3-8D1E-F5CB-C7D40A1A0DBA}"/>
          </ac:spMkLst>
        </pc:spChg>
        <pc:spChg chg="del mod">
          <ac:chgData name="Tzvetozar Cherkezov" userId="88602089c301b2bf" providerId="LiveId" clId="{0D31658B-3FC1-4DDF-ADFF-78237D8D0D64}" dt="2024-07-22T14:04:30.043" v="1607" actId="478"/>
          <ac:spMkLst>
            <pc:docMk/>
            <pc:sldMk cId="0" sldId="261"/>
            <ac:spMk id="27" creationId="{E8B45072-A388-E69B-D69E-B6EDE43EA4FF}"/>
          </ac:spMkLst>
        </pc:spChg>
        <pc:spChg chg="mod">
          <ac:chgData name="Tzvetozar Cherkezov" userId="88602089c301b2bf" providerId="LiveId" clId="{0D31658B-3FC1-4DDF-ADFF-78237D8D0D64}" dt="2024-07-23T09:05:57.367" v="2236" actId="1076"/>
          <ac:spMkLst>
            <pc:docMk/>
            <pc:sldMk cId="0" sldId="261"/>
            <ac:spMk id="28" creationId="{BFAC7E63-2E2F-6109-FBF4-7371E8AB271A}"/>
          </ac:spMkLst>
        </pc:spChg>
        <pc:grpChg chg="mod">
          <ac:chgData name="Tzvetozar Cherkezov" userId="88602089c301b2bf" providerId="LiveId" clId="{0D31658B-3FC1-4DDF-ADFF-78237D8D0D64}" dt="2024-07-23T09:05:52.162" v="2235" actId="1076"/>
          <ac:grpSpMkLst>
            <pc:docMk/>
            <pc:sldMk cId="0" sldId="261"/>
            <ac:grpSpMk id="2" creationId="{00000000-0000-0000-0000-000000000000}"/>
          </ac:grpSpMkLst>
        </pc:grpChg>
      </pc:sldChg>
      <pc:sldChg chg="del">
        <pc:chgData name="Tzvetozar Cherkezov" userId="88602089c301b2bf" providerId="LiveId" clId="{0D31658B-3FC1-4DDF-ADFF-78237D8D0D64}" dt="2024-07-22T14:09:49.385" v="1824" actId="47"/>
        <pc:sldMkLst>
          <pc:docMk/>
          <pc:sldMk cId="0" sldId="268"/>
        </pc:sldMkLst>
      </pc:sldChg>
      <pc:sldChg chg="del">
        <pc:chgData name="Tzvetozar Cherkezov" userId="88602089c301b2bf" providerId="LiveId" clId="{0D31658B-3FC1-4DDF-ADFF-78237D8D0D64}" dt="2024-07-22T14:04:17.521" v="1605" actId="47"/>
        <pc:sldMkLst>
          <pc:docMk/>
          <pc:sldMk cId="3638013848" sldId="269"/>
        </pc:sldMkLst>
      </pc:sldChg>
      <pc:sldChg chg="add del">
        <pc:chgData name="Tzvetozar Cherkezov" userId="88602089c301b2bf" providerId="LiveId" clId="{0D31658B-3FC1-4DDF-ADFF-78237D8D0D64}" dt="2024-07-22T15:51:23.749" v="1888" actId="47"/>
        <pc:sldMkLst>
          <pc:docMk/>
          <pc:sldMk cId="1517650128" sldId="271"/>
        </pc:sldMkLst>
      </pc:sldChg>
      <pc:sldChg chg="del">
        <pc:chgData name="Tzvetozar Cherkezov" userId="88602089c301b2bf" providerId="LiveId" clId="{0D31658B-3FC1-4DDF-ADFF-78237D8D0D64}" dt="2024-07-22T10:48:42.118" v="18" actId="47"/>
        <pc:sldMkLst>
          <pc:docMk/>
          <pc:sldMk cId="3257933135" sldId="273"/>
        </pc:sldMkLst>
      </pc:sldChg>
      <pc:sldChg chg="addSp delSp modSp mod modNotesTx">
        <pc:chgData name="Tzvetozar Cherkezov" userId="88602089c301b2bf" providerId="LiveId" clId="{0D31658B-3FC1-4DDF-ADFF-78237D8D0D64}" dt="2024-07-23T10:57:15.249" v="2259" actId="6549"/>
        <pc:sldMkLst>
          <pc:docMk/>
          <pc:sldMk cId="1673989865" sldId="276"/>
        </pc:sldMkLst>
        <pc:spChg chg="add del mod">
          <ac:chgData name="Tzvetozar Cherkezov" userId="88602089c301b2bf" providerId="LiveId" clId="{0D31658B-3FC1-4DDF-ADFF-78237D8D0D64}" dt="2024-07-22T12:23:24.283" v="1000" actId="478"/>
          <ac:spMkLst>
            <pc:docMk/>
            <pc:sldMk cId="1673989865" sldId="276"/>
            <ac:spMk id="2" creationId="{7BC3DCCF-CE0B-2B98-E420-C9F99CE49DBF}"/>
          </ac:spMkLst>
        </pc:spChg>
        <pc:spChg chg="mod">
          <ac:chgData name="Tzvetozar Cherkezov" userId="88602089c301b2bf" providerId="LiveId" clId="{0D31658B-3FC1-4DDF-ADFF-78237D8D0D64}" dt="2024-07-23T08:22:45.443" v="1904" actId="255"/>
          <ac:spMkLst>
            <pc:docMk/>
            <pc:sldMk cId="1673989865" sldId="276"/>
            <ac:spMk id="3" creationId="{2E437405-15DF-5436-67D3-5C5A30CB06EB}"/>
          </ac:spMkLst>
        </pc:spChg>
        <pc:spChg chg="add del mod">
          <ac:chgData name="Tzvetozar Cherkezov" userId="88602089c301b2bf" providerId="LiveId" clId="{0D31658B-3FC1-4DDF-ADFF-78237D8D0D64}" dt="2024-07-22T12:23:21.648" v="998" actId="478"/>
          <ac:spMkLst>
            <pc:docMk/>
            <pc:sldMk cId="1673989865" sldId="276"/>
            <ac:spMk id="4" creationId="{1D92344C-C6C7-2ABD-ACDB-29124F529775}"/>
          </ac:spMkLst>
        </pc:spChg>
        <pc:spChg chg="mod">
          <ac:chgData name="Tzvetozar Cherkezov" userId="88602089c301b2bf" providerId="LiveId" clId="{0D31658B-3FC1-4DDF-ADFF-78237D8D0D64}" dt="2024-07-23T08:35:46.715" v="2033" actId="20577"/>
          <ac:spMkLst>
            <pc:docMk/>
            <pc:sldMk cId="1673989865" sldId="276"/>
            <ac:spMk id="8" creationId="{B52486CE-DF66-8B63-C625-DB7CA06E34E0}"/>
          </ac:spMkLst>
        </pc:spChg>
        <pc:spChg chg="add del mod">
          <ac:chgData name="Tzvetozar Cherkezov" userId="88602089c301b2bf" providerId="LiveId" clId="{0D31658B-3FC1-4DDF-ADFF-78237D8D0D64}" dt="2024-07-22T12:23:19.527" v="997" actId="478"/>
          <ac:spMkLst>
            <pc:docMk/>
            <pc:sldMk cId="1673989865" sldId="276"/>
            <ac:spMk id="9" creationId="{D86A550D-5DF5-BB5E-ADB1-C12AFE4DF92E}"/>
          </ac:spMkLst>
        </pc:spChg>
        <pc:spChg chg="add del mod">
          <ac:chgData name="Tzvetozar Cherkezov" userId="88602089c301b2bf" providerId="LiveId" clId="{0D31658B-3FC1-4DDF-ADFF-78237D8D0D64}" dt="2024-07-22T12:23:06.266" v="989" actId="478"/>
          <ac:spMkLst>
            <pc:docMk/>
            <pc:sldMk cId="1673989865" sldId="276"/>
            <ac:spMk id="10" creationId="{203074D8-B423-2511-A052-18EDEBD90F7C}"/>
          </ac:spMkLst>
        </pc:spChg>
        <pc:spChg chg="add del mod">
          <ac:chgData name="Tzvetozar Cherkezov" userId="88602089c301b2bf" providerId="LiveId" clId="{0D31658B-3FC1-4DDF-ADFF-78237D8D0D64}" dt="2024-07-22T12:23:14.931" v="993" actId="478"/>
          <ac:spMkLst>
            <pc:docMk/>
            <pc:sldMk cId="1673989865" sldId="276"/>
            <ac:spMk id="11" creationId="{08A626E0-02EF-89DD-2526-DD7CCF9F2A96}"/>
          </ac:spMkLst>
        </pc:spChg>
        <pc:spChg chg="add del mod">
          <ac:chgData name="Tzvetozar Cherkezov" userId="88602089c301b2bf" providerId="LiveId" clId="{0D31658B-3FC1-4DDF-ADFF-78237D8D0D64}" dt="2024-07-22T12:23:24.956" v="1001" actId="478"/>
          <ac:spMkLst>
            <pc:docMk/>
            <pc:sldMk cId="1673989865" sldId="276"/>
            <ac:spMk id="12" creationId="{DD09BA2A-EF0B-EA88-4A68-E98827C57F11}"/>
          </ac:spMkLst>
        </pc:spChg>
        <pc:spChg chg="add del mod">
          <ac:chgData name="Tzvetozar Cherkezov" userId="88602089c301b2bf" providerId="LiveId" clId="{0D31658B-3FC1-4DDF-ADFF-78237D8D0D64}" dt="2024-07-22T12:23:22.659" v="999" actId="478"/>
          <ac:spMkLst>
            <pc:docMk/>
            <pc:sldMk cId="1673989865" sldId="276"/>
            <ac:spMk id="13" creationId="{66D5111A-1F3F-AF95-1501-31CFEA19A1D3}"/>
          </ac:spMkLst>
        </pc:spChg>
        <pc:spChg chg="add del mod">
          <ac:chgData name="Tzvetozar Cherkezov" userId="88602089c301b2bf" providerId="LiveId" clId="{0D31658B-3FC1-4DDF-ADFF-78237D8D0D64}" dt="2024-07-22T12:23:17.435" v="996" actId="478"/>
          <ac:spMkLst>
            <pc:docMk/>
            <pc:sldMk cId="1673989865" sldId="276"/>
            <ac:spMk id="14" creationId="{E764EB86-44BB-6266-73EF-721D17B4FAD8}"/>
          </ac:spMkLst>
        </pc:spChg>
        <pc:spChg chg="add del mod">
          <ac:chgData name="Tzvetozar Cherkezov" userId="88602089c301b2bf" providerId="LiveId" clId="{0D31658B-3FC1-4DDF-ADFF-78237D8D0D64}" dt="2024-07-22T12:23:08.175" v="990" actId="478"/>
          <ac:spMkLst>
            <pc:docMk/>
            <pc:sldMk cId="1673989865" sldId="276"/>
            <ac:spMk id="15" creationId="{0C806F48-772F-53DD-D589-D1331D5198DF}"/>
          </ac:spMkLst>
        </pc:spChg>
        <pc:spChg chg="add del mod">
          <ac:chgData name="Tzvetozar Cherkezov" userId="88602089c301b2bf" providerId="LiveId" clId="{0D31658B-3FC1-4DDF-ADFF-78237D8D0D64}" dt="2024-07-22T12:23:10.008" v="991" actId="478"/>
          <ac:spMkLst>
            <pc:docMk/>
            <pc:sldMk cId="1673989865" sldId="276"/>
            <ac:spMk id="16" creationId="{2125F116-E30C-655F-D40E-730C58613614}"/>
          </ac:spMkLst>
        </pc:spChg>
        <pc:spChg chg="add mod">
          <ac:chgData name="Tzvetozar Cherkezov" userId="88602089c301b2bf" providerId="LiveId" clId="{0D31658B-3FC1-4DDF-ADFF-78237D8D0D64}" dt="2024-07-22T12:22:06.195" v="959"/>
          <ac:spMkLst>
            <pc:docMk/>
            <pc:sldMk cId="1673989865" sldId="276"/>
            <ac:spMk id="21" creationId="{6E72019E-7C15-DD4E-C7FD-A9EE024DA3A0}"/>
          </ac:spMkLst>
        </pc:spChg>
        <pc:cxnChg chg="add del mod">
          <ac:chgData name="Tzvetozar Cherkezov" userId="88602089c301b2bf" providerId="LiveId" clId="{0D31658B-3FC1-4DDF-ADFF-78237D8D0D64}" dt="2024-07-22T12:23:00.893" v="980" actId="11529"/>
          <ac:cxnSpMkLst>
            <pc:docMk/>
            <pc:sldMk cId="1673989865" sldId="276"/>
            <ac:cxnSpMk id="18" creationId="{184014D7-1046-C023-743F-B93FD2DDA971}"/>
          </ac:cxnSpMkLst>
        </pc:cxnChg>
        <pc:cxnChg chg="add del">
          <ac:chgData name="Tzvetozar Cherkezov" userId="88602089c301b2bf" providerId="LiveId" clId="{0D31658B-3FC1-4DDF-ADFF-78237D8D0D64}" dt="2024-07-22T12:22:03.802" v="958" actId="11529"/>
          <ac:cxnSpMkLst>
            <pc:docMk/>
            <pc:sldMk cId="1673989865" sldId="276"/>
            <ac:cxnSpMk id="20" creationId="{32916CC5-900F-8C8C-6971-1C7D4ABA4D75}"/>
          </ac:cxnSpMkLst>
        </pc:cxnChg>
        <pc:cxnChg chg="add mod">
          <ac:chgData name="Tzvetozar Cherkezov" userId="88602089c301b2bf" providerId="LiveId" clId="{0D31658B-3FC1-4DDF-ADFF-78237D8D0D64}" dt="2024-07-22T12:23:00.724" v="976" actId="1076"/>
          <ac:cxnSpMkLst>
            <pc:docMk/>
            <pc:sldMk cId="1673989865" sldId="276"/>
            <ac:cxnSpMk id="22" creationId="{D363C2D7-C40F-149B-9D06-144AFFAA7571}"/>
          </ac:cxnSpMkLst>
        </pc:cxnChg>
        <pc:cxnChg chg="add mod">
          <ac:chgData name="Tzvetozar Cherkezov" userId="88602089c301b2bf" providerId="LiveId" clId="{0D31658B-3FC1-4DDF-ADFF-78237D8D0D64}" dt="2024-07-22T12:23:00.632" v="974" actId="1076"/>
          <ac:cxnSpMkLst>
            <pc:docMk/>
            <pc:sldMk cId="1673989865" sldId="276"/>
            <ac:cxnSpMk id="24" creationId="{CB26AC28-E5E2-DF7E-1109-7292E6147B72}"/>
          </ac:cxnSpMkLst>
        </pc:cxnChg>
        <pc:cxnChg chg="add mod">
          <ac:chgData name="Tzvetozar Cherkezov" userId="88602089c301b2bf" providerId="LiveId" clId="{0D31658B-3FC1-4DDF-ADFF-78237D8D0D64}" dt="2024-07-22T12:23:00.525" v="972" actId="1076"/>
          <ac:cxnSpMkLst>
            <pc:docMk/>
            <pc:sldMk cId="1673989865" sldId="276"/>
            <ac:cxnSpMk id="26" creationId="{6F62280D-5692-1DBB-36CA-8B6193F7BC5E}"/>
          </ac:cxnSpMkLst>
        </pc:cxnChg>
      </pc:sldChg>
      <pc:sldChg chg="modSp del mod">
        <pc:chgData name="Tzvetozar Cherkezov" userId="88602089c301b2bf" providerId="LiveId" clId="{0D31658B-3FC1-4DDF-ADFF-78237D8D0D64}" dt="2024-07-22T14:05:11.820" v="1616" actId="47"/>
        <pc:sldMkLst>
          <pc:docMk/>
          <pc:sldMk cId="3062601150" sldId="277"/>
        </pc:sldMkLst>
        <pc:spChg chg="mod">
          <ac:chgData name="Tzvetozar Cherkezov" userId="88602089c301b2bf" providerId="LiveId" clId="{0D31658B-3FC1-4DDF-ADFF-78237D8D0D64}" dt="2024-07-22T14:05:08.621" v="1613" actId="21"/>
          <ac:spMkLst>
            <pc:docMk/>
            <pc:sldMk cId="3062601150" sldId="277"/>
            <ac:spMk id="2" creationId="{B52486CE-DF66-8B63-C625-DB7CA06E34E0}"/>
          </ac:spMkLst>
        </pc:spChg>
      </pc:sldChg>
      <pc:sldChg chg="addSp delSp modSp mod ord modAnim modNotesTx">
        <pc:chgData name="Tzvetozar Cherkezov" userId="88602089c301b2bf" providerId="LiveId" clId="{0D31658B-3FC1-4DDF-ADFF-78237D8D0D64}" dt="2024-07-23T10:57:03.941" v="2257" actId="6549"/>
        <pc:sldMkLst>
          <pc:docMk/>
          <pc:sldMk cId="3725509713" sldId="278"/>
        </pc:sldMkLst>
        <pc:spChg chg="mod">
          <ac:chgData name="Tzvetozar Cherkezov" userId="88602089c301b2bf" providerId="LiveId" clId="{0D31658B-3FC1-4DDF-ADFF-78237D8D0D64}" dt="2024-07-23T08:22:32.985" v="1902" actId="255"/>
          <ac:spMkLst>
            <pc:docMk/>
            <pc:sldMk cId="3725509713" sldId="278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08:23:42.033" v="1912" actId="255"/>
          <ac:spMkLst>
            <pc:docMk/>
            <pc:sldMk cId="3725509713" sldId="278"/>
            <ac:spMk id="8" creationId="{B52486CE-DF66-8B63-C625-DB7CA06E34E0}"/>
          </ac:spMkLst>
        </pc:spChg>
        <pc:spChg chg="add mod">
          <ac:chgData name="Tzvetozar Cherkezov" userId="88602089c301b2bf" providerId="LiveId" clId="{0D31658B-3FC1-4DDF-ADFF-78237D8D0D64}" dt="2024-07-23T10:10:01.049" v="2252" actId="14100"/>
          <ac:spMkLst>
            <pc:docMk/>
            <pc:sldMk cId="3725509713" sldId="278"/>
            <ac:spMk id="12" creationId="{57B9DB78-2E8E-BE32-D3A5-10C9906DFCAF}"/>
          </ac:spMkLst>
        </pc:spChg>
        <pc:picChg chg="add del mod">
          <ac:chgData name="Tzvetozar Cherkezov" userId="88602089c301b2bf" providerId="LiveId" clId="{0D31658B-3FC1-4DDF-ADFF-78237D8D0D64}" dt="2024-07-23T08:24:57.216" v="1914" actId="478"/>
          <ac:picMkLst>
            <pc:docMk/>
            <pc:sldMk cId="3725509713" sldId="278"/>
            <ac:picMk id="4" creationId="{5B407C62-B191-ED15-4BDE-327AB8409FB2}"/>
          </ac:picMkLst>
        </pc:picChg>
        <pc:picChg chg="add del mod">
          <ac:chgData name="Tzvetozar Cherkezov" userId="88602089c301b2bf" providerId="LiveId" clId="{0D31658B-3FC1-4DDF-ADFF-78237D8D0D64}" dt="2024-07-23T08:25:38.810" v="1918" actId="478"/>
          <ac:picMkLst>
            <pc:docMk/>
            <pc:sldMk cId="3725509713" sldId="278"/>
            <ac:picMk id="9" creationId="{F486F1AF-319E-48D6-7AB8-281DA6ED1269}"/>
          </ac:picMkLst>
        </pc:picChg>
        <pc:picChg chg="add mod">
          <ac:chgData name="Tzvetozar Cherkezov" userId="88602089c301b2bf" providerId="LiveId" clId="{0D31658B-3FC1-4DDF-ADFF-78237D8D0D64}" dt="2024-07-23T09:09:07.535" v="2242" actId="1076"/>
          <ac:picMkLst>
            <pc:docMk/>
            <pc:sldMk cId="3725509713" sldId="278"/>
            <ac:picMk id="11" creationId="{F825D2A2-C067-9923-A636-5A43CEE94D8B}"/>
          </ac:picMkLst>
        </pc:picChg>
      </pc:sldChg>
      <pc:sldChg chg="addSp delSp modSp del mod ord">
        <pc:chgData name="Tzvetozar Cherkezov" userId="88602089c301b2bf" providerId="LiveId" clId="{0D31658B-3FC1-4DDF-ADFF-78237D8D0D64}" dt="2024-07-22T14:05:02.087" v="1612" actId="47"/>
        <pc:sldMkLst>
          <pc:docMk/>
          <pc:sldMk cId="1519589699" sldId="279"/>
        </pc:sldMkLst>
        <pc:spChg chg="mod">
          <ac:chgData name="Tzvetozar Cherkezov" userId="88602089c301b2bf" providerId="LiveId" clId="{0D31658B-3FC1-4DDF-ADFF-78237D8D0D64}" dt="2024-07-22T12:42:16.566" v="1601" actId="113"/>
          <ac:spMkLst>
            <pc:docMk/>
            <pc:sldMk cId="1519589699" sldId="279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2T10:50:08.639" v="110" actId="20577"/>
          <ac:spMkLst>
            <pc:docMk/>
            <pc:sldMk cId="1519589699" sldId="279"/>
            <ac:spMk id="8" creationId="{B52486CE-DF66-8B63-C625-DB7CA06E34E0}"/>
          </ac:spMkLst>
        </pc:spChg>
        <pc:picChg chg="add del mod">
          <ac:chgData name="Tzvetozar Cherkezov" userId="88602089c301b2bf" providerId="LiveId" clId="{0D31658B-3FC1-4DDF-ADFF-78237D8D0D64}" dt="2024-07-22T11:27:16.893" v="527" actId="478"/>
          <ac:picMkLst>
            <pc:docMk/>
            <pc:sldMk cId="1519589699" sldId="279"/>
            <ac:picMk id="4" creationId="{F12BA01C-0531-965A-521E-BA2CEEAC0B47}"/>
          </ac:picMkLst>
        </pc:picChg>
        <pc:picChg chg="add mod">
          <ac:chgData name="Tzvetozar Cherkezov" userId="88602089c301b2bf" providerId="LiveId" clId="{0D31658B-3FC1-4DDF-ADFF-78237D8D0D64}" dt="2024-07-22T12:25:01.851" v="1003" actId="1076"/>
          <ac:picMkLst>
            <pc:docMk/>
            <pc:sldMk cId="1519589699" sldId="279"/>
            <ac:picMk id="10" creationId="{23558525-A199-C0B4-138B-9E09C587D8A6}"/>
          </ac:picMkLst>
        </pc:picChg>
      </pc:sldChg>
      <pc:sldChg chg="addSp delSp modSp mod ord delAnim modAnim">
        <pc:chgData name="Tzvetozar Cherkezov" userId="88602089c301b2bf" providerId="LiveId" clId="{0D31658B-3FC1-4DDF-ADFF-78237D8D0D64}" dt="2024-07-23T09:13:20.885" v="2249" actId="14100"/>
        <pc:sldMkLst>
          <pc:docMk/>
          <pc:sldMk cId="2498173852" sldId="280"/>
        </pc:sldMkLst>
        <pc:spChg chg="mod">
          <ac:chgData name="Tzvetozar Cherkezov" userId="88602089c301b2bf" providerId="LiveId" clId="{0D31658B-3FC1-4DDF-ADFF-78237D8D0D64}" dt="2024-07-23T08:22:51.659" v="1905" actId="255"/>
          <ac:spMkLst>
            <pc:docMk/>
            <pc:sldMk cId="2498173852" sldId="280"/>
            <ac:spMk id="3" creationId="{2E437405-15DF-5436-67D3-5C5A30CB06EB}"/>
          </ac:spMkLst>
        </pc:spChg>
        <pc:spChg chg="del">
          <ac:chgData name="Tzvetozar Cherkezov" userId="88602089c301b2bf" providerId="LiveId" clId="{0D31658B-3FC1-4DDF-ADFF-78237D8D0D64}" dt="2024-07-22T14:21:10.492" v="1857" actId="21"/>
          <ac:spMkLst>
            <pc:docMk/>
            <pc:sldMk cId="2498173852" sldId="280"/>
            <ac:spMk id="8" creationId="{B52486CE-DF66-8B63-C625-DB7CA06E34E0}"/>
          </ac:spMkLst>
        </pc:spChg>
        <pc:spChg chg="add mod">
          <ac:chgData name="Tzvetozar Cherkezov" userId="88602089c301b2bf" providerId="LiveId" clId="{0D31658B-3FC1-4DDF-ADFF-78237D8D0D64}" dt="2024-07-23T09:10:28.566" v="2247" actId="14100"/>
          <ac:spMkLst>
            <pc:docMk/>
            <pc:sldMk cId="2498173852" sldId="280"/>
            <ac:spMk id="11" creationId="{85DEFFA8-2F9C-CB5C-B0BD-892FD6A16F95}"/>
          </ac:spMkLst>
        </pc:spChg>
        <pc:spChg chg="add mod">
          <ac:chgData name="Tzvetozar Cherkezov" userId="88602089c301b2bf" providerId="LiveId" clId="{0D31658B-3FC1-4DDF-ADFF-78237D8D0D64}" dt="2024-07-23T09:13:20.885" v="2249" actId="14100"/>
          <ac:spMkLst>
            <pc:docMk/>
            <pc:sldMk cId="2498173852" sldId="280"/>
            <ac:spMk id="13" creationId="{EE6DDF7A-C562-F0D8-3D9F-19AC23A4CD42}"/>
          </ac:spMkLst>
        </pc:spChg>
        <pc:picChg chg="add mod">
          <ac:chgData name="Tzvetozar Cherkezov" userId="88602089c301b2bf" providerId="LiveId" clId="{0D31658B-3FC1-4DDF-ADFF-78237D8D0D64}" dt="2024-07-23T09:06:58.083" v="2239" actId="1076"/>
          <ac:picMkLst>
            <pc:docMk/>
            <pc:sldMk cId="2498173852" sldId="280"/>
            <ac:picMk id="4" creationId="{0E8990AF-9C98-087A-CC7B-42A4AD894FC0}"/>
          </ac:picMkLst>
        </pc:picChg>
        <pc:picChg chg="add mod">
          <ac:chgData name="Tzvetozar Cherkezov" userId="88602089c301b2bf" providerId="LiveId" clId="{0D31658B-3FC1-4DDF-ADFF-78237D8D0D64}" dt="2024-07-23T09:07:03.946" v="2240" actId="1076"/>
          <ac:picMkLst>
            <pc:docMk/>
            <pc:sldMk cId="2498173852" sldId="280"/>
            <ac:picMk id="9" creationId="{2D799245-A5A2-78ED-D1CA-F21A7A027C93}"/>
          </ac:picMkLst>
        </pc:picChg>
        <pc:picChg chg="del mod">
          <ac:chgData name="Tzvetozar Cherkezov" userId="88602089c301b2bf" providerId="LiveId" clId="{0D31658B-3FC1-4DDF-ADFF-78237D8D0D64}" dt="2024-07-23T08:48:49.328" v="2151" actId="478"/>
          <ac:picMkLst>
            <pc:docMk/>
            <pc:sldMk cId="2498173852" sldId="280"/>
            <ac:picMk id="10" creationId="{CE3D27FF-242A-62C4-5ADA-4E1C0044D768}"/>
          </ac:picMkLst>
        </pc:picChg>
        <pc:picChg chg="del mod">
          <ac:chgData name="Tzvetozar Cherkezov" userId="88602089c301b2bf" providerId="LiveId" clId="{0D31658B-3FC1-4DDF-ADFF-78237D8D0D64}" dt="2024-07-23T08:37:18.021" v="2034" actId="478"/>
          <ac:picMkLst>
            <pc:docMk/>
            <pc:sldMk cId="2498173852" sldId="280"/>
            <ac:picMk id="12" creationId="{EFB3D2B2-2745-795C-7D93-031D314D6F2D}"/>
          </ac:picMkLst>
        </pc:picChg>
      </pc:sldChg>
      <pc:sldChg chg="addSp delSp modSp mod modAnim">
        <pc:chgData name="Tzvetozar Cherkezov" userId="88602089c301b2bf" providerId="LiveId" clId="{0D31658B-3FC1-4DDF-ADFF-78237D8D0D64}" dt="2024-07-23T09:01:52.636" v="2214"/>
        <pc:sldMkLst>
          <pc:docMk/>
          <pc:sldMk cId="1749254545" sldId="281"/>
        </pc:sldMkLst>
        <pc:spChg chg="mod">
          <ac:chgData name="Tzvetozar Cherkezov" userId="88602089c301b2bf" providerId="LiveId" clId="{0D31658B-3FC1-4DDF-ADFF-78237D8D0D64}" dt="2024-07-23T08:22:58.497" v="1907" actId="255"/>
          <ac:spMkLst>
            <pc:docMk/>
            <pc:sldMk cId="1749254545" sldId="281"/>
            <ac:spMk id="3" creationId="{2E437405-15DF-5436-67D3-5C5A30CB06EB}"/>
          </ac:spMkLst>
        </pc:spChg>
        <pc:spChg chg="del">
          <ac:chgData name="Tzvetozar Cherkezov" userId="88602089c301b2bf" providerId="LiveId" clId="{0D31658B-3FC1-4DDF-ADFF-78237D8D0D64}" dt="2024-07-22T15:50:20.187" v="1882" actId="21"/>
          <ac:spMkLst>
            <pc:docMk/>
            <pc:sldMk cId="1749254545" sldId="281"/>
            <ac:spMk id="10" creationId="{16E8D6E8-2CC9-8530-D955-686AC505BFBB}"/>
          </ac:spMkLst>
        </pc:spChg>
        <pc:spChg chg="add mod">
          <ac:chgData name="Tzvetozar Cherkezov" userId="88602089c301b2bf" providerId="LiveId" clId="{0D31658B-3FC1-4DDF-ADFF-78237D8D0D64}" dt="2024-07-23T08:55:45.600" v="2206" actId="1582"/>
          <ac:spMkLst>
            <pc:docMk/>
            <pc:sldMk cId="1749254545" sldId="281"/>
            <ac:spMk id="10" creationId="{4673D76D-9FCF-6608-C0DD-96B338406ACE}"/>
          </ac:spMkLst>
        </pc:spChg>
        <pc:spChg chg="add mod">
          <ac:chgData name="Tzvetozar Cherkezov" userId="88602089c301b2bf" providerId="LiveId" clId="{0D31658B-3FC1-4DDF-ADFF-78237D8D0D64}" dt="2024-07-23T09:01:48.034" v="2212" actId="1582"/>
          <ac:spMkLst>
            <pc:docMk/>
            <pc:sldMk cId="1749254545" sldId="281"/>
            <ac:spMk id="11" creationId="{F3D72A6D-A44C-8213-2436-82A1EC5F3BCF}"/>
          </ac:spMkLst>
        </pc:spChg>
        <pc:picChg chg="mod">
          <ac:chgData name="Tzvetozar Cherkezov" userId="88602089c301b2bf" providerId="LiveId" clId="{0D31658B-3FC1-4DDF-ADFF-78237D8D0D64}" dt="2024-07-23T08:46:59.883" v="2149" actId="1076"/>
          <ac:picMkLst>
            <pc:docMk/>
            <pc:sldMk cId="1749254545" sldId="281"/>
            <ac:picMk id="14" creationId="{05535CEA-F6D9-16F5-AE35-D74B5C6D1D2C}"/>
          </ac:picMkLst>
        </pc:picChg>
        <pc:cxnChg chg="add mod">
          <ac:chgData name="Tzvetozar Cherkezov" userId="88602089c301b2bf" providerId="LiveId" clId="{0D31658B-3FC1-4DDF-ADFF-78237D8D0D64}" dt="2024-07-23T08:54:41.232" v="2194" actId="208"/>
          <ac:cxnSpMkLst>
            <pc:docMk/>
            <pc:sldMk cId="1749254545" sldId="281"/>
            <ac:cxnSpMk id="4" creationId="{C944DB03-09DC-FDAC-8991-C1F901EED126}"/>
          </ac:cxnSpMkLst>
        </pc:cxnChg>
        <pc:cxnChg chg="add mod">
          <ac:chgData name="Tzvetozar Cherkezov" userId="88602089c301b2bf" providerId="LiveId" clId="{0D31658B-3FC1-4DDF-ADFF-78237D8D0D64}" dt="2024-07-23T08:55:24.360" v="2200" actId="1076"/>
          <ac:cxnSpMkLst>
            <pc:docMk/>
            <pc:sldMk cId="1749254545" sldId="281"/>
            <ac:cxnSpMk id="9" creationId="{49743CCE-5085-4947-4EA9-C883FEEB0F9C}"/>
          </ac:cxnSpMkLst>
        </pc:cxnChg>
      </pc:sldChg>
      <pc:sldChg chg="addSp modSp mod modNotesTx">
        <pc:chgData name="Tzvetozar Cherkezov" userId="88602089c301b2bf" providerId="LiveId" clId="{0D31658B-3FC1-4DDF-ADFF-78237D8D0D64}" dt="2024-07-23T10:57:26.260" v="2260" actId="6549"/>
        <pc:sldMkLst>
          <pc:docMk/>
          <pc:sldMk cId="654791575" sldId="282"/>
        </pc:sldMkLst>
        <pc:spChg chg="add mod">
          <ac:chgData name="Tzvetozar Cherkezov" userId="88602089c301b2bf" providerId="LiveId" clId="{0D31658B-3FC1-4DDF-ADFF-78237D8D0D64}" dt="2024-07-23T08:23:14.701" v="1910" actId="1076"/>
          <ac:spMkLst>
            <pc:docMk/>
            <pc:sldMk cId="654791575" sldId="282"/>
            <ac:spMk id="2" creationId="{88BA7C20-A7F7-7E5D-FC08-B55629E5A48D}"/>
          </ac:spMkLst>
        </pc:spChg>
        <pc:spChg chg="mod">
          <ac:chgData name="Tzvetozar Cherkezov" userId="88602089c301b2bf" providerId="LiveId" clId="{0D31658B-3FC1-4DDF-ADFF-78237D8D0D64}" dt="2024-07-23T08:23:06.229" v="1908" actId="255"/>
          <ac:spMkLst>
            <pc:docMk/>
            <pc:sldMk cId="654791575" sldId="282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09:04:20.116" v="2221" actId="20577"/>
          <ac:spMkLst>
            <pc:docMk/>
            <pc:sldMk cId="654791575" sldId="282"/>
            <ac:spMk id="8" creationId="{B52486CE-DF66-8B63-C625-DB7CA06E34E0}"/>
          </ac:spMkLst>
        </pc:spChg>
      </pc:sldChg>
      <pc:sldChg chg="modSp del mod">
        <pc:chgData name="Tzvetozar Cherkezov" userId="88602089c301b2bf" providerId="LiveId" clId="{0D31658B-3FC1-4DDF-ADFF-78237D8D0D64}" dt="2024-07-22T12:40:03.184" v="1356" actId="47"/>
        <pc:sldMkLst>
          <pc:docMk/>
          <pc:sldMk cId="3425405718" sldId="283"/>
        </pc:sldMkLst>
        <pc:spChg chg="mod">
          <ac:chgData name="Tzvetozar Cherkezov" userId="88602089c301b2bf" providerId="LiveId" clId="{0D31658B-3FC1-4DDF-ADFF-78237D8D0D64}" dt="2024-07-22T12:39:40.257" v="1355" actId="20577"/>
          <ac:spMkLst>
            <pc:docMk/>
            <pc:sldMk cId="3425405718" sldId="283"/>
            <ac:spMk id="8" creationId="{B52486CE-DF66-8B63-C625-DB7CA06E34E0}"/>
          </ac:spMkLst>
        </pc:spChg>
      </pc:sldChg>
      <pc:sldChg chg="modSp add del mod">
        <pc:chgData name="Tzvetozar Cherkezov" userId="88602089c301b2bf" providerId="LiveId" clId="{0D31658B-3FC1-4DDF-ADFF-78237D8D0D64}" dt="2024-07-22T14:09:45.937" v="1823" actId="47"/>
        <pc:sldMkLst>
          <pc:docMk/>
          <pc:sldMk cId="2590806675" sldId="284"/>
        </pc:sldMkLst>
        <pc:spChg chg="mod">
          <ac:chgData name="Tzvetozar Cherkezov" userId="88602089c301b2bf" providerId="LiveId" clId="{0D31658B-3FC1-4DDF-ADFF-78237D8D0D64}" dt="2024-07-22T12:42:07.264" v="1599" actId="113"/>
          <ac:spMkLst>
            <pc:docMk/>
            <pc:sldMk cId="2590806675" sldId="284"/>
            <ac:spMk id="3" creationId="{2E437405-15DF-5436-67D3-5C5A30CB06EB}"/>
          </ac:spMkLst>
        </pc:spChg>
      </pc:sldChg>
      <pc:sldChg chg="addSp delSp modSp add mod modAnim modNotesTx">
        <pc:chgData name="Tzvetozar Cherkezov" userId="88602089c301b2bf" providerId="LiveId" clId="{0D31658B-3FC1-4DDF-ADFF-78237D8D0D64}" dt="2024-07-23T10:57:12.410" v="2258" actId="6549"/>
        <pc:sldMkLst>
          <pc:docMk/>
          <pc:sldMk cId="2557857827" sldId="285"/>
        </pc:sldMkLst>
        <pc:spChg chg="mod">
          <ac:chgData name="Tzvetozar Cherkezov" userId="88602089c301b2bf" providerId="LiveId" clId="{0D31658B-3FC1-4DDF-ADFF-78237D8D0D64}" dt="2024-07-23T08:22:39.074" v="1903" actId="255"/>
          <ac:spMkLst>
            <pc:docMk/>
            <pc:sldMk cId="2557857827" sldId="285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08:27:51.782" v="1932" actId="255"/>
          <ac:spMkLst>
            <pc:docMk/>
            <pc:sldMk cId="2557857827" sldId="285"/>
            <ac:spMk id="8" creationId="{B52486CE-DF66-8B63-C625-DB7CA06E34E0}"/>
          </ac:spMkLst>
        </pc:spChg>
        <pc:spChg chg="add mod">
          <ac:chgData name="Tzvetozar Cherkezov" userId="88602089c301b2bf" providerId="LiveId" clId="{0D31658B-3FC1-4DDF-ADFF-78237D8D0D64}" dt="2024-07-23T08:51:48.343" v="2169" actId="1582"/>
          <ac:spMkLst>
            <pc:docMk/>
            <pc:sldMk cId="2557857827" sldId="285"/>
            <ac:spMk id="10" creationId="{637849F1-2A23-841C-3691-088DBCF0FE41}"/>
          </ac:spMkLst>
        </pc:spChg>
        <pc:picChg chg="del">
          <ac:chgData name="Tzvetozar Cherkezov" userId="88602089c301b2bf" providerId="LiveId" clId="{0D31658B-3FC1-4DDF-ADFF-78237D8D0D64}" dt="2024-07-22T11:10:49.697" v="520" actId="478"/>
          <ac:picMkLst>
            <pc:docMk/>
            <pc:sldMk cId="2557857827" sldId="285"/>
            <ac:picMk id="4" creationId="{5B407C62-B191-ED15-4BDE-327AB8409FB2}"/>
          </ac:picMkLst>
        </pc:picChg>
        <pc:picChg chg="add mod">
          <ac:chgData name="Tzvetozar Cherkezov" userId="88602089c301b2bf" providerId="LiveId" clId="{0D31658B-3FC1-4DDF-ADFF-78237D8D0D64}" dt="2024-07-23T09:09:21.981" v="2244" actId="1076"/>
          <ac:picMkLst>
            <pc:docMk/>
            <pc:sldMk cId="2557857827" sldId="285"/>
            <ac:picMk id="4" creationId="{CF96051C-0CD6-F87E-C71A-64271A6BEBE4}"/>
          </ac:picMkLst>
        </pc:picChg>
        <pc:picChg chg="add del mod">
          <ac:chgData name="Tzvetozar Cherkezov" userId="88602089c301b2bf" providerId="LiveId" clId="{0D31658B-3FC1-4DDF-ADFF-78237D8D0D64}" dt="2024-07-23T08:26:04.526" v="1923" actId="478"/>
          <ac:picMkLst>
            <pc:docMk/>
            <pc:sldMk cId="2557857827" sldId="285"/>
            <ac:picMk id="9" creationId="{A57574B4-9E09-7F17-5C28-360BE45876AC}"/>
          </ac:picMkLst>
        </pc:picChg>
      </pc:sldChg>
      <pc:sldChg chg="addSp delSp modSp add del mod ord">
        <pc:chgData name="Tzvetozar Cherkezov" userId="88602089c301b2bf" providerId="LiveId" clId="{0D31658B-3FC1-4DDF-ADFF-78237D8D0D64}" dt="2024-07-22T14:06:40.985" v="1649" actId="47"/>
        <pc:sldMkLst>
          <pc:docMk/>
          <pc:sldMk cId="3548880959" sldId="286"/>
        </pc:sldMkLst>
        <pc:spChg chg="add del">
          <ac:chgData name="Tzvetozar Cherkezov" userId="88602089c301b2bf" providerId="LiveId" clId="{0D31658B-3FC1-4DDF-ADFF-78237D8D0D64}" dt="2024-07-22T12:28:40.825" v="1017" actId="21"/>
          <ac:spMkLst>
            <pc:docMk/>
            <pc:sldMk cId="3548880959" sldId="286"/>
            <ac:spMk id="10" creationId="{16E8D6E8-2CC9-8530-D955-686AC505BFBB}"/>
          </ac:spMkLst>
        </pc:spChg>
        <pc:spChg chg="add mod">
          <ac:chgData name="Tzvetozar Cherkezov" userId="88602089c301b2bf" providerId="LiveId" clId="{0D31658B-3FC1-4DDF-ADFF-78237D8D0D64}" dt="2024-07-22T12:31:55.719" v="1190" actId="20577"/>
          <ac:spMkLst>
            <pc:docMk/>
            <pc:sldMk cId="3548880959" sldId="286"/>
            <ac:spMk id="11" creationId="{490652FD-7FC6-8863-4BDD-76360CC7EDC7}"/>
          </ac:spMkLst>
        </pc:spChg>
        <pc:picChg chg="add del mod ord">
          <ac:chgData name="Tzvetozar Cherkezov" userId="88602089c301b2bf" providerId="LiveId" clId="{0D31658B-3FC1-4DDF-ADFF-78237D8D0D64}" dt="2024-07-22T12:28:21.997" v="1011" actId="22"/>
          <ac:picMkLst>
            <pc:docMk/>
            <pc:sldMk cId="3548880959" sldId="286"/>
            <ac:picMk id="4" creationId="{6F4F83D3-5ABE-F02D-D65F-5432A5F1D96C}"/>
          </ac:picMkLst>
        </pc:picChg>
        <pc:picChg chg="add del mod">
          <ac:chgData name="Tzvetozar Cherkezov" userId="88602089c301b2bf" providerId="LiveId" clId="{0D31658B-3FC1-4DDF-ADFF-78237D8D0D64}" dt="2024-07-22T12:30:30.530" v="1075" actId="478"/>
          <ac:picMkLst>
            <pc:docMk/>
            <pc:sldMk cId="3548880959" sldId="286"/>
            <ac:picMk id="9" creationId="{547C4F04-4536-6D88-6400-97B4C6EBC0B0}"/>
          </ac:picMkLst>
        </pc:picChg>
        <pc:picChg chg="add mod">
          <ac:chgData name="Tzvetozar Cherkezov" userId="88602089c301b2bf" providerId="LiveId" clId="{0D31658B-3FC1-4DDF-ADFF-78237D8D0D64}" dt="2024-07-22T12:30:44.350" v="1081" actId="14100"/>
          <ac:picMkLst>
            <pc:docMk/>
            <pc:sldMk cId="3548880959" sldId="286"/>
            <ac:picMk id="13" creationId="{39C0863A-CD26-CA2E-5C4B-5A7F5650FACC}"/>
          </ac:picMkLst>
        </pc:picChg>
        <pc:picChg chg="del">
          <ac:chgData name="Tzvetozar Cherkezov" userId="88602089c301b2bf" providerId="LiveId" clId="{0D31658B-3FC1-4DDF-ADFF-78237D8D0D64}" dt="2024-07-22T12:25:37.206" v="1005" actId="478"/>
          <ac:picMkLst>
            <pc:docMk/>
            <pc:sldMk cId="3548880959" sldId="286"/>
            <ac:picMk id="14" creationId="{05535CEA-F6D9-16F5-AE35-D74B5C6D1D2C}"/>
          </ac:picMkLst>
        </pc:picChg>
      </pc:sldChg>
      <pc:sldChg chg="addSp modSp add mod modNotesTx">
        <pc:chgData name="Tzvetozar Cherkezov" userId="88602089c301b2bf" providerId="LiveId" clId="{0D31658B-3FC1-4DDF-ADFF-78237D8D0D64}" dt="2024-07-23T11:27:07.969" v="2343" actId="1076"/>
        <pc:sldMkLst>
          <pc:docMk/>
          <pc:sldMk cId="1501956376" sldId="287"/>
        </pc:sldMkLst>
        <pc:spChg chg="add mod">
          <ac:chgData name="Tzvetozar Cherkezov" userId="88602089c301b2bf" providerId="LiveId" clId="{0D31658B-3FC1-4DDF-ADFF-78237D8D0D64}" dt="2024-07-23T10:56:38.089" v="2256" actId="1076"/>
          <ac:spMkLst>
            <pc:docMk/>
            <pc:sldMk cId="1501956376" sldId="287"/>
            <ac:spMk id="2" creationId="{E4BBA533-4A5C-DCEB-8EB3-90C17FA229D2}"/>
          </ac:spMkLst>
        </pc:spChg>
        <pc:spChg chg="mod">
          <ac:chgData name="Tzvetozar Cherkezov" userId="88602089c301b2bf" providerId="LiveId" clId="{0D31658B-3FC1-4DDF-ADFF-78237D8D0D64}" dt="2024-07-23T08:23:22.674" v="1911" actId="255"/>
          <ac:spMkLst>
            <pc:docMk/>
            <pc:sldMk cId="1501956376" sldId="287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11:26:49.144" v="2337" actId="20577"/>
          <ac:spMkLst>
            <pc:docMk/>
            <pc:sldMk cId="1501956376" sldId="287"/>
            <ac:spMk id="8" creationId="{B52486CE-DF66-8B63-C625-DB7CA06E34E0}"/>
          </ac:spMkLst>
        </pc:spChg>
        <pc:grpChg chg="mod">
          <ac:chgData name="Tzvetozar Cherkezov" userId="88602089c301b2bf" providerId="LiveId" clId="{0D31658B-3FC1-4DDF-ADFF-78237D8D0D64}" dt="2024-07-23T11:26:59.704" v="2340" actId="1076"/>
          <ac:grpSpMkLst>
            <pc:docMk/>
            <pc:sldMk cId="1501956376" sldId="287"/>
            <ac:grpSpMk id="5" creationId="{00000000-0000-0000-0000-000000000000}"/>
          </ac:grpSpMkLst>
        </pc:grpChg>
        <pc:picChg chg="add mod">
          <ac:chgData name="Tzvetozar Cherkezov" userId="88602089c301b2bf" providerId="LiveId" clId="{0D31658B-3FC1-4DDF-ADFF-78237D8D0D64}" dt="2024-07-23T11:27:07.969" v="2343" actId="1076"/>
          <ac:picMkLst>
            <pc:docMk/>
            <pc:sldMk cId="1501956376" sldId="287"/>
            <ac:picMk id="9" creationId="{A7A1009B-0D2E-3B3B-2529-59C109A67EE8}"/>
          </ac:picMkLst>
        </pc:picChg>
        <pc:picChg chg="add mod">
          <ac:chgData name="Tzvetozar Cherkezov" userId="88602089c301b2bf" providerId="LiveId" clId="{0D31658B-3FC1-4DDF-ADFF-78237D8D0D64}" dt="2024-07-23T11:25:51.538" v="2265" actId="1076"/>
          <ac:picMkLst>
            <pc:docMk/>
            <pc:sldMk cId="1501956376" sldId="287"/>
            <ac:picMk id="1026" creationId="{0274A6F9-BBA4-2000-73A9-61D5F6531DC8}"/>
          </ac:picMkLst>
        </pc:picChg>
      </pc:sldChg>
      <pc:sldChg chg="delSp modSp add del mod">
        <pc:chgData name="Tzvetozar Cherkezov" userId="88602089c301b2bf" providerId="LiveId" clId="{0D31658B-3FC1-4DDF-ADFF-78237D8D0D64}" dt="2024-07-22T12:35:54.142" v="1239" actId="2696"/>
        <pc:sldMkLst>
          <pc:docMk/>
          <pc:sldMk cId="1882609658" sldId="287"/>
        </pc:sldMkLst>
        <pc:spChg chg="mod">
          <ac:chgData name="Tzvetozar Cherkezov" userId="88602089c301b2bf" providerId="LiveId" clId="{0D31658B-3FC1-4DDF-ADFF-78237D8D0D64}" dt="2024-07-22T12:32:32.509" v="1238" actId="20577"/>
          <ac:spMkLst>
            <pc:docMk/>
            <pc:sldMk cId="1882609658" sldId="287"/>
            <ac:spMk id="3" creationId="{2E437405-15DF-5436-67D3-5C5A30CB06EB}"/>
          </ac:spMkLst>
        </pc:spChg>
        <pc:picChg chg="del">
          <ac:chgData name="Tzvetozar Cherkezov" userId="88602089c301b2bf" providerId="LiveId" clId="{0D31658B-3FC1-4DDF-ADFF-78237D8D0D64}" dt="2024-07-22T12:32:17.214" v="1194" actId="478"/>
          <ac:picMkLst>
            <pc:docMk/>
            <pc:sldMk cId="1882609658" sldId="287"/>
            <ac:picMk id="10" creationId="{CE3D27FF-242A-62C4-5ADA-4E1C0044D768}"/>
          </ac:picMkLst>
        </pc:picChg>
        <pc:picChg chg="del">
          <ac:chgData name="Tzvetozar Cherkezov" userId="88602089c301b2bf" providerId="LiveId" clId="{0D31658B-3FC1-4DDF-ADFF-78237D8D0D64}" dt="2024-07-22T12:32:17.651" v="1195" actId="478"/>
          <ac:picMkLst>
            <pc:docMk/>
            <pc:sldMk cId="1882609658" sldId="287"/>
            <ac:picMk id="12" creationId="{EFB3D2B2-2745-795C-7D93-031D314D6F2D}"/>
          </ac:picMkLst>
        </pc:picChg>
      </pc:sldChg>
      <pc:sldChg chg="addSp delSp modSp add mod modAnim">
        <pc:chgData name="Tzvetozar Cherkezov" userId="88602089c301b2bf" providerId="LiveId" clId="{0D31658B-3FC1-4DDF-ADFF-78237D8D0D64}" dt="2024-07-23T08:54:16.344" v="2191"/>
        <pc:sldMkLst>
          <pc:docMk/>
          <pc:sldMk cId="1516614032" sldId="288"/>
        </pc:sldMkLst>
        <pc:spChg chg="add del">
          <ac:chgData name="Tzvetozar Cherkezov" userId="88602089c301b2bf" providerId="LiveId" clId="{0D31658B-3FC1-4DDF-ADFF-78237D8D0D64}" dt="2024-07-23T08:53:47.133" v="2185" actId="478"/>
          <ac:spMkLst>
            <pc:docMk/>
            <pc:sldMk cId="1516614032" sldId="288"/>
            <ac:spMk id="12" creationId="{42F3AB2F-DDDE-E4A9-9100-9F70BA506311}"/>
          </ac:spMkLst>
        </pc:spChg>
        <pc:spChg chg="add mod">
          <ac:chgData name="Tzvetozar Cherkezov" userId="88602089c301b2bf" providerId="LiveId" clId="{0D31658B-3FC1-4DDF-ADFF-78237D8D0D64}" dt="2024-07-23T08:54:08.788" v="2189" actId="1582"/>
          <ac:spMkLst>
            <pc:docMk/>
            <pc:sldMk cId="1516614032" sldId="288"/>
            <ac:spMk id="13" creationId="{48D30A80-2002-51B3-5CEC-308E36E12730}"/>
          </ac:spMkLst>
        </pc:spChg>
        <pc:picChg chg="del">
          <ac:chgData name="Tzvetozar Cherkezov" userId="88602089c301b2bf" providerId="LiveId" clId="{0D31658B-3FC1-4DDF-ADFF-78237D8D0D64}" dt="2024-07-23T08:44:22.179" v="2141" actId="478"/>
          <ac:picMkLst>
            <pc:docMk/>
            <pc:sldMk cId="1516614032" sldId="288"/>
            <ac:picMk id="4" creationId="{0E8990AF-9C98-087A-CC7B-42A4AD894FC0}"/>
          </ac:picMkLst>
        </pc:picChg>
        <pc:picChg chg="add mod">
          <ac:chgData name="Tzvetozar Cherkezov" userId="88602089c301b2bf" providerId="LiveId" clId="{0D31658B-3FC1-4DDF-ADFF-78237D8D0D64}" dt="2024-07-23T08:44:34.077" v="2145" actId="1076"/>
          <ac:picMkLst>
            <pc:docMk/>
            <pc:sldMk cId="1516614032" sldId="288"/>
            <ac:picMk id="8" creationId="{852468FB-D7BB-3729-1288-1DE85500FD37}"/>
          </ac:picMkLst>
        </pc:picChg>
        <pc:picChg chg="del">
          <ac:chgData name="Tzvetozar Cherkezov" userId="88602089c301b2bf" providerId="LiveId" clId="{0D31658B-3FC1-4DDF-ADFF-78237D8D0D64}" dt="2024-07-23T08:44:21.937" v="2140" actId="478"/>
          <ac:picMkLst>
            <pc:docMk/>
            <pc:sldMk cId="1516614032" sldId="288"/>
            <ac:picMk id="10" creationId="{CE3D27FF-242A-62C4-5ADA-4E1C0044D768}"/>
          </ac:picMkLst>
        </pc:picChg>
        <pc:cxnChg chg="add mod">
          <ac:chgData name="Tzvetozar Cherkezov" userId="88602089c301b2bf" providerId="LiveId" clId="{0D31658B-3FC1-4DDF-ADFF-78237D8D0D64}" dt="2024-07-23T08:53:19.765" v="2181" actId="1582"/>
          <ac:cxnSpMkLst>
            <pc:docMk/>
            <pc:sldMk cId="1516614032" sldId="288"/>
            <ac:cxnSpMk id="11" creationId="{C058F54B-B1F2-2BD7-EED1-338D11B33EB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41FA5-8BFC-4711-9CFF-09DB00FC553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390B1-2146-4C97-85D8-4DFBDB8D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drop">
            <a:hlinkClick r:id="" action="ppaction://media"/>
            <a:extLst>
              <a:ext uri="{FF2B5EF4-FFF2-40B4-BE49-F238E27FC236}">
                <a16:creationId xmlns:a16="http://schemas.microsoft.com/office/drawing/2014/main" id="{0F5AE97C-393A-772F-3390-C3AE15ADF5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200" y="114299"/>
            <a:ext cx="17856200" cy="100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Why use this approach?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688905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4800" b="1" dirty="0"/>
              <a:t>Pros:</a:t>
            </a:r>
          </a:p>
          <a:p>
            <a:r>
              <a:rPr lang="en-US" sz="4800" dirty="0"/>
              <a:t>Code decoupling</a:t>
            </a:r>
          </a:p>
          <a:p>
            <a:r>
              <a:rPr lang="en-US" sz="4800" dirty="0"/>
              <a:t>Testability </a:t>
            </a:r>
          </a:p>
          <a:p>
            <a:r>
              <a:rPr lang="en-US" sz="4800" dirty="0"/>
              <a:t>Flexibility </a:t>
            </a:r>
          </a:p>
          <a:p>
            <a:r>
              <a:rPr lang="en-US" sz="4800" dirty="0"/>
              <a:t>Maintainability</a:t>
            </a:r>
          </a:p>
          <a:p>
            <a:r>
              <a:rPr lang="en-US" sz="4800" dirty="0"/>
              <a:t>Readability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8BA7C20-A7F7-7E5D-FC08-B55629E5A48D}"/>
              </a:ext>
            </a:extLst>
          </p:cNvPr>
          <p:cNvSpPr txBox="1">
            <a:spLocks/>
          </p:cNvSpPr>
          <p:nvPr/>
        </p:nvSpPr>
        <p:spPr>
          <a:xfrm>
            <a:off x="9906000" y="2400300"/>
            <a:ext cx="7772400" cy="670649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/>
              <a:t>Cons:</a:t>
            </a:r>
          </a:p>
          <a:p>
            <a:r>
              <a:rPr lang="en-US" sz="4800" dirty="0"/>
              <a:t>Complex to learn</a:t>
            </a:r>
          </a:p>
          <a:p>
            <a:r>
              <a:rPr lang="en-US" sz="4800" dirty="0"/>
              <a:t>Performance overhead</a:t>
            </a:r>
          </a:p>
          <a:p>
            <a:r>
              <a:rPr lang="en-US" sz="4800" dirty="0"/>
              <a:t>Circular dependencies</a:t>
            </a:r>
          </a:p>
          <a:p>
            <a:r>
              <a:rPr lang="en-US" sz="4800" dirty="0"/>
              <a:t>Over-engineering</a:t>
            </a:r>
          </a:p>
        </p:txBody>
      </p:sp>
    </p:spTree>
    <p:extLst>
      <p:ext uri="{BB962C8B-B14F-4D97-AF65-F5344CB8AC3E}">
        <p14:creationId xmlns:p14="http://schemas.microsoft.com/office/powerpoint/2010/main" val="65479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 so much for your attention!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221200" cy="2705100"/>
          </a:xfrm>
        </p:spPr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4400" dirty="0"/>
              <a:t>Find the deck and codebase by QR code or link: </a:t>
            </a:r>
            <a:r>
              <a:rPr lang="en-US" sz="4400" b="1" dirty="0"/>
              <a:t>https://github.com/TelerikAcademy/ioc-demo </a:t>
            </a:r>
          </a:p>
          <a:p>
            <a:pPr marL="457200" lvl="1" indent="0">
              <a:buNone/>
            </a:pPr>
            <a:endParaRPr lang="en-US" sz="4400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4BBA533-4A5C-DCEB-8EB3-90C17FA229D2}"/>
              </a:ext>
            </a:extLst>
          </p:cNvPr>
          <p:cNvSpPr txBox="1">
            <a:spLocks/>
          </p:cNvSpPr>
          <p:nvPr/>
        </p:nvSpPr>
        <p:spPr>
          <a:xfrm>
            <a:off x="457200" y="5195455"/>
            <a:ext cx="17221200" cy="270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sz="4400" dirty="0"/>
              <a:t>I’ll go grab a beer now! Cheers! 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4A6F9-BBA4-2000-73A9-61D5F653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00555"/>
            <a:ext cx="3657600" cy="96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A1009B-0D2E-3B3B-2529-59C109A67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2327065"/>
            <a:ext cx="5528960" cy="552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276396"/>
            <a:ext cx="9335351" cy="10984454"/>
            <a:chOff x="0" y="-38100"/>
            <a:chExt cx="2458693" cy="28930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8693" cy="2854925"/>
            </a:xfrm>
            <a:custGeom>
              <a:avLst/>
              <a:gdLst/>
              <a:ahLst/>
              <a:cxnLst/>
              <a:rect l="l" t="t" r="r" b="b"/>
              <a:pathLst>
                <a:path w="2458693" h="2854925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716422" y="6541492"/>
            <a:ext cx="6190507" cy="3021608"/>
            <a:chOff x="0" y="0"/>
            <a:chExt cx="1779463" cy="3378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79463" cy="337830"/>
            </a:xfrm>
            <a:custGeom>
              <a:avLst/>
              <a:gdLst/>
              <a:ahLst/>
              <a:cxnLst/>
              <a:rect l="l" t="t" r="r" b="b"/>
              <a:pathLst>
                <a:path w="1779463" h="337830">
                  <a:moveTo>
                    <a:pt x="0" y="0"/>
                  </a:moveTo>
                  <a:lnTo>
                    <a:pt x="1779463" y="0"/>
                  </a:lnTo>
                  <a:lnTo>
                    <a:pt x="1779463" y="337830"/>
                  </a:lnTo>
                  <a:lnTo>
                    <a:pt x="0" y="337830"/>
                  </a:lnTo>
                  <a:close/>
                </a:path>
              </a:pathLst>
            </a:custGeom>
            <a:solidFill>
              <a:srgbClr val="FFF6E3">
                <a:alpha val="74902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779463" cy="375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52100" y="7734299"/>
            <a:ext cx="6578600" cy="398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Technical Trainer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1071" y="4718841"/>
            <a:ext cx="7749074" cy="195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6600" dirty="0">
                <a:solidFill>
                  <a:srgbClr val="000000"/>
                </a:solidFill>
                <a:latin typeface="Montserrat Classic Bold"/>
              </a:rPr>
              <a:t>ABOUT  MR. BEER.JS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94926" y="3390900"/>
            <a:ext cx="6354149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9"/>
              </a:lnSpc>
            </a:pPr>
            <a:r>
              <a:rPr lang="en-US" sz="9999" i="1" dirty="0">
                <a:solidFill>
                  <a:srgbClr val="000000"/>
                </a:solidFill>
                <a:latin typeface="+mj-lt"/>
              </a:rPr>
              <a:t>introducing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A4D1636-61E4-03A4-B702-1111F99F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0" y="6678416"/>
            <a:ext cx="5638800" cy="1055883"/>
          </a:xfrm>
        </p:spPr>
        <p:txBody>
          <a:bodyPr/>
          <a:lstStyle/>
          <a:p>
            <a:r>
              <a:rPr lang="en-US" b="1" dirty="0"/>
              <a:t>Tsvetozar Cherkezov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C63973-80ED-AA27-1795-6F4E4E04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894" y="1141944"/>
            <a:ext cx="5135562" cy="5135562"/>
          </a:xfr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2CD8E0D-BC81-D216-419C-81994EF3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971" y="8491398"/>
            <a:ext cx="2537619" cy="6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90185" y="-224616"/>
            <a:ext cx="10697815" cy="10511616"/>
            <a:chOff x="0" y="-38100"/>
            <a:chExt cx="2999087" cy="2963037"/>
          </a:xfrm>
        </p:grpSpPr>
        <p:sp>
          <p:nvSpPr>
            <p:cNvPr id="3" name="Freeform 3"/>
            <p:cNvSpPr/>
            <p:nvPr/>
          </p:nvSpPr>
          <p:spPr>
            <a:xfrm>
              <a:off x="29721" y="25215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8DF36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43000" y="2174686"/>
            <a:ext cx="5252005" cy="98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40"/>
              </a:lnSpc>
            </a:pPr>
            <a:r>
              <a:rPr lang="en-US" sz="4800" dirty="0">
                <a:solidFill>
                  <a:srgbClr val="000000"/>
                </a:solidFill>
                <a:latin typeface="Montserrat Classic Bold"/>
              </a:rPr>
              <a:t>PRESENTATION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65525574-17B3-8D1E-F5CB-C7D40A1A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070" y="1181100"/>
            <a:ext cx="10578028" cy="2365186"/>
          </a:xfrm>
        </p:spPr>
        <p:txBody>
          <a:bodyPr>
            <a:noAutofit/>
          </a:bodyPr>
          <a:lstStyle/>
          <a:p>
            <a:r>
              <a:rPr lang="en-US" sz="6600" b="1" dirty="0"/>
              <a:t>Inversion of control with TypeScript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FAC7E63-2E2F-6109-FBF4-7371E8AB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33060" y="5143501"/>
            <a:ext cx="10518080" cy="1712906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 practical demonstration using reflection and dependency injection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600" b="1" dirty="0"/>
              <a:t>Traditional control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221200" cy="8343900"/>
          </a:xfrm>
        </p:spPr>
        <p:txBody>
          <a:bodyPr/>
          <a:lstStyle/>
          <a:p>
            <a:r>
              <a:rPr lang="en-US" sz="4000" dirty="0"/>
              <a:t>Directly instantiate the dependency in the class</a:t>
            </a:r>
          </a:p>
          <a:p>
            <a:r>
              <a:rPr lang="en-US" sz="4000" dirty="0"/>
              <a:t>The class itself has control over its dependency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5D2A2-C067-9923-A636-5A43CEE9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73" y="3177252"/>
            <a:ext cx="12436054" cy="68627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B9DB78-2E8E-BE32-D3A5-10C9906DFCAF}"/>
              </a:ext>
            </a:extLst>
          </p:cNvPr>
          <p:cNvSpPr/>
          <p:nvPr/>
        </p:nvSpPr>
        <p:spPr>
          <a:xfrm>
            <a:off x="4419600" y="8115300"/>
            <a:ext cx="4724400" cy="12192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Inversion of control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010"/>
            <a:ext cx="17221200" cy="8343900"/>
          </a:xfrm>
        </p:spPr>
        <p:txBody>
          <a:bodyPr/>
          <a:lstStyle/>
          <a:p>
            <a:r>
              <a:rPr lang="en-US" sz="4000" dirty="0"/>
              <a:t>Invert the control compared to traditional programming</a:t>
            </a:r>
          </a:p>
          <a:p>
            <a:r>
              <a:rPr lang="en-US" sz="4000" dirty="0"/>
              <a:t>The class doesn’t have control over its dependency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6051C-0CD6-F87E-C71A-64271A6B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16" y="3157830"/>
            <a:ext cx="13064768" cy="68233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7849F1-2A23-841C-3691-088DBCF0FE41}"/>
              </a:ext>
            </a:extLst>
          </p:cNvPr>
          <p:cNvSpPr/>
          <p:nvPr/>
        </p:nvSpPr>
        <p:spPr>
          <a:xfrm>
            <a:off x="4191000" y="8191500"/>
            <a:ext cx="4953000" cy="13716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Reflection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8360"/>
            <a:ext cx="17221200" cy="834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Inspect and modify a program during runtime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dirty="0"/>
              <a:t>Reflect API</a:t>
            </a:r>
          </a:p>
          <a:p>
            <a:r>
              <a:rPr lang="en-US" sz="4000" dirty="0"/>
              <a:t>Built-in JavaScript API</a:t>
            </a:r>
          </a:p>
          <a:p>
            <a:r>
              <a:rPr lang="en-US" sz="4000" dirty="0"/>
              <a:t>Provides methods for interceptable JS operations</a:t>
            </a:r>
          </a:p>
          <a:p>
            <a:r>
              <a:rPr lang="en-US" sz="4000" dirty="0"/>
              <a:t>Intercept, manipulate and modify objects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reflect-metadata library</a:t>
            </a:r>
          </a:p>
          <a:p>
            <a:r>
              <a:rPr lang="en-US" sz="4000" dirty="0"/>
              <a:t>Extends the Reflect API</a:t>
            </a:r>
          </a:p>
          <a:p>
            <a:r>
              <a:rPr lang="en-US" sz="4000" dirty="0"/>
              <a:t>Adds metadata support</a:t>
            </a:r>
          </a:p>
          <a:p>
            <a:r>
              <a:rPr lang="en-US" sz="4000" dirty="0"/>
              <a:t>Essential for work with TypeScript decorators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8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Prerequisites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990AF-9C98-087A-CC7B-42A4AD89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13" y="2408206"/>
            <a:ext cx="10511087" cy="5491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99245-A5A2-78ED-D1CA-F21A7A02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1" y="2397815"/>
            <a:ext cx="5710561" cy="54913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EFFA8-2F9C-CB5C-B0BD-892FD6A16F95}"/>
              </a:ext>
            </a:extLst>
          </p:cNvPr>
          <p:cNvSpPr/>
          <p:nvPr/>
        </p:nvSpPr>
        <p:spPr>
          <a:xfrm>
            <a:off x="2209800" y="6515100"/>
            <a:ext cx="41910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DDF7A-C562-F0D8-3D9F-19AC23A4CD42}"/>
              </a:ext>
            </a:extLst>
          </p:cNvPr>
          <p:cNvSpPr/>
          <p:nvPr/>
        </p:nvSpPr>
        <p:spPr>
          <a:xfrm>
            <a:off x="8458200" y="4533900"/>
            <a:ext cx="7010400" cy="29718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Prerequisites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468FB-D7BB-3729-1288-1DE85500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447" y="2095500"/>
            <a:ext cx="10502706" cy="695376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58F54B-B1F2-2BD7-EED1-338D11B33EBD}"/>
              </a:ext>
            </a:extLst>
          </p:cNvPr>
          <p:cNvCxnSpPr/>
          <p:nvPr/>
        </p:nvCxnSpPr>
        <p:spPr>
          <a:xfrm>
            <a:off x="4953000" y="2628900"/>
            <a:ext cx="253618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D30A80-2002-51B3-5CEC-308E36E12730}"/>
              </a:ext>
            </a:extLst>
          </p:cNvPr>
          <p:cNvSpPr/>
          <p:nvPr/>
        </p:nvSpPr>
        <p:spPr>
          <a:xfrm>
            <a:off x="8991600" y="3390900"/>
            <a:ext cx="4648200" cy="17526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Code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35CEA-F6D9-16F5-AE35-D74B5C6D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6997"/>
            <a:ext cx="14325600" cy="88926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44DB03-09DC-FDAC-8991-C1F901EED126}"/>
              </a:ext>
            </a:extLst>
          </p:cNvPr>
          <p:cNvCxnSpPr/>
          <p:nvPr/>
        </p:nvCxnSpPr>
        <p:spPr>
          <a:xfrm>
            <a:off x="4419600" y="4000500"/>
            <a:ext cx="3886200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43CCE-5085-4947-4EA9-C883FEEB0F9C}"/>
              </a:ext>
            </a:extLst>
          </p:cNvPr>
          <p:cNvCxnSpPr/>
          <p:nvPr/>
        </p:nvCxnSpPr>
        <p:spPr>
          <a:xfrm>
            <a:off x="4572000" y="4648200"/>
            <a:ext cx="4724400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3D76D-9FCF-6608-C0DD-96B338406ACE}"/>
              </a:ext>
            </a:extLst>
          </p:cNvPr>
          <p:cNvSpPr/>
          <p:nvPr/>
        </p:nvSpPr>
        <p:spPr>
          <a:xfrm>
            <a:off x="3810000" y="4648200"/>
            <a:ext cx="12115800" cy="800077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D72A6D-A44C-8213-2436-82A1EC5F3BCF}"/>
              </a:ext>
            </a:extLst>
          </p:cNvPr>
          <p:cNvSpPr/>
          <p:nvPr/>
        </p:nvSpPr>
        <p:spPr>
          <a:xfrm>
            <a:off x="3810000" y="5676900"/>
            <a:ext cx="7924800" cy="35052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171</Words>
  <Application>Microsoft Office PowerPoint</Application>
  <PresentationFormat>Custom</PresentationFormat>
  <Paragraphs>51</Paragraphs>
  <Slides>11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 Classic</vt:lpstr>
      <vt:lpstr>Montserrat Classic Bold</vt:lpstr>
      <vt:lpstr>Arial</vt:lpstr>
      <vt:lpstr>Calibri</vt:lpstr>
      <vt:lpstr>Office Theme</vt:lpstr>
      <vt:lpstr>PowerPoint Presentation</vt:lpstr>
      <vt:lpstr>Tsvetozar Cherkezov</vt:lpstr>
      <vt:lpstr>Inversion of control with TypeScript</vt:lpstr>
      <vt:lpstr>Traditional control</vt:lpstr>
      <vt:lpstr>Inversion of control</vt:lpstr>
      <vt:lpstr>Reflection</vt:lpstr>
      <vt:lpstr>Prerequisites</vt:lpstr>
      <vt:lpstr>Prerequisites</vt:lpstr>
      <vt:lpstr>Code Analysis</vt:lpstr>
      <vt:lpstr>Why use this approach?</vt:lpstr>
      <vt:lpstr>Thank you so much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Beer.js Presentation</dc:title>
  <dc:creator>Piyanuch Mateeva</dc:creator>
  <cp:lastModifiedBy>Tzvetozar Cherkezov</cp:lastModifiedBy>
  <cp:revision>5</cp:revision>
  <dcterms:created xsi:type="dcterms:W3CDTF">2006-08-16T00:00:00Z</dcterms:created>
  <dcterms:modified xsi:type="dcterms:W3CDTF">2024-07-23T11:31:08Z</dcterms:modified>
  <dc:identifier>DAGBMiQoXvE</dc:identifier>
</cp:coreProperties>
</file>