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onsolas" panose="020B0609020204030204" pitchFamily="49" charset="0"/>
      <p:regular r:id="rId25"/>
      <p:bold r:id="rId26"/>
      <p:italic r:id="rId27"/>
      <p:boldItalic r:id="rId28"/>
    </p:embeddedFont>
    <p:embeddedFont>
      <p:font typeface="Libre Barcode 39 Text" pitchFamily="2" charset="0"/>
      <p:regular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italic r:id="rId35"/>
    </p:embeddedFont>
    <p:embeddedFont>
      <p:font typeface="Roboto Mono" pitchFamily="2" charset="0"/>
      <p:regular r:id="rId36"/>
      <p:bold r:id="rId37"/>
      <p:italic r:id="rId38"/>
      <p:boldItalic r:id="rId39"/>
    </p:embeddedFont>
    <p:embeddedFont>
      <p:font typeface="Roboto Thin" panose="02000000000000000000" pitchFamily="2" charset="0"/>
      <p:regular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ECEC00"/>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6327"/>
  </p:normalViewPr>
  <p:slideViewPr>
    <p:cSldViewPr snapToGrid="0" snapToObjects="1">
      <p:cViewPr varScale="1">
        <p:scale>
          <a:sx n="226" d="100"/>
          <a:sy n="226" d="100"/>
        </p:scale>
        <p:origin x="21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16/03/2021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16/03/2021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8160</TotalTime>
  <Words>4286</Words>
  <Application>Microsoft Macintosh PowerPoint</Application>
  <PresentationFormat>Widescreen</PresentationFormat>
  <Paragraphs>504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Roboto Light</vt:lpstr>
      <vt:lpstr>Roboto</vt:lpstr>
      <vt:lpstr>Roboto Thin</vt:lpstr>
      <vt:lpstr>Calibri</vt:lpstr>
      <vt:lpstr>Roboto Mono</vt:lpstr>
      <vt:lpstr>Arial</vt:lpstr>
      <vt:lpstr>Libre Barcode 39 Text</vt:lpstr>
      <vt:lpstr>Menlo</vt:lpstr>
      <vt:lpstr>Consolas</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67</cp:revision>
  <dcterms:created xsi:type="dcterms:W3CDTF">2021-01-06T13:24:30Z</dcterms:created>
  <dcterms:modified xsi:type="dcterms:W3CDTF">2021-03-16T17:00:51Z</dcterms:modified>
</cp:coreProperties>
</file>