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8" r:id="rId5"/>
    <p:sldId id="258" r:id="rId6"/>
    <p:sldId id="262" r:id="rId7"/>
    <p:sldId id="265" r:id="rId8"/>
    <p:sldId id="270" r:id="rId9"/>
    <p:sldId id="266" r:id="rId10"/>
    <p:sldId id="273" r:id="rId11"/>
    <p:sldId id="271" r:id="rId12"/>
    <p:sldId id="272"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EB1BF"/>
    <a:srgbClr val="00CCFF"/>
    <a:srgbClr val="FF9300"/>
    <a:srgbClr val="00FA00"/>
    <a:srgbClr val="FFFFFF"/>
    <a:srgbClr val="8E60B1"/>
    <a:srgbClr val="7B35B1"/>
    <a:srgbClr val="ECEC00"/>
    <a:srgbClr val="C78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66"/>
    <p:restoredTop sz="96327"/>
  </p:normalViewPr>
  <p:slideViewPr>
    <p:cSldViewPr snapToGrid="0" snapToObjects="1">
      <p:cViewPr varScale="1">
        <p:scale>
          <a:sx n="262" d="100"/>
          <a:sy n="262"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04/03/2021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04/03/2021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pic>
        <p:nvPicPr>
          <p:cNvPr id="4" name="Picture 3">
            <a:extLst>
              <a:ext uri="{FF2B5EF4-FFF2-40B4-BE49-F238E27FC236}">
                <a16:creationId xmlns:a16="http://schemas.microsoft.com/office/drawing/2014/main" id="{55CB8635-4FD4-DB4B-8520-2E586F2A11B8}"/>
              </a:ext>
            </a:extLst>
          </p:cNvPr>
          <p:cNvPicPr>
            <a:picLocks noChangeAspect="1"/>
          </p:cNvPicPr>
          <p:nvPr/>
        </p:nvPicPr>
        <p:blipFill>
          <a:blip r:embed="rId2"/>
          <a:stretch>
            <a:fillRect/>
          </a:stretch>
        </p:blipFill>
        <p:spPr>
          <a:xfrm>
            <a:off x="6459171" y="461665"/>
            <a:ext cx="5286858" cy="5635128"/>
          </a:xfrm>
          <a:prstGeom prst="rect">
            <a:avLst/>
          </a:prstGeom>
        </p:spPr>
      </p:pic>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spTree>
    <p:extLst>
      <p:ext uri="{BB962C8B-B14F-4D97-AF65-F5344CB8AC3E}">
        <p14:creationId xmlns:p14="http://schemas.microsoft.com/office/powerpoint/2010/main" val="196584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7078</TotalTime>
  <Words>3595</Words>
  <Application>Microsoft Macintosh PowerPoint</Application>
  <PresentationFormat>Widescreen</PresentationFormat>
  <Paragraphs>409</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Consolas</vt:lpstr>
      <vt:lpstr>Libre Barcode 39 Text</vt:lpstr>
      <vt:lpstr>Menlo</vt:lpstr>
      <vt:lpstr>Roboto</vt:lpstr>
      <vt:lpstr>Roboto Light</vt:lpstr>
      <vt:lpstr>Roboto Mono</vt:lpstr>
      <vt:lpstr>Roboto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54</cp:revision>
  <dcterms:created xsi:type="dcterms:W3CDTF">2021-01-06T13:24:30Z</dcterms:created>
  <dcterms:modified xsi:type="dcterms:W3CDTF">2021-03-04T15:41:16Z</dcterms:modified>
</cp:coreProperties>
</file>