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39AE2-D95E-4F73-8C96-26B444C3D0F1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855E8-E468-449E-91B4-CAD1762B3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40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Capteur_distance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55E8-E468-449E-91B4-CAD1762B394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58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Capteur_joystick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55E8-E468-449E-91B4-CAD1762B394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2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Capteur_water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55E8-E468-449E-91B4-CAD1762B394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60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Capteur_sound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55E8-E468-449E-91B4-CAD1762B394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633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Capteur_clavier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55E8-E468-449E-91B4-CAD1762B394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131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Capteur_rfid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55E8-E468-449E-91B4-CAD1762B394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243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Capteur_emprinte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55E8-E468-449E-91B4-CAD1762B394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620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Capteur_bluetooth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55E8-E468-449E-91B4-CAD1762B394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77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F3A5F-9624-45F7-82F3-8C5F4036E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DE885B-9D55-4ED6-BC88-42BE9550D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98DB47-DE58-46B1-BE53-2DF1C317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BC1-21CE-438D-B535-47AB582BD029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D9188E-795A-49D8-BC0F-2434C6B7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264192-4E64-44DC-8090-789B1069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9455-020F-43BD-A8E3-3A5D6B0B7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87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B2F5A-71F4-47E7-A641-AE4B6560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F19AB1-9790-4463-95B9-C0516F0BB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275208-9734-49DA-AD35-B19978F1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BC1-21CE-438D-B535-47AB582BD029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61007A-9FE4-4FC1-884A-8D8D4CA4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39B002-83EB-41A1-A0AB-31726D7F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9455-020F-43BD-A8E3-3A5D6B0B7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81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1E079A-B491-4B63-BC79-8D3207001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2453B4-07C3-44CA-9359-04A864C39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C313B4-EBD1-477F-993A-270AA5A9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BC1-21CE-438D-B535-47AB582BD029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FDC8C5-6561-47E2-BF8B-76E056AE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DD4EE4-B706-4C0E-8605-B69BA968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9455-020F-43BD-A8E3-3A5D6B0B7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31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6C568-C911-4334-9744-65398540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AA33D9-7723-4C25-BAD0-D629EFB24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AE00DE-0A96-4D8E-814A-56DEAF64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BC1-21CE-438D-B535-47AB582BD029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7AE54E-5073-44FB-8D31-221B9586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E90871-6AE1-4A98-8485-A3F4E9E3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9455-020F-43BD-A8E3-3A5D6B0B7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01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CE385-AB02-444F-A427-FE37E407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6A9E06-EEA9-40C5-87C4-90A3806EA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E09057-D7E5-4979-BE3E-7113C9FE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BC1-21CE-438D-B535-47AB582BD029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302E71-545C-4344-B981-44E67616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0AF6ED-6748-4E3E-B11C-68F74B94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9455-020F-43BD-A8E3-3A5D6B0B7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34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0C991-F4B4-4C49-91BF-7C5D29DC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3EDD8-975B-4DF9-B40D-9146B8B1C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D310F8-EA8A-4194-AA1E-2F185EC18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304577-6C91-4E86-9FDF-F235398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BC1-21CE-438D-B535-47AB582BD029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560F30-B9AB-4CA2-BDF9-8766743E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CCF78E-50FB-4639-9CEE-BD8DDC65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9455-020F-43BD-A8E3-3A5D6B0B7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11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00D9A-E82A-45BE-98EB-F68367DB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3657DD-1C20-4092-8404-78C8E7512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396484-AF45-4736-AD5B-3E6F05287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5F97BD-7F69-4AE2-BA09-E40821F8E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8733C2-BCD3-4F01-9510-47061E3B1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CADED6-DE9F-4F9D-9F54-351DB891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BC1-21CE-438D-B535-47AB582BD029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D74C00-F1A0-49D2-871E-49A3F33E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DDA9E2-0BE7-48BB-8057-94D33D87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9455-020F-43BD-A8E3-3A5D6B0B7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76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74DD1D-B2F4-41C2-8F7D-3E4EB718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7793A0-2177-496E-8488-2994954B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BC1-21CE-438D-B535-47AB582BD029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2232D7-A0B2-422C-B8E3-33732E7E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AA3F85-F709-46D0-AE1A-1361BC10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9455-020F-43BD-A8E3-3A5D6B0B7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52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CC2A471-B76F-4C77-B36B-9E420F14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BC1-21CE-438D-B535-47AB582BD029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5D851E-5782-4C49-89B5-9E5AF032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3FFF2F-DCBD-4333-9570-8407FD05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9455-020F-43BD-A8E3-3A5D6B0B7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09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40BE0-3BEA-41FE-A43B-7EB8692E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AC702-1946-4BC7-91E4-1FF661DB1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FF7957-009A-46F0-B4E9-B88F6E43B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FD7AE4-9B3E-464A-8597-DB0E328B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BC1-21CE-438D-B535-47AB582BD029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DA0D20-8E76-4D16-A6B0-B61B9ECD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EA7E99-4920-4D94-940E-52932B36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9455-020F-43BD-A8E3-3A5D6B0B7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75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D9FA7-2A81-486D-BC22-7B0BDC90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FBA753-EF0B-404E-ACC4-3DC7392DB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1712A6-E844-4929-B041-B4FBD8782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27E043-FC32-4A5E-9CFC-CADF4343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BC1-21CE-438D-B535-47AB582BD029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4AAC02-5477-4E0B-AB2A-5DD7E7BF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72780F-13DF-4EE5-8E46-1DC9CCF4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9455-020F-43BD-A8E3-3A5D6B0B7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20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8E5B60-4246-4279-BFD3-7C1E30E4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DFDAB0-BA48-424E-9BC4-2D7FAA1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72A790-9CA5-4F7B-988D-6B173A06C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BEBC1-21CE-438D-B535-47AB582BD029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B43154-C35B-41D0-B15F-388E84405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1A721B-49E8-470B-881A-C857A7D61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39455-020F-43BD-A8E3-3A5D6B0B7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15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C2F5F60-3FD2-4E63-80AF-798C54BFC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969" y="1428471"/>
            <a:ext cx="5992061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FE5655C-5795-4029-855F-0D2C2FD2D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46" y="799733"/>
            <a:ext cx="9192908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4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DFCFCD6-F716-41D7-81B7-E42CFE85B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942" y="1938129"/>
            <a:ext cx="6916115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1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DFDC079-6EA2-4140-8943-2CD2C4254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231" y="1166497"/>
            <a:ext cx="761153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1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F72ECD5-EE77-4390-8468-5DC534D48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49" y="337706"/>
            <a:ext cx="5210902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3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ADD6481-AD70-4849-B288-2821D4EF9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26" y="1323681"/>
            <a:ext cx="7325747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A6ECB6D-81D6-44A3-A5E8-7B8C1A3F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6992" y="311604"/>
            <a:ext cx="7449590" cy="442974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B613315-33FE-4728-A308-8FB98BEFA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810" y="538736"/>
            <a:ext cx="5553850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7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D4DFF03-827B-434A-83B5-388865CBD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760" y="1128391"/>
            <a:ext cx="3972479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578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</Words>
  <Application>Microsoft Office PowerPoint</Application>
  <PresentationFormat>Grand écran</PresentationFormat>
  <Paragraphs>16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 Delauzun</dc:creator>
  <cp:lastModifiedBy>Remi Delauzun</cp:lastModifiedBy>
  <cp:revision>11</cp:revision>
  <dcterms:created xsi:type="dcterms:W3CDTF">2022-02-01T11:25:56Z</dcterms:created>
  <dcterms:modified xsi:type="dcterms:W3CDTF">2022-02-01T16:04:26Z</dcterms:modified>
</cp:coreProperties>
</file>