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9E5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D76B6-BB39-4332-91B7-202A5461B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B2B6EA-5A45-4985-BF9B-2116F025D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F301A8-50A7-47C5-A6B1-9302E03C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3A31-A040-4494-A546-B07770152092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F0F43-ED99-496A-BF33-3A06B7EA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DA9E5-4717-4AED-B378-913FFC18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1386-0F68-4A00-95B8-116CAEFE8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53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0EF5B-522E-4DCE-B9AD-22313E00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96250A-4504-4E05-96A7-A9AF03259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5CB2C6-9E2C-40D6-815C-6AE932EC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3A31-A040-4494-A546-B07770152092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2DDAC7-B9D0-4DB7-9560-648EE28C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538E08-A5E7-4EE1-811E-5BEDD64F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1386-0F68-4A00-95B8-116CAEFE8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72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FC34AB-1CC8-4090-9734-DE2542731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BAC585-355C-4FC7-A889-88BA14878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E301D-DDCA-40AB-B15C-3F861CFB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3A31-A040-4494-A546-B07770152092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71020-A31E-41D1-A008-839F0A68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F59DA5-6FBC-4A08-A080-45DD3FE0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1386-0F68-4A00-95B8-116CAEFE8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3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9C3AF-2005-4830-80F1-0987BC7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68CC5-B714-4ED6-A756-A397F3B5C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0BEFE-2F6D-4526-B965-35FA99F2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3A31-A040-4494-A546-B07770152092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6BC13-E174-4F9F-99F2-3AC02D29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401795-7CC4-438C-8104-2893E17E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1386-0F68-4A00-95B8-116CAEFE8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28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1A6EF-D52D-40E8-85D0-04D22561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8B7F42-0508-42A1-B689-7E72309B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28D1E-89E9-4CA7-857D-E8D3B622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3A31-A040-4494-A546-B07770152092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FA8B8-D980-4463-85C6-2AEBD8A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282965-1C83-48F4-B0A9-ADBB600A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1386-0F68-4A00-95B8-116CAEFE8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89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E11F7-22B9-4DC4-AD44-28004680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CBAF3-DCBB-4B66-A50A-DB9BC4573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FEC2-259B-4C2F-94D0-DFBBE7E1D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9CA987-6E8F-4D40-9D24-21C27CFC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3A31-A040-4494-A546-B07770152092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CB3817-F518-49BA-8A70-F4102787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E88D45-B262-4398-BD13-29642193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1386-0F68-4A00-95B8-116CAEFE8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42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2057E-4F60-437C-A484-1B65ACEA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732E34-1960-4218-A4E2-E37F86E7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D78B07-C99B-464B-B99F-D6BF7D6FB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7BA1EC-89F4-48F4-811F-009AD5C2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4598AA-BB63-4730-B4C3-028A604AA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76FA25-7F1C-457B-9BF1-6BDFE93A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3A31-A040-4494-A546-B07770152092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95EEDE-B887-4C74-8839-E1651B4A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64146C-CDE4-4E42-8B76-4C3883BB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1386-0F68-4A00-95B8-116CAEFE8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56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FFED1-D0D1-4DA1-AA54-1AAB19A6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7B751B-77C6-4E2C-BD9B-8B9673C3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3A31-A040-4494-A546-B07770152092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C3B610-6F90-4A47-BA01-8DE9D8DA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BF05E1-41D5-4239-8AAC-1543E8E0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1386-0F68-4A00-95B8-116CAEFE8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68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51A4E3-EA8F-4B7F-9707-710BF5DB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3A31-A040-4494-A546-B07770152092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97B469-92B7-4843-B7FE-30A93108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B6C089-02FB-40DF-9F93-5242FEE9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1386-0F68-4A00-95B8-116CAEFE8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69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0C611-09B3-4F9A-9746-59D8D66D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3A0FA-5DF5-4295-AD2B-AA55B1FFA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E6D616-2D74-4D98-A2C3-C1A234E1C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6F13F6-531C-4866-92D0-E89140CF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3A31-A040-4494-A546-B07770152092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C8984E-F242-48C9-8B5B-8FF2D1B1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978080-37F8-49ED-8D61-6DBB66A5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1386-0F68-4A00-95B8-116CAEFE8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95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C6D0F-4050-4E4B-87D2-E797EEBA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EDC74D-68CE-4A86-A1A4-E270C09DB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A4BDB4-16B9-44EA-900E-D8EE89F60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596EC4-707E-4F5C-97CC-DE76FF8C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3A31-A040-4494-A546-B07770152092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B017B6-4ECE-4F8F-B4E0-0C30DFEB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F8F3FB-A074-48E3-9EDF-6B5A20F3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1386-0F68-4A00-95B8-116CAEFE8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18A2475-D06A-4172-BFF7-1594CD49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78AAFA-03B5-4CCF-A5C8-53A486AD9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A8B39-E01B-424C-9B7E-147CAFA5B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3A31-A040-4494-A546-B07770152092}" type="datetimeFigureOut">
              <a:rPr lang="fr-FR" smtClean="0"/>
              <a:t>29/01/2022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1DA21-A9F8-490B-85B3-B7E5FE760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6D1711-568A-48D4-B77E-8C3622C21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1386-0F68-4A00-95B8-116CAEFE8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6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194D3E1-DFEE-4325-8604-80290F08446C}"/>
              </a:ext>
            </a:extLst>
          </p:cNvPr>
          <p:cNvSpPr txBox="1"/>
          <p:nvPr/>
        </p:nvSpPr>
        <p:spPr>
          <a:xfrm>
            <a:off x="200722" y="0"/>
            <a:ext cx="9333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Salle = agrégat de capteurs (au moins deux) </a:t>
            </a:r>
          </a:p>
          <a:p>
            <a:r>
              <a:rPr lang="fr-FR" dirty="0"/>
              <a:t>	-&gt; stocke configuration en JSON (nb capteur, type, localisation…)</a:t>
            </a:r>
          </a:p>
          <a:p>
            <a:r>
              <a:rPr lang="fr-FR" dirty="0"/>
              <a:t>	-&gt; Envoie donnée vers Slot exposé sur internet via API Rest toutes les 10min</a:t>
            </a:r>
          </a:p>
          <a:p>
            <a:r>
              <a:rPr lang="fr-FR" dirty="0"/>
              <a:t>Slot = ensemble de salles</a:t>
            </a:r>
          </a:p>
          <a:p>
            <a:r>
              <a:rPr lang="fr-FR" dirty="0"/>
              <a:t>	-&gt; Tout client peut récupérer info à tout moment via requête web</a:t>
            </a: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16296665-A421-4FB8-B489-8FF41F9CF19B}"/>
              </a:ext>
            </a:extLst>
          </p:cNvPr>
          <p:cNvGrpSpPr/>
          <p:nvPr/>
        </p:nvGrpSpPr>
        <p:grpSpPr>
          <a:xfrm>
            <a:off x="2372423" y="1477328"/>
            <a:ext cx="8114585" cy="5090743"/>
            <a:chOff x="2417028" y="1477325"/>
            <a:chExt cx="8114585" cy="50907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CA1DB8-572E-4BCB-BDD1-C31E9CF3FF35}"/>
                </a:ext>
              </a:extLst>
            </p:cNvPr>
            <p:cNvSpPr/>
            <p:nvPr/>
          </p:nvSpPr>
          <p:spPr>
            <a:xfrm>
              <a:off x="2419815" y="1477328"/>
              <a:ext cx="5374887" cy="509074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9AD716-24C6-451A-9E99-54AEC5F9B1DB}"/>
                </a:ext>
              </a:extLst>
            </p:cNvPr>
            <p:cNvSpPr/>
            <p:nvPr/>
          </p:nvSpPr>
          <p:spPr>
            <a:xfrm>
              <a:off x="5187176" y="1477326"/>
              <a:ext cx="2607526" cy="1845738"/>
            </a:xfrm>
            <a:prstGeom prst="rect">
              <a:avLst/>
            </a:prstGeom>
            <a:solidFill>
              <a:srgbClr val="CBA9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891AC6-030B-4AC9-9846-5421C14168C2}"/>
                </a:ext>
              </a:extLst>
            </p:cNvPr>
            <p:cNvSpPr/>
            <p:nvPr/>
          </p:nvSpPr>
          <p:spPr>
            <a:xfrm>
              <a:off x="5492902" y="4800390"/>
              <a:ext cx="896747" cy="17676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361247-2671-4BFD-B097-3F6EBB49A579}"/>
                </a:ext>
              </a:extLst>
            </p:cNvPr>
            <p:cNvSpPr/>
            <p:nvPr/>
          </p:nvSpPr>
          <p:spPr>
            <a:xfrm>
              <a:off x="4840967" y="3324713"/>
              <a:ext cx="1255033" cy="10131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BDA023-1EA7-4797-A16F-DBF7ECD5A81F}"/>
                </a:ext>
              </a:extLst>
            </p:cNvPr>
            <p:cNvSpPr/>
            <p:nvPr/>
          </p:nvSpPr>
          <p:spPr>
            <a:xfrm>
              <a:off x="4840967" y="2219093"/>
              <a:ext cx="346210" cy="1103971"/>
            </a:xfrm>
            <a:prstGeom prst="rect">
              <a:avLst/>
            </a:prstGeom>
            <a:solidFill>
              <a:srgbClr val="CBA9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C51817-0DD9-4BD1-BC8E-1D572DAF828D}"/>
                </a:ext>
              </a:extLst>
            </p:cNvPr>
            <p:cNvSpPr/>
            <p:nvPr/>
          </p:nvSpPr>
          <p:spPr>
            <a:xfrm>
              <a:off x="2419815" y="1477325"/>
              <a:ext cx="1750740" cy="11989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01D1C0-0896-47E4-8D14-3354083F57AC}"/>
                </a:ext>
              </a:extLst>
            </p:cNvPr>
            <p:cNvSpPr/>
            <p:nvPr/>
          </p:nvSpPr>
          <p:spPr>
            <a:xfrm>
              <a:off x="2430624" y="2692808"/>
              <a:ext cx="1750741" cy="8334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CBFC56-39F4-4957-B1EA-9D1B384A3FC3}"/>
                </a:ext>
              </a:extLst>
            </p:cNvPr>
            <p:cNvSpPr/>
            <p:nvPr/>
          </p:nvSpPr>
          <p:spPr>
            <a:xfrm>
              <a:off x="2425391" y="5687121"/>
              <a:ext cx="1750740" cy="8644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4A39C5-66CE-4A0B-A12E-38D54EE37F89}"/>
                </a:ext>
              </a:extLst>
            </p:cNvPr>
            <p:cNvSpPr/>
            <p:nvPr/>
          </p:nvSpPr>
          <p:spPr>
            <a:xfrm>
              <a:off x="2425391" y="3526284"/>
              <a:ext cx="1752133" cy="8115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70E5C7-0898-492F-9691-6DAB6E3FA30B}"/>
                </a:ext>
              </a:extLst>
            </p:cNvPr>
            <p:cNvSpPr/>
            <p:nvPr/>
          </p:nvSpPr>
          <p:spPr>
            <a:xfrm>
              <a:off x="2417028" y="4999220"/>
              <a:ext cx="1750741" cy="687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5EEFED-D8F6-4B4D-AAC3-5462D7FC6CDA}"/>
                </a:ext>
              </a:extLst>
            </p:cNvPr>
            <p:cNvSpPr/>
            <p:nvPr/>
          </p:nvSpPr>
          <p:spPr>
            <a:xfrm>
              <a:off x="6859556" y="4978014"/>
              <a:ext cx="936540" cy="7950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514913-804A-4B48-AC80-8C603013C324}"/>
                </a:ext>
              </a:extLst>
            </p:cNvPr>
            <p:cNvSpPr/>
            <p:nvPr/>
          </p:nvSpPr>
          <p:spPr>
            <a:xfrm>
              <a:off x="6855428" y="5773041"/>
              <a:ext cx="928124" cy="7950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C668EEB-2015-432C-B6D4-EE186A2F89F2}"/>
                </a:ext>
              </a:extLst>
            </p:cNvPr>
            <p:cNvCxnSpPr>
              <a:cxnSpLocks/>
            </p:cNvCxnSpPr>
            <p:nvPr/>
          </p:nvCxnSpPr>
          <p:spPr>
            <a:xfrm>
              <a:off x="4177524" y="4337824"/>
              <a:ext cx="66344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1A835F-C07E-47AE-800B-C04566D6AABB}"/>
                </a:ext>
              </a:extLst>
            </p:cNvPr>
            <p:cNvSpPr/>
            <p:nvPr/>
          </p:nvSpPr>
          <p:spPr>
            <a:xfrm>
              <a:off x="4665938" y="4800390"/>
              <a:ext cx="840058" cy="17676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558875-28A5-488E-9217-DCD7095C4C66}"/>
                </a:ext>
              </a:extLst>
            </p:cNvPr>
            <p:cNvSpPr/>
            <p:nvPr/>
          </p:nvSpPr>
          <p:spPr>
            <a:xfrm>
              <a:off x="2423996" y="4334924"/>
              <a:ext cx="1750741" cy="6477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5DDF12-7184-41A7-804C-08E88C304356}"/>
                </a:ext>
              </a:extLst>
            </p:cNvPr>
            <p:cNvSpPr/>
            <p:nvPr/>
          </p:nvSpPr>
          <p:spPr>
            <a:xfrm>
              <a:off x="6855428" y="4182986"/>
              <a:ext cx="928123" cy="7950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1AEDB5-B65F-4E81-9A2B-6B915192CBEB}"/>
                </a:ext>
              </a:extLst>
            </p:cNvPr>
            <p:cNvSpPr/>
            <p:nvPr/>
          </p:nvSpPr>
          <p:spPr>
            <a:xfrm>
              <a:off x="6855429" y="3320164"/>
              <a:ext cx="936540" cy="8628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640E8429-5D8C-42A2-9E42-B0B6732A5B74}"/>
                </a:ext>
              </a:extLst>
            </p:cNvPr>
            <p:cNvSpPr txBox="1"/>
            <p:nvPr/>
          </p:nvSpPr>
          <p:spPr>
            <a:xfrm>
              <a:off x="2821259" y="1929161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1.1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9D2D681-4316-4C0E-9C8B-2AE4CFEF5588}"/>
                </a:ext>
              </a:extLst>
            </p:cNvPr>
            <p:cNvSpPr txBox="1"/>
            <p:nvPr/>
          </p:nvSpPr>
          <p:spPr>
            <a:xfrm>
              <a:off x="2821259" y="2916622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1.2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C3591FA6-3568-4672-AF30-1C87E668650F}"/>
                </a:ext>
              </a:extLst>
            </p:cNvPr>
            <p:cNvSpPr txBox="1"/>
            <p:nvPr/>
          </p:nvSpPr>
          <p:spPr>
            <a:xfrm>
              <a:off x="2831370" y="3741107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1.3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AED18F61-50C5-4311-96BC-0236066EA35F}"/>
                </a:ext>
              </a:extLst>
            </p:cNvPr>
            <p:cNvSpPr txBox="1"/>
            <p:nvPr/>
          </p:nvSpPr>
          <p:spPr>
            <a:xfrm>
              <a:off x="2821259" y="4506248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2.1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EAA630F-1E8E-4F93-B8D4-B26F9DA29752}"/>
                </a:ext>
              </a:extLst>
            </p:cNvPr>
            <p:cNvSpPr txBox="1"/>
            <p:nvPr/>
          </p:nvSpPr>
          <p:spPr>
            <a:xfrm>
              <a:off x="2820767" y="5190861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2.2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CBB29E93-614F-40FB-8949-BE9EF207A20C}"/>
                </a:ext>
              </a:extLst>
            </p:cNvPr>
            <p:cNvSpPr txBox="1"/>
            <p:nvPr/>
          </p:nvSpPr>
          <p:spPr>
            <a:xfrm>
              <a:off x="2831370" y="5908164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2.3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AF0DED9-2001-47AD-8AA3-1807A97329BB}"/>
                </a:ext>
              </a:extLst>
            </p:cNvPr>
            <p:cNvSpPr txBox="1"/>
            <p:nvPr/>
          </p:nvSpPr>
          <p:spPr>
            <a:xfrm>
              <a:off x="4867943" y="5449569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3.1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881C424-93AC-4624-8DF7-8FE66E44B5EF}"/>
                </a:ext>
              </a:extLst>
            </p:cNvPr>
            <p:cNvSpPr txBox="1"/>
            <p:nvPr/>
          </p:nvSpPr>
          <p:spPr>
            <a:xfrm>
              <a:off x="5658612" y="5449569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3.2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867C18C-0F1F-4335-BCAA-F10417EC464B}"/>
                </a:ext>
              </a:extLst>
            </p:cNvPr>
            <p:cNvSpPr txBox="1"/>
            <p:nvPr/>
          </p:nvSpPr>
          <p:spPr>
            <a:xfrm>
              <a:off x="7014663" y="3553547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0C5C4D9-D8F8-4BF0-BAED-9B7C4741ED88}"/>
                </a:ext>
              </a:extLst>
            </p:cNvPr>
            <p:cNvSpPr txBox="1"/>
            <p:nvPr/>
          </p:nvSpPr>
          <p:spPr>
            <a:xfrm>
              <a:off x="7028218" y="4374030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59B761A6-0688-46FB-BEA2-1BF937B7AC00}"/>
                </a:ext>
              </a:extLst>
            </p:cNvPr>
            <p:cNvSpPr txBox="1"/>
            <p:nvPr/>
          </p:nvSpPr>
          <p:spPr>
            <a:xfrm>
              <a:off x="7014608" y="5144753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6BDFEA1-E8D7-4F3C-A7B4-224C255F149A}"/>
                </a:ext>
              </a:extLst>
            </p:cNvPr>
            <p:cNvSpPr txBox="1"/>
            <p:nvPr/>
          </p:nvSpPr>
          <p:spPr>
            <a:xfrm>
              <a:off x="7033025" y="5961221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4.4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BD2A8413-C329-4828-BBFB-81C806EAA7AC}"/>
                </a:ext>
              </a:extLst>
            </p:cNvPr>
            <p:cNvSpPr txBox="1"/>
            <p:nvPr/>
          </p:nvSpPr>
          <p:spPr>
            <a:xfrm>
              <a:off x="4798042" y="2508142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5.1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FE044C1-B4EE-4691-B6AD-0D564FAC1B3F}"/>
                </a:ext>
              </a:extLst>
            </p:cNvPr>
            <p:cNvSpPr txBox="1"/>
            <p:nvPr/>
          </p:nvSpPr>
          <p:spPr>
            <a:xfrm>
              <a:off x="6127826" y="2491627"/>
              <a:ext cx="62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5.2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A1FAB7-E785-4E1A-B422-7B905A52683F}"/>
                </a:ext>
              </a:extLst>
            </p:cNvPr>
            <p:cNvSpPr/>
            <p:nvPr/>
          </p:nvSpPr>
          <p:spPr>
            <a:xfrm>
              <a:off x="7995424" y="1477325"/>
              <a:ext cx="2536189" cy="50742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927EC83-3424-4C94-A298-7AEEFD58C84B}"/>
                </a:ext>
              </a:extLst>
            </p:cNvPr>
            <p:cNvSpPr txBox="1"/>
            <p:nvPr/>
          </p:nvSpPr>
          <p:spPr>
            <a:xfrm>
              <a:off x="7995424" y="1477325"/>
              <a:ext cx="2536189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Slot n°2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2A78AE9B-ED54-4134-8C39-0F2743B8BB71}"/>
                </a:ext>
              </a:extLst>
            </p:cNvPr>
            <p:cNvSpPr txBox="1"/>
            <p:nvPr/>
          </p:nvSpPr>
          <p:spPr>
            <a:xfrm>
              <a:off x="7995424" y="2042473"/>
              <a:ext cx="25361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u="sng" dirty="0"/>
                <a:t>Agrégat: 2.1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5BF32C65-4097-4623-9BA1-51E3BFFA47ED}"/>
                </a:ext>
              </a:extLst>
            </p:cNvPr>
            <p:cNvSpPr txBox="1"/>
            <p:nvPr/>
          </p:nvSpPr>
          <p:spPr>
            <a:xfrm>
              <a:off x="7982878" y="3596571"/>
              <a:ext cx="25361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u="sng" dirty="0"/>
                <a:t>Agrégat: 2.2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F24202B-F770-45B1-A46D-9B3301E9221F}"/>
                </a:ext>
              </a:extLst>
            </p:cNvPr>
            <p:cNvSpPr txBox="1"/>
            <p:nvPr/>
          </p:nvSpPr>
          <p:spPr>
            <a:xfrm>
              <a:off x="7921426" y="4835693"/>
              <a:ext cx="25361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u="sng" dirty="0"/>
                <a:t>Agrégat: 2.3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DC107709-857F-4797-89C6-ED8732813B49}"/>
                </a:ext>
              </a:extLst>
            </p:cNvPr>
            <p:cNvSpPr txBox="1"/>
            <p:nvPr/>
          </p:nvSpPr>
          <p:spPr>
            <a:xfrm>
              <a:off x="8084292" y="2553444"/>
              <a:ext cx="237572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Capteur 1 : [type][data]</a:t>
              </a:r>
            </a:p>
            <a:p>
              <a:r>
                <a:rPr lang="fr-FR" dirty="0"/>
                <a:t>Capteur 2 : [type][data]</a:t>
              </a:r>
            </a:p>
            <a:p>
              <a:r>
                <a:rPr lang="fr-FR" dirty="0"/>
                <a:t>Capteur 3 : [type][data]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1355F03E-3286-4CB8-80FB-B91EF42D9957}"/>
                </a:ext>
              </a:extLst>
            </p:cNvPr>
            <p:cNvSpPr txBox="1"/>
            <p:nvPr/>
          </p:nvSpPr>
          <p:spPr>
            <a:xfrm>
              <a:off x="8081886" y="4054682"/>
              <a:ext cx="23757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Capteur 1 : [type][data]</a:t>
              </a:r>
            </a:p>
            <a:p>
              <a:r>
                <a:rPr lang="fr-FR" dirty="0"/>
                <a:t>Capteur 2 : [type][data]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05DB779E-C8B9-426A-9681-AA53282D296D}"/>
                </a:ext>
              </a:extLst>
            </p:cNvPr>
            <p:cNvSpPr txBox="1"/>
            <p:nvPr/>
          </p:nvSpPr>
          <p:spPr>
            <a:xfrm>
              <a:off x="8131273" y="5375527"/>
              <a:ext cx="23757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Capteur 1 : [type][data]</a:t>
              </a:r>
            </a:p>
            <a:p>
              <a:r>
                <a:rPr lang="fr-FR" dirty="0"/>
                <a:t>Capteur 2 : [type][data]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5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19A3A8A1-60C1-4A65-A8ED-0AF8BD82D893}"/>
              </a:ext>
            </a:extLst>
          </p:cNvPr>
          <p:cNvGrpSpPr/>
          <p:nvPr/>
        </p:nvGrpSpPr>
        <p:grpSpPr>
          <a:xfrm>
            <a:off x="1616927" y="267629"/>
            <a:ext cx="9288966" cy="6088566"/>
            <a:chOff x="1616927" y="267629"/>
            <a:chExt cx="9288966" cy="60885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44E4CD-6FE5-4112-A7A6-2B7A49C2CC89}"/>
                </a:ext>
              </a:extLst>
            </p:cNvPr>
            <p:cNvSpPr/>
            <p:nvPr/>
          </p:nvSpPr>
          <p:spPr>
            <a:xfrm>
              <a:off x="1616927" y="267629"/>
              <a:ext cx="9288966" cy="60885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16296665-A421-4FB8-B489-8FF41F9CF19B}"/>
                </a:ext>
              </a:extLst>
            </p:cNvPr>
            <p:cNvGrpSpPr/>
            <p:nvPr/>
          </p:nvGrpSpPr>
          <p:grpSpPr>
            <a:xfrm>
              <a:off x="2272062" y="864011"/>
              <a:ext cx="8114585" cy="5090743"/>
              <a:chOff x="2417028" y="1477325"/>
              <a:chExt cx="8114585" cy="509074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CA1DB8-572E-4BCB-BDD1-C31E9CF3FF35}"/>
                  </a:ext>
                </a:extLst>
              </p:cNvPr>
              <p:cNvSpPr/>
              <p:nvPr/>
            </p:nvSpPr>
            <p:spPr>
              <a:xfrm>
                <a:off x="2419815" y="1477328"/>
                <a:ext cx="5374887" cy="5090740"/>
              </a:xfrm>
              <a:prstGeom prst="rect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9AD716-24C6-451A-9E99-54AEC5F9B1DB}"/>
                  </a:ext>
                </a:extLst>
              </p:cNvPr>
              <p:cNvSpPr/>
              <p:nvPr/>
            </p:nvSpPr>
            <p:spPr>
              <a:xfrm>
                <a:off x="5187176" y="1477326"/>
                <a:ext cx="2607526" cy="1845738"/>
              </a:xfrm>
              <a:prstGeom prst="rect">
                <a:avLst/>
              </a:prstGeom>
              <a:solidFill>
                <a:srgbClr val="CBA9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891AC6-030B-4AC9-9846-5421C14168C2}"/>
                  </a:ext>
                </a:extLst>
              </p:cNvPr>
              <p:cNvSpPr/>
              <p:nvPr/>
            </p:nvSpPr>
            <p:spPr>
              <a:xfrm>
                <a:off x="5492902" y="4800390"/>
                <a:ext cx="896747" cy="17676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B361247-2671-4BFD-B097-3F6EBB49A579}"/>
                  </a:ext>
                </a:extLst>
              </p:cNvPr>
              <p:cNvSpPr/>
              <p:nvPr/>
            </p:nvSpPr>
            <p:spPr>
              <a:xfrm>
                <a:off x="4840967" y="3324713"/>
                <a:ext cx="1255033" cy="101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EBDA023-1EA7-4797-A16F-DBF7ECD5A81F}"/>
                  </a:ext>
                </a:extLst>
              </p:cNvPr>
              <p:cNvSpPr/>
              <p:nvPr/>
            </p:nvSpPr>
            <p:spPr>
              <a:xfrm>
                <a:off x="4840967" y="2219093"/>
                <a:ext cx="346210" cy="1103971"/>
              </a:xfrm>
              <a:prstGeom prst="rect">
                <a:avLst/>
              </a:prstGeom>
              <a:solidFill>
                <a:srgbClr val="CBA9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C51817-0DD9-4BD1-BC8E-1D572DAF828D}"/>
                  </a:ext>
                </a:extLst>
              </p:cNvPr>
              <p:cNvSpPr/>
              <p:nvPr/>
            </p:nvSpPr>
            <p:spPr>
              <a:xfrm>
                <a:off x="2419815" y="1477325"/>
                <a:ext cx="1750740" cy="119896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01D1C0-0896-47E4-8D14-3354083F57AC}"/>
                  </a:ext>
                </a:extLst>
              </p:cNvPr>
              <p:cNvSpPr/>
              <p:nvPr/>
            </p:nvSpPr>
            <p:spPr>
              <a:xfrm>
                <a:off x="2430624" y="2692808"/>
                <a:ext cx="1750741" cy="8334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2CBFC56-39F4-4957-B1EA-9D1B384A3FC3}"/>
                  </a:ext>
                </a:extLst>
              </p:cNvPr>
              <p:cNvSpPr/>
              <p:nvPr/>
            </p:nvSpPr>
            <p:spPr>
              <a:xfrm>
                <a:off x="2425391" y="5687121"/>
                <a:ext cx="1750740" cy="8644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4A39C5-66CE-4A0B-A12E-38D54EE37F89}"/>
                  </a:ext>
                </a:extLst>
              </p:cNvPr>
              <p:cNvSpPr/>
              <p:nvPr/>
            </p:nvSpPr>
            <p:spPr>
              <a:xfrm>
                <a:off x="2425391" y="3526284"/>
                <a:ext cx="1752133" cy="81154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870E5C7-0898-492F-9691-6DAB6E3FA30B}"/>
                  </a:ext>
                </a:extLst>
              </p:cNvPr>
              <p:cNvSpPr/>
              <p:nvPr/>
            </p:nvSpPr>
            <p:spPr>
              <a:xfrm>
                <a:off x="2417028" y="4999220"/>
                <a:ext cx="1750741" cy="687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A5EEFED-D8F6-4B4D-AAC3-5462D7FC6CDA}"/>
                  </a:ext>
                </a:extLst>
              </p:cNvPr>
              <p:cNvSpPr/>
              <p:nvPr/>
            </p:nvSpPr>
            <p:spPr>
              <a:xfrm>
                <a:off x="6859556" y="4978014"/>
                <a:ext cx="936540" cy="7950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B514913-804A-4B48-AC80-8C603013C324}"/>
                  </a:ext>
                </a:extLst>
              </p:cNvPr>
              <p:cNvSpPr/>
              <p:nvPr/>
            </p:nvSpPr>
            <p:spPr>
              <a:xfrm>
                <a:off x="6855428" y="5773041"/>
                <a:ext cx="928124" cy="7950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0C668EEB-2015-432C-B6D4-EE186A2F8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7524" y="4337824"/>
                <a:ext cx="663443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1A835F-C07E-47AE-800B-C04566D6AABB}"/>
                  </a:ext>
                </a:extLst>
              </p:cNvPr>
              <p:cNvSpPr/>
              <p:nvPr/>
            </p:nvSpPr>
            <p:spPr>
              <a:xfrm>
                <a:off x="4665938" y="4800390"/>
                <a:ext cx="840058" cy="17676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0558875-28A5-488E-9217-DCD7095C4C66}"/>
                  </a:ext>
                </a:extLst>
              </p:cNvPr>
              <p:cNvSpPr/>
              <p:nvPr/>
            </p:nvSpPr>
            <p:spPr>
              <a:xfrm>
                <a:off x="2423996" y="4334924"/>
                <a:ext cx="1750741" cy="6477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E5DDF12-7184-41A7-804C-08E88C304356}"/>
                  </a:ext>
                </a:extLst>
              </p:cNvPr>
              <p:cNvSpPr/>
              <p:nvPr/>
            </p:nvSpPr>
            <p:spPr>
              <a:xfrm>
                <a:off x="6855428" y="4182986"/>
                <a:ext cx="928123" cy="7950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51AEDB5-B65F-4E81-9A2B-6B915192CBEB}"/>
                  </a:ext>
                </a:extLst>
              </p:cNvPr>
              <p:cNvSpPr/>
              <p:nvPr/>
            </p:nvSpPr>
            <p:spPr>
              <a:xfrm>
                <a:off x="6855429" y="3320164"/>
                <a:ext cx="936540" cy="8628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40E8429-5D8C-42A2-9E42-B0B6732A5B74}"/>
                  </a:ext>
                </a:extLst>
              </p:cNvPr>
              <p:cNvSpPr txBox="1"/>
              <p:nvPr/>
            </p:nvSpPr>
            <p:spPr>
              <a:xfrm>
                <a:off x="2821259" y="1929161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1.1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9D2D681-4316-4C0E-9C8B-2AE4CFEF5588}"/>
                  </a:ext>
                </a:extLst>
              </p:cNvPr>
              <p:cNvSpPr txBox="1"/>
              <p:nvPr/>
            </p:nvSpPr>
            <p:spPr>
              <a:xfrm>
                <a:off x="2821259" y="2916622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1.2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3591FA6-3568-4672-AF30-1C87E668650F}"/>
                  </a:ext>
                </a:extLst>
              </p:cNvPr>
              <p:cNvSpPr txBox="1"/>
              <p:nvPr/>
            </p:nvSpPr>
            <p:spPr>
              <a:xfrm>
                <a:off x="2831370" y="3741107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1.3</a:t>
                </a:r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ED18F61-50C5-4311-96BC-0236066EA35F}"/>
                  </a:ext>
                </a:extLst>
              </p:cNvPr>
              <p:cNvSpPr txBox="1"/>
              <p:nvPr/>
            </p:nvSpPr>
            <p:spPr>
              <a:xfrm>
                <a:off x="2821259" y="4506248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2.1</a:t>
                </a: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EAA630F-1E8E-4F93-B8D4-B26F9DA29752}"/>
                  </a:ext>
                </a:extLst>
              </p:cNvPr>
              <p:cNvSpPr txBox="1"/>
              <p:nvPr/>
            </p:nvSpPr>
            <p:spPr>
              <a:xfrm>
                <a:off x="2820767" y="5190861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2.2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BB29E93-614F-40FB-8949-BE9EF207A20C}"/>
                  </a:ext>
                </a:extLst>
              </p:cNvPr>
              <p:cNvSpPr txBox="1"/>
              <p:nvPr/>
            </p:nvSpPr>
            <p:spPr>
              <a:xfrm>
                <a:off x="2831370" y="5908164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2.3</a:t>
                </a:r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AF0DED9-2001-47AD-8AA3-1807A97329BB}"/>
                  </a:ext>
                </a:extLst>
              </p:cNvPr>
              <p:cNvSpPr txBox="1"/>
              <p:nvPr/>
            </p:nvSpPr>
            <p:spPr>
              <a:xfrm>
                <a:off x="4867943" y="5449569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3.1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5881C424-93AC-4624-8DF7-8FE66E44B5EF}"/>
                  </a:ext>
                </a:extLst>
              </p:cNvPr>
              <p:cNvSpPr txBox="1"/>
              <p:nvPr/>
            </p:nvSpPr>
            <p:spPr>
              <a:xfrm>
                <a:off x="5658612" y="5449569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3.2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867C18C-0F1F-4335-BCAA-F10417EC464B}"/>
                  </a:ext>
                </a:extLst>
              </p:cNvPr>
              <p:cNvSpPr txBox="1"/>
              <p:nvPr/>
            </p:nvSpPr>
            <p:spPr>
              <a:xfrm>
                <a:off x="7014663" y="3553547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4.1</a:t>
                </a:r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0C5C4D9-D8F8-4BF0-BAED-9B7C4741ED88}"/>
                  </a:ext>
                </a:extLst>
              </p:cNvPr>
              <p:cNvSpPr txBox="1"/>
              <p:nvPr/>
            </p:nvSpPr>
            <p:spPr>
              <a:xfrm>
                <a:off x="7028218" y="4374030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4.2</a:t>
                </a:r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9B761A6-0688-46FB-BEA2-1BF937B7AC00}"/>
                  </a:ext>
                </a:extLst>
              </p:cNvPr>
              <p:cNvSpPr txBox="1"/>
              <p:nvPr/>
            </p:nvSpPr>
            <p:spPr>
              <a:xfrm>
                <a:off x="7014608" y="5144753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4.3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BDFEA1-E8D7-4F3C-A7B4-224C255F149A}"/>
                  </a:ext>
                </a:extLst>
              </p:cNvPr>
              <p:cNvSpPr txBox="1"/>
              <p:nvPr/>
            </p:nvSpPr>
            <p:spPr>
              <a:xfrm>
                <a:off x="7033025" y="5961221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4.4</a:t>
                </a:r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D2A8413-C329-4828-BBFB-81C806EAA7AC}"/>
                  </a:ext>
                </a:extLst>
              </p:cNvPr>
              <p:cNvSpPr txBox="1"/>
              <p:nvPr/>
            </p:nvSpPr>
            <p:spPr>
              <a:xfrm>
                <a:off x="4798042" y="2508142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5.1</a:t>
                </a:r>
              </a:p>
            </p:txBody>
          </p: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EFE044C1-B4EE-4691-B6AD-0D564FAC1B3F}"/>
                  </a:ext>
                </a:extLst>
              </p:cNvPr>
              <p:cNvSpPr txBox="1"/>
              <p:nvPr/>
            </p:nvSpPr>
            <p:spPr>
              <a:xfrm>
                <a:off x="6127826" y="2491627"/>
                <a:ext cx="626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5.2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1A1FAB7-E785-4E1A-B422-7B905A52683F}"/>
                  </a:ext>
                </a:extLst>
              </p:cNvPr>
              <p:cNvSpPr/>
              <p:nvPr/>
            </p:nvSpPr>
            <p:spPr>
              <a:xfrm>
                <a:off x="7995424" y="1477325"/>
                <a:ext cx="2536189" cy="507422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2927EC83-3424-4C94-A298-7AEEFD58C84B}"/>
                  </a:ext>
                </a:extLst>
              </p:cNvPr>
              <p:cNvSpPr txBox="1"/>
              <p:nvPr/>
            </p:nvSpPr>
            <p:spPr>
              <a:xfrm>
                <a:off x="7995424" y="1477325"/>
                <a:ext cx="2536189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/>
                  <a:t>Slot n°2</a:t>
                </a:r>
              </a:p>
            </p:txBody>
          </p:sp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78AE9B-ED54-4134-8C39-0F2743B8BB71}"/>
                  </a:ext>
                </a:extLst>
              </p:cNvPr>
              <p:cNvSpPr txBox="1"/>
              <p:nvPr/>
            </p:nvSpPr>
            <p:spPr>
              <a:xfrm>
                <a:off x="7995424" y="2042473"/>
                <a:ext cx="25361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u="sng" dirty="0"/>
                  <a:t>Agrégat: 2.1</a:t>
                </a:r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5BF32C65-4097-4623-9BA1-51E3BFFA47ED}"/>
                  </a:ext>
                </a:extLst>
              </p:cNvPr>
              <p:cNvSpPr txBox="1"/>
              <p:nvPr/>
            </p:nvSpPr>
            <p:spPr>
              <a:xfrm>
                <a:off x="7982878" y="3596571"/>
                <a:ext cx="25361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u="sng" dirty="0"/>
                  <a:t>Agrégat: 2.2</a:t>
                </a:r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F24202B-F770-45B1-A46D-9B3301E9221F}"/>
                  </a:ext>
                </a:extLst>
              </p:cNvPr>
              <p:cNvSpPr txBox="1"/>
              <p:nvPr/>
            </p:nvSpPr>
            <p:spPr>
              <a:xfrm>
                <a:off x="7921426" y="4835693"/>
                <a:ext cx="25361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u="sng" dirty="0"/>
                  <a:t>Agrégat: 2.3</a:t>
                </a:r>
              </a:p>
            </p:txBody>
          </p: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C107709-857F-4797-89C6-ED8732813B49}"/>
                  </a:ext>
                </a:extLst>
              </p:cNvPr>
              <p:cNvSpPr txBox="1"/>
              <p:nvPr/>
            </p:nvSpPr>
            <p:spPr>
              <a:xfrm>
                <a:off x="8084292" y="2553444"/>
                <a:ext cx="237572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Capteur 1 : [type][data]</a:t>
                </a:r>
              </a:p>
              <a:p>
                <a:r>
                  <a:rPr lang="fr-FR" dirty="0"/>
                  <a:t>Capteur 2 : [type][data]</a:t>
                </a:r>
              </a:p>
              <a:p>
                <a:r>
                  <a:rPr lang="fr-FR" dirty="0"/>
                  <a:t>Capteur 3 : [type][data]</a:t>
                </a:r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1355F03E-3286-4CB8-80FB-B91EF42D9957}"/>
                  </a:ext>
                </a:extLst>
              </p:cNvPr>
              <p:cNvSpPr txBox="1"/>
              <p:nvPr/>
            </p:nvSpPr>
            <p:spPr>
              <a:xfrm>
                <a:off x="8081886" y="4054682"/>
                <a:ext cx="237572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Capteur 1 : [type][data]</a:t>
                </a:r>
              </a:p>
              <a:p>
                <a:r>
                  <a:rPr lang="fr-FR" dirty="0"/>
                  <a:t>Capteur 2 : [type][data]</a:t>
                </a:r>
              </a:p>
            </p:txBody>
          </p: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5DB779E-C8B9-426A-9681-AA53282D296D}"/>
                  </a:ext>
                </a:extLst>
              </p:cNvPr>
              <p:cNvSpPr txBox="1"/>
              <p:nvPr/>
            </p:nvSpPr>
            <p:spPr>
              <a:xfrm>
                <a:off x="8131273" y="5375527"/>
                <a:ext cx="237572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Capteur 1 : [type][data]</a:t>
                </a:r>
              </a:p>
              <a:p>
                <a:r>
                  <a:rPr lang="fr-FR" dirty="0"/>
                  <a:t>Capteur 2 : [type][data]</a:t>
                </a:r>
              </a:p>
            </p:txBody>
          </p:sp>
        </p:grp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60B7EA2B-2908-44AF-8AD5-3DE0071F249B}"/>
              </a:ext>
            </a:extLst>
          </p:cNvPr>
          <p:cNvSpPr txBox="1"/>
          <p:nvPr/>
        </p:nvSpPr>
        <p:spPr>
          <a:xfrm>
            <a:off x="11050859" y="89210"/>
            <a:ext cx="591014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SX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C4E4AC7-1BCE-456F-B576-0C3F2C34D0E3}"/>
              </a:ext>
            </a:extLst>
          </p:cNvPr>
          <p:cNvSpPr txBox="1"/>
          <p:nvPr/>
        </p:nvSpPr>
        <p:spPr>
          <a:xfrm>
            <a:off x="347546" y="6172200"/>
            <a:ext cx="591014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EE7C270-7B68-4973-9CE3-E89C08F7222F}"/>
              </a:ext>
            </a:extLst>
          </p:cNvPr>
          <p:cNvSpPr txBox="1"/>
          <p:nvPr/>
        </p:nvSpPr>
        <p:spPr>
          <a:xfrm>
            <a:off x="0" y="5753574"/>
            <a:ext cx="128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9*SX/10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B0348B1-617A-40C1-BE6A-2186906D70B5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1286107" y="5938240"/>
            <a:ext cx="97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2E61B32-9BD2-4E2E-9BD0-027796B82B53}"/>
              </a:ext>
            </a:extLst>
          </p:cNvPr>
          <p:cNvCxnSpPr>
            <a:stCxn id="56" idx="3"/>
          </p:cNvCxnSpPr>
          <p:nvPr/>
        </p:nvCxnSpPr>
        <p:spPr>
          <a:xfrm>
            <a:off x="938560" y="6356195"/>
            <a:ext cx="67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61D60DBE-588A-4051-80EC-A22E963F3C47}"/>
              </a:ext>
            </a:extLst>
          </p:cNvPr>
          <p:cNvSpPr txBox="1"/>
          <p:nvPr/>
        </p:nvSpPr>
        <p:spPr>
          <a:xfrm>
            <a:off x="0" y="695862"/>
            <a:ext cx="128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a</a:t>
            </a:r>
            <a:r>
              <a:rPr lang="fr-FR" dirty="0"/>
              <a:t> =1*SX/10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8B6D171-89E6-4B44-BA4D-072F5B642B5D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1286107" y="864010"/>
            <a:ext cx="1016621" cy="1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E572080-F2D5-4273-ABFD-6F3E2CD4B422}"/>
              </a:ext>
            </a:extLst>
          </p:cNvPr>
          <p:cNvSpPr txBox="1"/>
          <p:nvPr/>
        </p:nvSpPr>
        <p:spPr>
          <a:xfrm>
            <a:off x="-767169" y="3518333"/>
            <a:ext cx="208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b = </a:t>
            </a:r>
            <a:r>
              <a:rPr lang="fr-FR" dirty="0"/>
              <a:t>(8*SX/10)/2+ </a:t>
            </a:r>
            <a:r>
              <a:rPr lang="fr-FR" dirty="0">
                <a:solidFill>
                  <a:srgbClr val="C00000"/>
                </a:solidFill>
              </a:rPr>
              <a:t>a</a:t>
            </a:r>
            <a:endParaRPr lang="fr-FR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8B21E54F-B9CC-4EAC-96A1-AB523C8197C7}"/>
              </a:ext>
            </a:extLst>
          </p:cNvPr>
          <p:cNvCxnSpPr>
            <a:cxnSpLocks/>
          </p:cNvCxnSpPr>
          <p:nvPr/>
        </p:nvCxnSpPr>
        <p:spPr>
          <a:xfrm flipV="1">
            <a:off x="1236500" y="2141246"/>
            <a:ext cx="1016621" cy="1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25CCB6BC-F887-47D3-8ADE-B2277FCAAACC}"/>
              </a:ext>
            </a:extLst>
          </p:cNvPr>
          <p:cNvSpPr txBox="1"/>
          <p:nvPr/>
        </p:nvSpPr>
        <p:spPr>
          <a:xfrm>
            <a:off x="165023" y="1973098"/>
            <a:ext cx="90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 = </a:t>
            </a:r>
            <a:r>
              <a:rPr lang="fr-FR" dirty="0"/>
              <a:t>b/3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2A80E53F-8014-4751-878A-FF79CE08D444}"/>
              </a:ext>
            </a:extLst>
          </p:cNvPr>
          <p:cNvCxnSpPr>
            <a:cxnSpLocks/>
          </p:cNvCxnSpPr>
          <p:nvPr/>
        </p:nvCxnSpPr>
        <p:spPr>
          <a:xfrm flipV="1">
            <a:off x="1236500" y="3724593"/>
            <a:ext cx="1016621" cy="1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07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254</Words>
  <Application>Microsoft Office PowerPoint</Application>
  <PresentationFormat>Grand écran</PresentationFormat>
  <Paragraphs>61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Delauzun</dc:creator>
  <cp:lastModifiedBy>Remi Delauzun</cp:lastModifiedBy>
  <cp:revision>30</cp:revision>
  <dcterms:created xsi:type="dcterms:W3CDTF">2022-01-29T09:27:38Z</dcterms:created>
  <dcterms:modified xsi:type="dcterms:W3CDTF">2022-01-29T11:13:54Z</dcterms:modified>
</cp:coreProperties>
</file>