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71" r:id="rId1"/>
    <p:sldMasterId id="2147483672" r:id="rId2"/>
  </p:sldMasterIdLst>
  <p:notesMasterIdLst>
    <p:notesMasterId r:id="rId4"/>
  </p:notesMasterIdLst>
  <p:sldIdLst>
    <p:sldId id="256" r:id="rId3"/>
  </p:sldIdLst>
  <p:sldSz cx="36576000" cy="36576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3425" autoAdjust="0"/>
    <p:restoredTop sz="86396" autoAdjust="0"/>
  </p:normalViewPr>
  <p:slideViewPr>
    <p:cSldViewPr>
      <p:cViewPr>
        <p:scale>
          <a:sx n="17" d="100"/>
          <a:sy n="17" d="100"/>
        </p:scale>
        <p:origin x="-182" y="-72"/>
      </p:cViewPr>
      <p:guideLst>
        <p:guide orient="horz" pos="11520"/>
        <p:guide pos="11520"/>
      </p:guideLst>
    </p:cSldViewPr>
  </p:slideViewPr>
  <p:notesTextViewPr>
    <p:cViewPr>
      <p:scale>
        <a:sx n="1" d="1"/>
        <a:sy n="1" d="1"/>
      </p:scale>
      <p:origin x="0" y="29"/>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 name="Shape 4"/>
          <p:cNvSpPr>
            <a:spLocks noGrp="1" noRot="1" noChangeAspect="1"/>
          </p:cNvSpPr>
          <p:nvPr>
            <p:ph type="sldImg" idx="3"/>
          </p:nvPr>
        </p:nvSpPr>
        <p:spPr>
          <a:xfrm>
            <a:off x="1714500" y="685800"/>
            <a:ext cx="3429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extLst>
      <p:ext uri="{BB962C8B-B14F-4D97-AF65-F5344CB8AC3E}">
        <p14:creationId xmlns:p14="http://schemas.microsoft.com/office/powerpoint/2010/main" val="178244875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1714500" y="685800"/>
            <a:ext cx="3429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74" name="Shape 17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rgbClr val="34495E"/>
                </a:solidFill>
                <a:latin typeface="+mj-lt"/>
                <a:ea typeface="Georgia"/>
                <a:cs typeface="Georgia"/>
                <a:sym typeface="Georgia"/>
              </a:rPr>
              <a:t>Make sure your graphs includes labeled axes, a title, some sort of interpretation (what’s the point?) and no confusing acronyms.</a:t>
            </a:r>
          </a:p>
          <a:p>
            <a:pPr>
              <a:spcBef>
                <a:spcPts val="0"/>
              </a:spcBef>
              <a:buNone/>
            </a:pPr>
            <a:endParaRPr lang="en-US" sz="1200" b="0" i="0" u="none" strike="noStrike" cap="none" baseline="0" dirty="0" smtClean="0">
              <a:latin typeface="+mj-lt"/>
            </a:endParaRPr>
          </a:p>
          <a:p>
            <a:pPr lvl="0">
              <a:spcBef>
                <a:spcPts val="720"/>
              </a:spcBef>
              <a:buClr>
                <a:schemeClr val="dk1"/>
              </a:buClr>
            </a:pPr>
            <a:endParaRPr lang="en-US" sz="1200" dirty="0" smtClean="0">
              <a:solidFill>
                <a:schemeClr val="dk1"/>
              </a:solidFill>
              <a:latin typeface="+mj-lt"/>
              <a:ea typeface="Georgia"/>
              <a:cs typeface="Georgia"/>
              <a:sym typeface="Georgia"/>
            </a:endParaRPr>
          </a:p>
          <a:p>
            <a:pPr lvl="0">
              <a:spcBef>
                <a:spcPts val="720"/>
              </a:spcBef>
              <a:buClr>
                <a:schemeClr val="dk1"/>
              </a:buClr>
            </a:pPr>
            <a:endParaRPr lang="en-US" sz="1200" dirty="0" smtClean="0">
              <a:solidFill>
                <a:schemeClr val="dk1"/>
              </a:solidFill>
              <a:latin typeface="+mj-lt"/>
              <a:ea typeface="Georgia"/>
              <a:cs typeface="Georgia"/>
              <a:sym typeface="Georgia"/>
            </a:endParaRPr>
          </a:p>
          <a:p>
            <a:pPr lvl="0">
              <a:spcBef>
                <a:spcPts val="720"/>
              </a:spcBef>
              <a:buClr>
                <a:schemeClr val="dk1"/>
              </a:buClr>
            </a:pPr>
            <a:endParaRPr lang="en-US" sz="1200" dirty="0" smtClean="0">
              <a:solidFill>
                <a:schemeClr val="dk1"/>
              </a:solidFill>
              <a:latin typeface="+mj-lt"/>
              <a:ea typeface="Georgia"/>
              <a:cs typeface="Georgia"/>
              <a:sym typeface="Georgia"/>
            </a:endParaRPr>
          </a:p>
          <a:p>
            <a:pPr lvl="0">
              <a:spcBef>
                <a:spcPts val="720"/>
              </a:spcBef>
              <a:buClr>
                <a:schemeClr val="dk1"/>
              </a:buClr>
              <a:buSzPct val="25000"/>
            </a:pPr>
            <a:r>
              <a:rPr lang="en-US" sz="1200" dirty="0" smtClean="0">
                <a:solidFill>
                  <a:schemeClr val="dk1"/>
                </a:solidFill>
                <a:latin typeface="+mj-lt"/>
                <a:ea typeface="Georgia"/>
                <a:cs typeface="Georgia"/>
                <a:sym typeface="Georgia"/>
              </a:rPr>
              <a:t>Font suggestions:</a:t>
            </a:r>
          </a:p>
          <a:p>
            <a:pPr marL="571500" lvl="0" indent="-571500">
              <a:spcBef>
                <a:spcPts val="720"/>
              </a:spcBef>
              <a:buClr>
                <a:schemeClr val="dk1"/>
              </a:buClr>
              <a:buSzPct val="100000"/>
              <a:buFont typeface="Georgia"/>
              <a:buChar char="•"/>
            </a:pPr>
            <a:r>
              <a:rPr lang="en-US" sz="1200" u="sng" dirty="0" smtClean="0">
                <a:solidFill>
                  <a:schemeClr val="dk1"/>
                </a:solidFill>
                <a:latin typeface="+mj-lt"/>
                <a:ea typeface="Georgia"/>
                <a:cs typeface="Georgia"/>
                <a:sym typeface="Georgia"/>
              </a:rPr>
              <a:t>Section headings:</a:t>
            </a:r>
            <a:r>
              <a:rPr lang="en-US" sz="1200" dirty="0" smtClean="0">
                <a:solidFill>
                  <a:schemeClr val="dk1"/>
                </a:solidFill>
                <a:latin typeface="+mj-lt"/>
                <a:ea typeface="Georgia"/>
                <a:cs typeface="Georgia"/>
                <a:sym typeface="Georgia"/>
              </a:rPr>
              <a:t> Bold </a:t>
            </a:r>
            <a:r>
              <a:rPr lang="en-US" sz="1200" dirty="0" err="1" smtClean="0">
                <a:solidFill>
                  <a:schemeClr val="dk1"/>
                </a:solidFill>
                <a:latin typeface="+mj-lt"/>
                <a:ea typeface="Georgia"/>
                <a:cs typeface="Georgia"/>
                <a:sym typeface="Georgia"/>
              </a:rPr>
              <a:t>Lato</a:t>
            </a:r>
            <a:r>
              <a:rPr lang="en-US" sz="1200" dirty="0" smtClean="0">
                <a:solidFill>
                  <a:schemeClr val="dk1"/>
                </a:solidFill>
                <a:latin typeface="+mj-lt"/>
                <a:ea typeface="Georgia"/>
                <a:cs typeface="Georgia"/>
                <a:sym typeface="Georgia"/>
              </a:rPr>
              <a:t> 54 pt., dark blue (RGB=52, 73, 94, hex=34495E)</a:t>
            </a:r>
          </a:p>
          <a:p>
            <a:pPr marL="571500" lvl="0" indent="-571500">
              <a:spcBef>
                <a:spcPts val="720"/>
              </a:spcBef>
              <a:buClr>
                <a:schemeClr val="dk1"/>
              </a:buClr>
              <a:buSzPct val="100000"/>
              <a:buFont typeface="Georgia"/>
              <a:buChar char="•"/>
            </a:pPr>
            <a:r>
              <a:rPr lang="en-US" sz="1200" u="sng" dirty="0" smtClean="0">
                <a:solidFill>
                  <a:schemeClr val="dk1"/>
                </a:solidFill>
                <a:latin typeface="+mj-lt"/>
                <a:ea typeface="Georgia"/>
                <a:cs typeface="Georgia"/>
                <a:sym typeface="Georgia"/>
              </a:rPr>
              <a:t>Regular text:</a:t>
            </a:r>
            <a:r>
              <a:rPr lang="en-US" sz="1200" dirty="0" smtClean="0">
                <a:solidFill>
                  <a:schemeClr val="dk1"/>
                </a:solidFill>
                <a:latin typeface="+mj-lt"/>
                <a:ea typeface="Georgia"/>
                <a:cs typeface="Georgia"/>
                <a:sym typeface="Georgia"/>
              </a:rPr>
              <a:t> Georgia 36 pt. black (RGB=0,0,0)</a:t>
            </a:r>
          </a:p>
          <a:p>
            <a:pPr marL="571500" lvl="0" indent="-571500">
              <a:spcBef>
                <a:spcPts val="720"/>
              </a:spcBef>
              <a:buClr>
                <a:schemeClr val="dk1"/>
              </a:buClr>
              <a:buSzPct val="100000"/>
              <a:buFont typeface="Georgia"/>
              <a:buChar char="•"/>
            </a:pPr>
            <a:r>
              <a:rPr lang="en-US" sz="1200" u="sng" dirty="0" smtClean="0">
                <a:solidFill>
                  <a:schemeClr val="dk1"/>
                </a:solidFill>
                <a:latin typeface="+mj-lt"/>
                <a:ea typeface="Georgia"/>
                <a:cs typeface="Georgia"/>
                <a:sym typeface="Georgia"/>
              </a:rPr>
              <a:t>Captions</a:t>
            </a:r>
            <a:r>
              <a:rPr lang="en-US" sz="1200" dirty="0" smtClean="0">
                <a:solidFill>
                  <a:schemeClr val="dk1"/>
                </a:solidFill>
                <a:latin typeface="+mj-lt"/>
                <a:ea typeface="Georgia"/>
                <a:cs typeface="Georgia"/>
                <a:sym typeface="Georgia"/>
              </a:rPr>
              <a:t>: Georgia 32 pt. black (RGB=0,0,0), dark blue (RGB=52, 73, 94, hex=34495E)</a:t>
            </a:r>
          </a:p>
          <a:p>
            <a:pPr lvl="0">
              <a:spcBef>
                <a:spcPts val="720"/>
              </a:spcBef>
              <a:buClr>
                <a:schemeClr val="dk1"/>
              </a:buClr>
            </a:pPr>
            <a:endParaRPr lang="en-US" sz="1200" dirty="0" smtClean="0">
              <a:solidFill>
                <a:schemeClr val="dk1"/>
              </a:solidFill>
              <a:latin typeface="+mj-lt"/>
              <a:ea typeface="Georgia"/>
              <a:cs typeface="Georgia"/>
              <a:sym typeface="Georgia"/>
            </a:endParaRPr>
          </a:p>
          <a:p>
            <a:pPr marL="571500" lvl="0" indent="-571500">
              <a:spcBef>
                <a:spcPts val="720"/>
              </a:spcBef>
              <a:buClr>
                <a:schemeClr val="dk1"/>
              </a:buClr>
              <a:buSzPct val="100000"/>
              <a:buFont typeface="Georgia"/>
              <a:buChar char="•"/>
            </a:pPr>
            <a:r>
              <a:rPr lang="en-US" sz="1200" dirty="0" smtClean="0">
                <a:solidFill>
                  <a:schemeClr val="dk1"/>
                </a:solidFill>
                <a:latin typeface="+mj-lt"/>
                <a:ea typeface="Georgia"/>
                <a:cs typeface="Georgia"/>
                <a:sym typeface="Georgia"/>
              </a:rPr>
              <a:t>No fonts below 28 pt. or no one can read it! (This holds for graphs too)</a:t>
            </a:r>
          </a:p>
          <a:p>
            <a:pPr marL="571500" lvl="0" indent="-571500">
              <a:spcBef>
                <a:spcPts val="720"/>
              </a:spcBef>
              <a:buClr>
                <a:schemeClr val="dk1"/>
              </a:buClr>
              <a:buSzPct val="100000"/>
              <a:buFont typeface="Georgia"/>
              <a:buChar char="•"/>
            </a:pPr>
            <a:r>
              <a:rPr lang="en-US" sz="1200" dirty="0" smtClean="0">
                <a:solidFill>
                  <a:schemeClr val="dk1"/>
                </a:solidFill>
                <a:latin typeface="+mj-lt"/>
                <a:ea typeface="Georgia"/>
                <a:cs typeface="Georgia"/>
                <a:sym typeface="Georgia"/>
              </a:rPr>
              <a:t>Change things if you must but at least be internally consistent within your poster</a:t>
            </a:r>
          </a:p>
          <a:p>
            <a:pPr lvl="0">
              <a:spcBef>
                <a:spcPts val="720"/>
              </a:spcBef>
              <a:buClr>
                <a:schemeClr val="dk1"/>
              </a:buClr>
            </a:pPr>
            <a:endParaRPr lang="en-US" sz="1200" dirty="0" smtClean="0">
              <a:solidFill>
                <a:schemeClr val="dk1"/>
              </a:solidFill>
              <a:latin typeface="+mj-lt"/>
              <a:ea typeface="Georgia"/>
              <a:cs typeface="Georgia"/>
              <a:sym typeface="Georgia"/>
            </a:endParaRPr>
          </a:p>
          <a:p>
            <a:endParaRPr lang="en-US" sz="1200" dirty="0" smtClean="0">
              <a:latin typeface="+mj-lt"/>
            </a:endParaRPr>
          </a:p>
          <a:p>
            <a:pPr>
              <a:spcBef>
                <a:spcPts val="0"/>
              </a:spcBef>
              <a:buNone/>
            </a:pPr>
            <a:endParaRPr sz="1200" b="0" i="0" u="none" strike="noStrike" cap="none" baseline="0" dirty="0">
              <a:latin typeface="+mj-lt"/>
            </a:endParaRPr>
          </a:p>
        </p:txBody>
      </p:sp>
      <p:sp>
        <p:nvSpPr>
          <p:cNvPr id="175" name="Shape 17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spAutoFit/>
          </a:bodyPr>
          <a:lstStyle/>
          <a:p>
            <a:pPr marL="0" marR="0" lvl="0" indent="0" algn="r" rtl="0">
              <a:spcBef>
                <a:spcPts val="0"/>
              </a:spcBef>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oster Slide">
    <p:spTree>
      <p:nvGrpSpPr>
        <p:cNvPr id="1" name="Shape 14"/>
        <p:cNvGrpSpPr/>
        <p:nvPr/>
      </p:nvGrpSpPr>
      <p:grpSpPr>
        <a:xfrm>
          <a:off x="0" y="0"/>
          <a:ext cx="0" cy="0"/>
          <a:chOff x="0" y="0"/>
          <a:chExt cx="0" cy="0"/>
        </a:xfrm>
      </p:grpSpPr>
      <p:sp>
        <p:nvSpPr>
          <p:cNvPr id="15" name="Shape 15"/>
          <p:cNvSpPr/>
          <p:nvPr/>
        </p:nvSpPr>
        <p:spPr>
          <a:xfrm>
            <a:off x="0" y="35092831"/>
            <a:ext cx="36576001" cy="1628508"/>
          </a:xfrm>
          <a:prstGeom prst="rect">
            <a:avLst/>
          </a:prstGeom>
          <a:solidFill>
            <a:srgbClr val="34495E"/>
          </a:solidFill>
          <a:ln>
            <a:noFill/>
          </a:ln>
        </p:spPr>
        <p:txBody>
          <a:bodyPr lIns="91425" tIns="45700" rIns="91425" bIns="45700" anchor="ctr" anchorCtr="0">
            <a:spAutoFit/>
          </a:bodyPr>
          <a:lstStyle/>
          <a:p>
            <a:pPr marL="0" marR="0" lvl="0" indent="0" algn="ctr" rtl="0">
              <a:spcBef>
                <a:spcPts val="0"/>
              </a:spcBef>
              <a:buNone/>
            </a:pPr>
            <a:endParaRPr sz="8200" b="0" i="0" u="none" strike="noStrike" cap="none" baseline="0">
              <a:solidFill>
                <a:schemeClr val="lt1"/>
              </a:solidFill>
              <a:latin typeface="Calibri"/>
              <a:ea typeface="Calibri"/>
              <a:cs typeface="Calibri"/>
              <a:sym typeface="Calibri"/>
            </a:endParaRPr>
          </a:p>
        </p:txBody>
      </p:sp>
      <p:sp>
        <p:nvSpPr>
          <p:cNvPr id="16" name="Shape 16"/>
          <p:cNvSpPr/>
          <p:nvPr/>
        </p:nvSpPr>
        <p:spPr>
          <a:xfrm>
            <a:off x="0" y="0"/>
            <a:ext cx="36576001" cy="4286134"/>
          </a:xfrm>
          <a:prstGeom prst="rect">
            <a:avLst/>
          </a:prstGeom>
          <a:solidFill>
            <a:srgbClr val="34495E"/>
          </a:solidFill>
          <a:ln>
            <a:noFill/>
          </a:ln>
        </p:spPr>
        <p:txBody>
          <a:bodyPr lIns="91425" tIns="45700" rIns="91425" bIns="45700" anchor="ctr" anchorCtr="0">
            <a:spAutoFit/>
          </a:bodyPr>
          <a:lstStyle/>
          <a:p>
            <a:pPr marL="0" marR="0" lvl="0" indent="0" algn="ctr" rtl="0">
              <a:spcBef>
                <a:spcPts val="0"/>
              </a:spcBef>
              <a:buNone/>
            </a:pPr>
            <a:endParaRPr sz="8200" b="0" i="0" u="none" strike="noStrike" cap="none" baseline="0">
              <a:solidFill>
                <a:schemeClr val="lt1"/>
              </a:solidFill>
              <a:latin typeface="Calibri"/>
              <a:ea typeface="Calibri"/>
              <a:cs typeface="Calibri"/>
              <a:sym typeface="Calibri"/>
            </a:endParaRPr>
          </a:p>
        </p:txBody>
      </p:sp>
      <p:sp>
        <p:nvSpPr>
          <p:cNvPr id="17" name="Shape 17"/>
          <p:cNvSpPr txBox="1">
            <a:spLocks noGrp="1"/>
          </p:cNvSpPr>
          <p:nvPr>
            <p:ph type="ctrTitle"/>
          </p:nvPr>
        </p:nvSpPr>
        <p:spPr>
          <a:xfrm>
            <a:off x="7072725" y="195015"/>
            <a:ext cx="23923836" cy="1827044"/>
          </a:xfrm>
          <a:prstGeom prst="rect">
            <a:avLst/>
          </a:prstGeom>
          <a:noFill/>
          <a:ln>
            <a:noFill/>
          </a:ln>
        </p:spPr>
        <p:txBody>
          <a:bodyPr lIns="91425" tIns="91425" rIns="91425" bIns="91425" anchor="ctr" anchorCtr="0"/>
          <a:lstStyle>
            <a:lvl1pPr marL="0" marR="0" indent="0" algn="ctr" rtl="0">
              <a:spcBef>
                <a:spcPts val="0"/>
              </a:spcBef>
              <a:buClr>
                <a:schemeClr val="lt1"/>
              </a:buClr>
              <a:buFont typeface="Lato"/>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8" name="Shape 18"/>
          <p:cNvSpPr txBox="1">
            <a:spLocks noGrp="1"/>
          </p:cNvSpPr>
          <p:nvPr>
            <p:ph type="subTitle" idx="1"/>
          </p:nvPr>
        </p:nvSpPr>
        <p:spPr>
          <a:xfrm>
            <a:off x="7072725" y="2022059"/>
            <a:ext cx="23923836" cy="2264074"/>
          </a:xfrm>
          <a:prstGeom prst="rect">
            <a:avLst/>
          </a:prstGeom>
          <a:noFill/>
          <a:ln>
            <a:noFill/>
          </a:ln>
        </p:spPr>
        <p:txBody>
          <a:bodyPr lIns="91425" tIns="91425" rIns="91425" bIns="91425" anchor="t" anchorCtr="0"/>
          <a:lstStyle>
            <a:lvl1pPr marL="0" marR="0" indent="0" algn="ctr" rtl="0">
              <a:spcBef>
                <a:spcPts val="1200"/>
              </a:spcBef>
              <a:buClr>
                <a:schemeClr val="lt1"/>
              </a:buClr>
              <a:buFont typeface="Lato"/>
              <a:buNone/>
              <a:defRPr/>
            </a:lvl1pPr>
            <a:lvl2pPr marL="2089879" marR="0" indent="-7079" algn="ctr" rtl="0">
              <a:spcBef>
                <a:spcPts val="2560"/>
              </a:spcBef>
              <a:buClr>
                <a:srgbClr val="888888"/>
              </a:buClr>
              <a:buFont typeface="Calibri"/>
              <a:buNone/>
              <a:defRPr/>
            </a:lvl2pPr>
            <a:lvl3pPr marL="4179758" marR="0" indent="-1458" algn="ctr" rtl="0">
              <a:spcBef>
                <a:spcPts val="2200"/>
              </a:spcBef>
              <a:buClr>
                <a:srgbClr val="888888"/>
              </a:buClr>
              <a:buFont typeface="Calibri"/>
              <a:buNone/>
              <a:defRPr/>
            </a:lvl3pPr>
            <a:lvl4pPr marL="6269638" marR="0" indent="-8537" algn="ctr" rtl="0">
              <a:spcBef>
                <a:spcPts val="1820"/>
              </a:spcBef>
              <a:buClr>
                <a:srgbClr val="888888"/>
              </a:buClr>
              <a:buFont typeface="Calibri"/>
              <a:buNone/>
              <a:defRPr/>
            </a:lvl4pPr>
            <a:lvl5pPr marL="8359517" marR="0" indent="-2917" algn="ctr" rtl="0">
              <a:spcBef>
                <a:spcPts val="1820"/>
              </a:spcBef>
              <a:buClr>
                <a:srgbClr val="888888"/>
              </a:buClr>
              <a:buFont typeface="Calibri"/>
              <a:buNone/>
              <a:defRPr/>
            </a:lvl5pPr>
            <a:lvl6pPr marL="10449397" marR="0" indent="-9997" algn="ctr" rtl="0">
              <a:spcBef>
                <a:spcPts val="1820"/>
              </a:spcBef>
              <a:buClr>
                <a:srgbClr val="888888"/>
              </a:buClr>
              <a:buFont typeface="Calibri"/>
              <a:buNone/>
              <a:defRPr/>
            </a:lvl6pPr>
            <a:lvl7pPr marL="12539277" marR="0" indent="-4377" algn="ctr" rtl="0">
              <a:spcBef>
                <a:spcPts val="1820"/>
              </a:spcBef>
              <a:buClr>
                <a:srgbClr val="888888"/>
              </a:buClr>
              <a:buFont typeface="Calibri"/>
              <a:buNone/>
              <a:defRPr/>
            </a:lvl7pPr>
            <a:lvl8pPr marL="14629157" marR="0" indent="-11456" algn="ctr" rtl="0">
              <a:spcBef>
                <a:spcPts val="1820"/>
              </a:spcBef>
              <a:buClr>
                <a:srgbClr val="888888"/>
              </a:buClr>
              <a:buFont typeface="Calibri"/>
              <a:buNone/>
              <a:defRPr/>
            </a:lvl8pPr>
            <a:lvl9pPr marL="16719035" marR="0" indent="-5835" algn="ctr" rtl="0">
              <a:spcBef>
                <a:spcPts val="1820"/>
              </a:spcBef>
              <a:buClr>
                <a:srgbClr val="888888"/>
              </a:buClr>
              <a:buFont typeface="Calibri"/>
              <a:buNone/>
              <a:defRPr/>
            </a:lvl9pPr>
          </a:lstStyle>
          <a:p>
            <a:endParaRPr/>
          </a:p>
        </p:txBody>
      </p:sp>
      <p:sp>
        <p:nvSpPr>
          <p:cNvPr id="19" name="Shape 19"/>
          <p:cNvSpPr txBox="1"/>
          <p:nvPr/>
        </p:nvSpPr>
        <p:spPr>
          <a:xfrm>
            <a:off x="118618" y="1562837"/>
            <a:ext cx="6835488" cy="1934587"/>
          </a:xfrm>
          <a:prstGeom prst="rect">
            <a:avLst/>
          </a:prstGeom>
          <a:noFill/>
          <a:ln>
            <a:noFill/>
          </a:ln>
        </p:spPr>
        <p:txBody>
          <a:bodyPr lIns="87075" tIns="43525" rIns="87075" bIns="43525" anchor="t" anchorCtr="0">
            <a:spAutoFit/>
          </a:bodyPr>
          <a:lstStyle/>
          <a:p>
            <a:pPr marL="0" marR="0" lvl="0" indent="0" algn="ctr" rtl="0">
              <a:spcBef>
                <a:spcPts val="0"/>
              </a:spcBef>
              <a:buSzPct val="25000"/>
              <a:buNone/>
            </a:pPr>
            <a:r>
              <a:rPr lang="en-US" sz="4000" b="0" i="0" u="none" strike="noStrike" cap="none" baseline="0">
                <a:solidFill>
                  <a:srgbClr val="C4BD97"/>
                </a:solidFill>
                <a:latin typeface="Lato"/>
                <a:ea typeface="Lato"/>
                <a:cs typeface="Lato"/>
                <a:sym typeface="Lato"/>
              </a:rPr>
              <a:t>The Eric &amp; Wendy Schmidt</a:t>
            </a:r>
          </a:p>
          <a:p>
            <a:pPr marL="0" marR="0" lvl="0" indent="0" algn="ctr" rtl="0">
              <a:spcBef>
                <a:spcPts val="0"/>
              </a:spcBef>
              <a:buSzPct val="25000"/>
              <a:buNone/>
            </a:pPr>
            <a:r>
              <a:rPr lang="en-US" sz="4000" b="1" i="0" u="none" strike="noStrike" cap="none" baseline="0">
                <a:solidFill>
                  <a:schemeClr val="lt1"/>
                </a:solidFill>
                <a:latin typeface="Lato"/>
                <a:ea typeface="Lato"/>
                <a:cs typeface="Lato"/>
                <a:sym typeface="Lato"/>
              </a:rPr>
              <a:t>Data Science for Social Good</a:t>
            </a:r>
          </a:p>
          <a:p>
            <a:pPr marL="0" marR="0" lvl="0" indent="0" algn="ctr" rtl="0">
              <a:spcBef>
                <a:spcPts val="0"/>
              </a:spcBef>
              <a:buSzPct val="25000"/>
              <a:buNone/>
            </a:pPr>
            <a:r>
              <a:rPr lang="en-US" sz="4000" b="0" i="0" u="none" strike="noStrike" cap="none" baseline="0">
                <a:solidFill>
                  <a:srgbClr val="C4BD97"/>
                </a:solidFill>
                <a:latin typeface="Lato"/>
                <a:ea typeface="Lato"/>
                <a:cs typeface="Lato"/>
                <a:sym typeface="Lato"/>
              </a:rPr>
              <a:t>Summer Fellowship</a:t>
            </a:r>
          </a:p>
        </p:txBody>
      </p:sp>
      <p:pic>
        <p:nvPicPr>
          <p:cNvPr id="20" name="Shape 20"/>
          <p:cNvPicPr preferRelativeResize="0"/>
          <p:nvPr/>
        </p:nvPicPr>
        <p:blipFill rotWithShape="1">
          <a:blip r:embed="rId2">
            <a:alphaModFix/>
          </a:blip>
          <a:srcRect/>
          <a:stretch/>
        </p:blipFill>
        <p:spPr>
          <a:xfrm>
            <a:off x="2576384" y="536785"/>
            <a:ext cx="1502106" cy="1019287"/>
          </a:xfrm>
          <a:prstGeom prst="rect">
            <a:avLst/>
          </a:prstGeom>
          <a:noFill/>
          <a:ln>
            <a:noFill/>
          </a:ln>
        </p:spPr>
      </p:pic>
      <p:sp>
        <p:nvSpPr>
          <p:cNvPr id="21" name="Shape 21"/>
          <p:cNvSpPr txBox="1">
            <a:spLocks noGrp="1"/>
          </p:cNvSpPr>
          <p:nvPr>
            <p:ph type="body" idx="2"/>
          </p:nvPr>
        </p:nvSpPr>
        <p:spPr>
          <a:xfrm>
            <a:off x="263485" y="4611683"/>
            <a:ext cx="36137649" cy="30155596"/>
          </a:xfrm>
          <a:prstGeom prst="rect">
            <a:avLst/>
          </a:prstGeom>
          <a:noFill/>
          <a:ln>
            <a:noFill/>
          </a:ln>
        </p:spPr>
        <p:txBody>
          <a:bodyPr lIns="91425" tIns="91425" rIns="91425" bIns="91425" anchor="t" anchorCtr="0"/>
          <a:lstStyle>
            <a:lvl1pPr marL="0" marR="0" indent="0" algn="l" rtl="0">
              <a:lnSpc>
                <a:spcPct val="100000"/>
              </a:lnSpc>
              <a:spcBef>
                <a:spcPts val="1080"/>
              </a:spcBef>
              <a:spcAft>
                <a:spcPts val="0"/>
              </a:spcAft>
              <a:buFont typeface="Arial"/>
              <a:buNone/>
              <a:defRPr/>
            </a:lvl1pPr>
            <a:lvl2pPr marL="2089879" indent="-7079" rtl="0">
              <a:spcBef>
                <a:spcPts val="0"/>
              </a:spcBef>
              <a:buFont typeface="Calibri"/>
              <a:buNone/>
              <a:defRPr/>
            </a:lvl2pPr>
            <a:lvl3pPr marL="4179758" indent="-1458" rtl="0">
              <a:spcBef>
                <a:spcPts val="0"/>
              </a:spcBef>
              <a:buFont typeface="Calibri"/>
              <a:buNone/>
              <a:defRPr/>
            </a:lvl3pPr>
            <a:lvl4pPr marL="6269638" indent="-8537" rtl="0">
              <a:spcBef>
                <a:spcPts val="0"/>
              </a:spcBef>
              <a:buFont typeface="Calibri"/>
              <a:buNone/>
              <a:defRPr/>
            </a:lvl4pPr>
            <a:lvl5pPr marL="8359517" indent="-2917" rtl="0">
              <a:spcBef>
                <a:spcPts val="0"/>
              </a:spcBef>
              <a:buFont typeface="Calibri"/>
              <a:buNone/>
              <a:defRPr/>
            </a:lvl5pPr>
            <a:lvl6pPr marL="10449397" indent="-9997" rtl="0">
              <a:spcBef>
                <a:spcPts val="0"/>
              </a:spcBef>
              <a:buFont typeface="Calibri"/>
              <a:buNone/>
              <a:defRPr/>
            </a:lvl6pPr>
            <a:lvl7pPr marL="12539277" indent="-4377" rtl="0">
              <a:spcBef>
                <a:spcPts val="0"/>
              </a:spcBef>
              <a:buFont typeface="Calibri"/>
              <a:buNone/>
              <a:defRPr/>
            </a:lvl7pPr>
            <a:lvl8pPr marL="14629157" indent="-11456" rtl="0">
              <a:spcBef>
                <a:spcPts val="0"/>
              </a:spcBef>
              <a:buFont typeface="Calibri"/>
              <a:buNone/>
              <a:defRPr/>
            </a:lvl8pPr>
            <a:lvl9pPr marL="16719035" indent="-5835" rtl="0">
              <a:spcBef>
                <a:spcPts val="0"/>
              </a:spcBef>
              <a:buFont typeface="Calibri"/>
              <a:buNone/>
              <a:defRPr/>
            </a:lvl9pPr>
          </a:lstStyle>
          <a:p>
            <a:endParaRPr/>
          </a:p>
        </p:txBody>
      </p:sp>
      <p:grpSp>
        <p:nvGrpSpPr>
          <p:cNvPr id="22" name="Shape 22"/>
          <p:cNvGrpSpPr/>
          <p:nvPr/>
        </p:nvGrpSpPr>
        <p:grpSpPr>
          <a:xfrm>
            <a:off x="43195" y="35062192"/>
            <a:ext cx="36489609" cy="1659157"/>
            <a:chOff x="45355" y="36934834"/>
            <a:chExt cx="38314089" cy="1742114"/>
          </a:xfrm>
        </p:grpSpPr>
        <p:sp>
          <p:nvSpPr>
            <p:cNvPr id="23" name="Shape 23"/>
            <p:cNvSpPr txBox="1"/>
            <p:nvPr/>
          </p:nvSpPr>
          <p:spPr>
            <a:xfrm>
              <a:off x="498910" y="36934834"/>
              <a:ext cx="37860534" cy="1742114"/>
            </a:xfrm>
            <a:prstGeom prst="rect">
              <a:avLst/>
            </a:prstGeom>
            <a:noFill/>
            <a:ln>
              <a:noFill/>
            </a:ln>
          </p:spPr>
          <p:txBody>
            <a:bodyPr lIns="438900" tIns="219450" rIns="438900" bIns="219450" anchor="ctr" anchorCtr="0">
              <a:spAutoFit/>
            </a:bodyPr>
            <a:lstStyle/>
            <a:p>
              <a:pPr marL="0" marR="0" lvl="0" indent="0" algn="ctr" rtl="0">
                <a:spcBef>
                  <a:spcPts val="0"/>
                </a:spcBef>
                <a:buClr>
                  <a:schemeClr val="lt1"/>
                </a:buClr>
                <a:buSzPct val="25000"/>
                <a:buFont typeface="Lato"/>
                <a:buNone/>
              </a:pPr>
              <a:r>
                <a:rPr lang="en-US" sz="4200" b="0" i="0" u="none" strike="noStrike" cap="none" baseline="0">
                  <a:solidFill>
                    <a:schemeClr val="lt1"/>
                  </a:solidFill>
                  <a:latin typeface="Lato"/>
                  <a:ea typeface="Lato"/>
                  <a:cs typeface="Lato"/>
                  <a:sym typeface="Lato"/>
                </a:rPr>
                <a:t>This work was done during the Eric &amp; Wendy Schmidt Data Science for Social Good Fellowship at the University of Chicago.</a:t>
              </a:r>
            </a:p>
          </p:txBody>
        </p:sp>
        <p:sp>
          <p:nvSpPr>
            <p:cNvPr id="24" name="Shape 24"/>
            <p:cNvSpPr/>
            <p:nvPr/>
          </p:nvSpPr>
          <p:spPr>
            <a:xfrm>
              <a:off x="45355" y="36934834"/>
              <a:ext cx="38314089" cy="45718"/>
            </a:xfrm>
            <a:prstGeom prst="rect">
              <a:avLst/>
            </a:prstGeom>
            <a:solidFill>
              <a:srgbClr val="000000"/>
            </a:solidFill>
            <a:ln w="9525" cap="flat">
              <a:solidFill>
                <a:schemeClr val="dk1"/>
              </a:solidFill>
              <a:prstDash val="solid"/>
              <a:round/>
              <a:headEnd type="none" w="med" len="med"/>
              <a:tailEnd type="none" w="med" len="med"/>
            </a:ln>
          </p:spPr>
          <p:txBody>
            <a:bodyPr lIns="91425" tIns="45700" rIns="91425" bIns="45700" anchor="ctr" anchorCtr="0">
              <a:spAutoFit/>
            </a:bodyPr>
            <a:lstStyle/>
            <a:p>
              <a:pPr marL="0" marR="0" lvl="0" indent="0" algn="ctr" rtl="0">
                <a:spcBef>
                  <a:spcPts val="0"/>
                </a:spcBef>
                <a:buNone/>
              </a:pPr>
              <a:endParaRPr sz="8200" b="0" i="0" u="none" strike="noStrike" cap="none" baseline="0">
                <a:solidFill>
                  <a:schemeClr val="dk1"/>
                </a:solidFill>
                <a:latin typeface="Calibri"/>
                <a:ea typeface="Calibri"/>
                <a:cs typeface="Calibri"/>
                <a:sym typeface="Calibri"/>
              </a:endParaRPr>
            </a:p>
          </p:txBody>
        </p:sp>
      </p:grpSp>
      <p:pic>
        <p:nvPicPr>
          <p:cNvPr id="25" name="Shape 25"/>
          <p:cNvPicPr preferRelativeResize="0"/>
          <p:nvPr/>
        </p:nvPicPr>
        <p:blipFill rotWithShape="1">
          <a:blip r:embed="rId3">
            <a:alphaModFix/>
          </a:blip>
          <a:srcRect/>
          <a:stretch/>
        </p:blipFill>
        <p:spPr>
          <a:xfrm>
            <a:off x="31080128" y="1348886"/>
            <a:ext cx="5428317" cy="108996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rot="5400000">
            <a:off x="41273945" y="78302912"/>
            <a:ext cx="174760459" cy="34563048"/>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2" name="Shape 82"/>
          <p:cNvSpPr txBox="1">
            <a:spLocks noGrp="1"/>
          </p:cNvSpPr>
          <p:nvPr>
            <p:ph type="body" idx="1"/>
          </p:nvPr>
        </p:nvSpPr>
        <p:spPr>
          <a:xfrm rot="5400000">
            <a:off x="-28156957" y="44044658"/>
            <a:ext cx="174760459" cy="103079555"/>
          </a:xfrm>
          <a:prstGeom prst="rect">
            <a:avLst/>
          </a:prstGeom>
          <a:noFill/>
          <a:ln>
            <a:noFill/>
          </a:ln>
        </p:spPr>
        <p:txBody>
          <a:bodyPr lIns="91425" tIns="91425" rIns="91425" bIns="91425" anchor="t" anchorCtr="0"/>
          <a:lstStyle>
            <a:lvl1pPr marL="1567410" indent="-633960" algn="l" rtl="0">
              <a:spcBef>
                <a:spcPts val="2940"/>
              </a:spcBef>
              <a:buClr>
                <a:schemeClr val="dk1"/>
              </a:buClr>
              <a:buFont typeface="Calibri"/>
              <a:buChar char="•"/>
              <a:defRPr/>
            </a:lvl1pPr>
            <a:lvl2pPr marL="3396054" indent="-500453" algn="l" rtl="0">
              <a:spcBef>
                <a:spcPts val="2560"/>
              </a:spcBef>
              <a:buClr>
                <a:schemeClr val="dk1"/>
              </a:buClr>
              <a:buFont typeface="Calibri"/>
              <a:buChar char="–"/>
              <a:defRPr/>
            </a:lvl2pPr>
            <a:lvl3pPr marL="5224699" indent="-347898" algn="l" rtl="0">
              <a:spcBef>
                <a:spcPts val="2200"/>
              </a:spcBef>
              <a:buClr>
                <a:schemeClr val="dk1"/>
              </a:buClr>
              <a:buFont typeface="Calibri"/>
              <a:buChar char="•"/>
              <a:defRPr/>
            </a:lvl3pPr>
            <a:lvl4pPr marL="7314578" indent="-475628" algn="l" rtl="0">
              <a:spcBef>
                <a:spcPts val="1820"/>
              </a:spcBef>
              <a:buClr>
                <a:schemeClr val="dk1"/>
              </a:buClr>
              <a:buFont typeface="Calibri"/>
              <a:buChar char="–"/>
              <a:defRPr/>
            </a:lvl4pPr>
            <a:lvl5pPr marL="9404458" indent="-470007" algn="l" rtl="0">
              <a:spcBef>
                <a:spcPts val="1820"/>
              </a:spcBef>
              <a:buClr>
                <a:schemeClr val="dk1"/>
              </a:buClr>
              <a:buFont typeface="Calibri"/>
              <a:buChar char="»"/>
              <a:defRPr/>
            </a:lvl5pPr>
            <a:lvl6pPr marL="11494337" indent="-477087" algn="l" rtl="0">
              <a:spcBef>
                <a:spcPts val="1820"/>
              </a:spcBef>
              <a:buClr>
                <a:schemeClr val="dk1"/>
              </a:buClr>
              <a:buFont typeface="Calibri"/>
              <a:buChar char="•"/>
              <a:defRPr/>
            </a:lvl6pPr>
            <a:lvl7pPr marL="13584217" indent="-471467" algn="l" rtl="0">
              <a:spcBef>
                <a:spcPts val="1820"/>
              </a:spcBef>
              <a:buClr>
                <a:schemeClr val="dk1"/>
              </a:buClr>
              <a:buFont typeface="Calibri"/>
              <a:buChar char="•"/>
              <a:defRPr/>
            </a:lvl7pPr>
            <a:lvl8pPr marL="15674096" indent="-478545" algn="l" rtl="0">
              <a:spcBef>
                <a:spcPts val="1820"/>
              </a:spcBef>
              <a:buClr>
                <a:schemeClr val="dk1"/>
              </a:buClr>
              <a:buFont typeface="Calibri"/>
              <a:buChar char="•"/>
              <a:defRPr/>
            </a:lvl8pPr>
            <a:lvl9pPr marL="17763976" indent="-472926" algn="l" rtl="0">
              <a:spcBef>
                <a:spcPts val="1820"/>
              </a:spcBef>
              <a:buClr>
                <a:schemeClr val="dk1"/>
              </a:buClr>
              <a:buFont typeface="Calibri"/>
              <a:buChar char="•"/>
              <a:defRPr/>
            </a:lvl9pPr>
          </a:lstStyle>
          <a:p>
            <a:endParaRPr/>
          </a:p>
        </p:txBody>
      </p:sp>
      <p:sp>
        <p:nvSpPr>
          <p:cNvPr id="83" name="Shape 83"/>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84" name="Shape 84"/>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85" name="Shape 85"/>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828800" y="1464736"/>
            <a:ext cx="32918400" cy="6096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8" name="Shape 88"/>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89" name="Shape 89"/>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90" name="Shape 90"/>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742594" y="11361964"/>
            <a:ext cx="31090810" cy="7840737"/>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99" name="Shape 99"/>
          <p:cNvSpPr txBox="1">
            <a:spLocks noGrp="1"/>
          </p:cNvSpPr>
          <p:nvPr>
            <p:ph type="subTitle" idx="1"/>
          </p:nvPr>
        </p:nvSpPr>
        <p:spPr>
          <a:xfrm>
            <a:off x="5486703" y="20726703"/>
            <a:ext cx="25602596" cy="9346595"/>
          </a:xfrm>
          <a:prstGeom prst="rect">
            <a:avLst/>
          </a:prstGeom>
          <a:noFill/>
          <a:ln>
            <a:noFill/>
          </a:ln>
        </p:spPr>
        <p:txBody>
          <a:bodyPr lIns="91425" tIns="91425" rIns="91425" bIns="91425" anchor="t" anchorCtr="0"/>
          <a:lstStyle>
            <a:lvl1pPr marL="0" marR="0" indent="0" algn="ctr" rtl="0">
              <a:spcBef>
                <a:spcPts val="600"/>
              </a:spcBef>
              <a:buClr>
                <a:srgbClr val="888888"/>
              </a:buClr>
              <a:buFont typeface="Calibri"/>
              <a:buNone/>
              <a:defRPr/>
            </a:lvl1pPr>
            <a:lvl2pPr marL="435391" marR="0" indent="-3591" algn="ctr" rtl="0">
              <a:spcBef>
                <a:spcPts val="540"/>
              </a:spcBef>
              <a:buClr>
                <a:srgbClr val="888888"/>
              </a:buClr>
              <a:buFont typeface="Calibri"/>
              <a:buNone/>
              <a:defRPr/>
            </a:lvl2pPr>
            <a:lvl3pPr marL="870783" marR="0" indent="-7182" algn="ctr" rtl="0">
              <a:spcBef>
                <a:spcPts val="460"/>
              </a:spcBef>
              <a:buClr>
                <a:srgbClr val="888888"/>
              </a:buClr>
              <a:buFont typeface="Calibri"/>
              <a:buNone/>
              <a:defRPr/>
            </a:lvl3pPr>
            <a:lvl4pPr marL="1306175" marR="0" indent="-10775" algn="ctr" rtl="0">
              <a:spcBef>
                <a:spcPts val="380"/>
              </a:spcBef>
              <a:buClr>
                <a:srgbClr val="888888"/>
              </a:buClr>
              <a:buFont typeface="Calibri"/>
              <a:buNone/>
              <a:defRPr/>
            </a:lvl4pPr>
            <a:lvl5pPr marL="1741566" marR="0" indent="-1665" algn="ctr" rtl="0">
              <a:spcBef>
                <a:spcPts val="380"/>
              </a:spcBef>
              <a:buClr>
                <a:srgbClr val="888888"/>
              </a:buClr>
              <a:buFont typeface="Calibri"/>
              <a:buNone/>
              <a:defRPr/>
            </a:lvl5pPr>
            <a:lvl6pPr marL="2176958" marR="0" indent="-5258" algn="ctr" rtl="0">
              <a:spcBef>
                <a:spcPts val="380"/>
              </a:spcBef>
              <a:buClr>
                <a:srgbClr val="888888"/>
              </a:buClr>
              <a:buFont typeface="Calibri"/>
              <a:buNone/>
              <a:defRPr/>
            </a:lvl6pPr>
            <a:lvl7pPr marL="2612349" marR="0" indent="-8849" algn="ctr" rtl="0">
              <a:spcBef>
                <a:spcPts val="380"/>
              </a:spcBef>
              <a:buClr>
                <a:srgbClr val="888888"/>
              </a:buClr>
              <a:buFont typeface="Calibri"/>
              <a:buNone/>
              <a:defRPr/>
            </a:lvl7pPr>
            <a:lvl8pPr marL="3047741" marR="0" indent="-12440" algn="ctr" rtl="0">
              <a:spcBef>
                <a:spcPts val="380"/>
              </a:spcBef>
              <a:buClr>
                <a:srgbClr val="888888"/>
              </a:buClr>
              <a:buFont typeface="Calibri"/>
              <a:buNone/>
              <a:defRPr/>
            </a:lvl8pPr>
            <a:lvl9pPr marL="3483132" marR="0" indent="-3331" algn="ctr" rtl="0">
              <a:spcBef>
                <a:spcPts val="380"/>
              </a:spcBef>
              <a:buClr>
                <a:srgbClr val="888888"/>
              </a:buClr>
              <a:buFont typeface="Calibri"/>
              <a:buNone/>
              <a:defRPr/>
            </a:lvl9pPr>
          </a:lstStyle>
          <a:p>
            <a:endParaRPr/>
          </a:p>
        </p:txBody>
      </p:sp>
      <p:sp>
        <p:nvSpPr>
          <p:cNvPr id="100" name="Shape 100"/>
          <p:cNvSpPr txBox="1">
            <a:spLocks noGrp="1"/>
          </p:cNvSpPr>
          <p:nvPr>
            <p:ph type="dt" idx="10"/>
          </p:nvPr>
        </p:nvSpPr>
        <p:spPr>
          <a:xfrm>
            <a:off x="1829405" y="33899928"/>
            <a:ext cx="8533189" cy="1947332"/>
          </a:xfrm>
          <a:prstGeom prst="rect">
            <a:avLst/>
          </a:prstGeom>
          <a:noFill/>
          <a:ln>
            <a:noFill/>
          </a:ln>
        </p:spPr>
        <p:txBody>
          <a:bodyPr lIns="91425" tIns="91425" rIns="91425" bIns="91425" anchor="ctr" anchorCtr="0"/>
          <a:lstStyle>
            <a:lvl1pPr marL="0" marR="0" indent="0" algn="l"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01" name="Shape 101"/>
          <p:cNvSpPr txBox="1">
            <a:spLocks noGrp="1"/>
          </p:cNvSpPr>
          <p:nvPr>
            <p:ph type="ftr" idx="11"/>
          </p:nvPr>
        </p:nvSpPr>
        <p:spPr>
          <a:xfrm>
            <a:off x="12497404" y="33899928"/>
            <a:ext cx="11581189" cy="1947332"/>
          </a:xfrm>
          <a:prstGeom prst="rect">
            <a:avLst/>
          </a:prstGeom>
          <a:noFill/>
          <a:ln>
            <a:noFill/>
          </a:ln>
        </p:spPr>
        <p:txBody>
          <a:bodyPr lIns="91425" tIns="91425" rIns="91425" bIns="91425" anchor="ctr" anchorCtr="0"/>
          <a:lstStyle>
            <a:lvl1pPr marL="0" marR="0" indent="0" algn="ct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02" name="Shape 102"/>
          <p:cNvSpPr txBox="1">
            <a:spLocks noGrp="1"/>
          </p:cNvSpPr>
          <p:nvPr>
            <p:ph type="sldNum" idx="12"/>
          </p:nvPr>
        </p:nvSpPr>
        <p:spPr>
          <a:xfrm>
            <a:off x="26213404" y="33899928"/>
            <a:ext cx="8533189" cy="1947332"/>
          </a:xfrm>
          <a:prstGeom prst="rect">
            <a:avLst/>
          </a:prstGeom>
          <a:noFill/>
          <a:ln>
            <a:noFill/>
          </a:ln>
        </p:spPr>
        <p:txBody>
          <a:bodyPr lIns="91425" tIns="91425" rIns="91425" bIns="91425" anchor="ctr" anchorCtr="0"/>
          <a:lstStyle>
            <a:lvl1pPr marL="0" marR="0" indent="0" algn="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829405" y="1465036"/>
            <a:ext cx="32917190" cy="6096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5" name="Shape 105"/>
          <p:cNvSpPr txBox="1">
            <a:spLocks noGrp="1"/>
          </p:cNvSpPr>
          <p:nvPr>
            <p:ph type="body" idx="1"/>
          </p:nvPr>
        </p:nvSpPr>
        <p:spPr>
          <a:xfrm>
            <a:off x="1829405" y="8534703"/>
            <a:ext cx="32917190" cy="24137557"/>
          </a:xfrm>
          <a:prstGeom prst="rect">
            <a:avLst/>
          </a:prstGeom>
          <a:noFill/>
          <a:ln>
            <a:noFill/>
          </a:ln>
        </p:spPr>
        <p:txBody>
          <a:bodyPr lIns="91425" tIns="91425" rIns="91425" bIns="91425" anchor="t" anchorCtr="0"/>
          <a:lstStyle>
            <a:lvl1pPr marL="326544" indent="-136044" algn="l" rtl="0">
              <a:spcBef>
                <a:spcPts val="600"/>
              </a:spcBef>
              <a:buClr>
                <a:schemeClr val="dk1"/>
              </a:buClr>
              <a:buFont typeface="Calibri"/>
              <a:buChar char="•"/>
              <a:defRPr/>
            </a:lvl1pPr>
            <a:lvl2pPr marL="707511" indent="-104260" algn="l" rtl="0">
              <a:spcBef>
                <a:spcPts val="540"/>
              </a:spcBef>
              <a:buClr>
                <a:schemeClr val="dk1"/>
              </a:buClr>
              <a:buFont typeface="Calibri"/>
              <a:buChar char="–"/>
              <a:defRPr/>
            </a:lvl2pPr>
            <a:lvl3pPr marL="1088479" indent="-78829" algn="l" rtl="0">
              <a:spcBef>
                <a:spcPts val="460"/>
              </a:spcBef>
              <a:buClr>
                <a:schemeClr val="dk1"/>
              </a:buClr>
              <a:buFont typeface="Calibri"/>
              <a:buChar char="•"/>
              <a:defRPr/>
            </a:lvl3pPr>
            <a:lvl4pPr marL="1523870" indent="-107819" algn="l" rtl="0">
              <a:spcBef>
                <a:spcPts val="380"/>
              </a:spcBef>
              <a:buClr>
                <a:schemeClr val="dk1"/>
              </a:buClr>
              <a:buFont typeface="Calibri"/>
              <a:buChar char="–"/>
              <a:defRPr/>
            </a:lvl4pPr>
            <a:lvl5pPr marL="1959262" indent="-98712" algn="l" rtl="0">
              <a:spcBef>
                <a:spcPts val="380"/>
              </a:spcBef>
              <a:buClr>
                <a:schemeClr val="dk1"/>
              </a:buClr>
              <a:buFont typeface="Calibri"/>
              <a:buChar char="»"/>
              <a:defRPr/>
            </a:lvl5pPr>
            <a:lvl6pPr marL="2394654" indent="-102304" algn="l" rtl="0">
              <a:spcBef>
                <a:spcPts val="380"/>
              </a:spcBef>
              <a:buClr>
                <a:schemeClr val="dk1"/>
              </a:buClr>
              <a:buFont typeface="Calibri"/>
              <a:buChar char="•"/>
              <a:defRPr/>
            </a:lvl6pPr>
            <a:lvl7pPr marL="2830045" indent="-105895" algn="l" rtl="0">
              <a:spcBef>
                <a:spcPts val="380"/>
              </a:spcBef>
              <a:buClr>
                <a:schemeClr val="dk1"/>
              </a:buClr>
              <a:buFont typeface="Calibri"/>
              <a:buChar char="•"/>
              <a:defRPr/>
            </a:lvl7pPr>
            <a:lvl8pPr marL="3265437" indent="-109487" algn="l" rtl="0">
              <a:spcBef>
                <a:spcPts val="380"/>
              </a:spcBef>
              <a:buClr>
                <a:schemeClr val="dk1"/>
              </a:buClr>
              <a:buFont typeface="Calibri"/>
              <a:buChar char="•"/>
              <a:defRPr/>
            </a:lvl8pPr>
            <a:lvl9pPr marL="3700828" indent="-100377" algn="l" rtl="0">
              <a:spcBef>
                <a:spcPts val="380"/>
              </a:spcBef>
              <a:buClr>
                <a:schemeClr val="dk1"/>
              </a:buClr>
              <a:buFont typeface="Calibri"/>
              <a:buChar char="•"/>
              <a:defRPr/>
            </a:lvl9pPr>
          </a:lstStyle>
          <a:p>
            <a:endParaRPr/>
          </a:p>
        </p:txBody>
      </p:sp>
      <p:sp>
        <p:nvSpPr>
          <p:cNvPr id="106" name="Shape 106"/>
          <p:cNvSpPr txBox="1">
            <a:spLocks noGrp="1"/>
          </p:cNvSpPr>
          <p:nvPr>
            <p:ph type="dt" idx="10"/>
          </p:nvPr>
        </p:nvSpPr>
        <p:spPr>
          <a:xfrm>
            <a:off x="1829405" y="33899928"/>
            <a:ext cx="8533189" cy="1947332"/>
          </a:xfrm>
          <a:prstGeom prst="rect">
            <a:avLst/>
          </a:prstGeom>
          <a:noFill/>
          <a:ln>
            <a:noFill/>
          </a:ln>
        </p:spPr>
        <p:txBody>
          <a:bodyPr lIns="91425" tIns="91425" rIns="91425" bIns="91425" anchor="ctr" anchorCtr="0"/>
          <a:lstStyle>
            <a:lvl1pPr marL="0" marR="0" indent="0" algn="l"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07" name="Shape 107"/>
          <p:cNvSpPr txBox="1">
            <a:spLocks noGrp="1"/>
          </p:cNvSpPr>
          <p:nvPr>
            <p:ph type="ftr" idx="11"/>
          </p:nvPr>
        </p:nvSpPr>
        <p:spPr>
          <a:xfrm>
            <a:off x="12497404" y="33899928"/>
            <a:ext cx="11581189" cy="1947332"/>
          </a:xfrm>
          <a:prstGeom prst="rect">
            <a:avLst/>
          </a:prstGeom>
          <a:noFill/>
          <a:ln>
            <a:noFill/>
          </a:ln>
        </p:spPr>
        <p:txBody>
          <a:bodyPr lIns="91425" tIns="91425" rIns="91425" bIns="91425" anchor="ctr" anchorCtr="0"/>
          <a:lstStyle>
            <a:lvl1pPr marL="0" marR="0" indent="0" algn="ct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08" name="Shape 108"/>
          <p:cNvSpPr txBox="1">
            <a:spLocks noGrp="1"/>
          </p:cNvSpPr>
          <p:nvPr>
            <p:ph type="sldNum" idx="12"/>
          </p:nvPr>
        </p:nvSpPr>
        <p:spPr>
          <a:xfrm>
            <a:off x="26213404" y="33899928"/>
            <a:ext cx="8533189" cy="1947332"/>
          </a:xfrm>
          <a:prstGeom prst="rect">
            <a:avLst/>
          </a:prstGeom>
          <a:noFill/>
          <a:ln>
            <a:noFill/>
          </a:ln>
        </p:spPr>
        <p:txBody>
          <a:bodyPr lIns="91425" tIns="91425" rIns="91425" bIns="91425" anchor="ctr" anchorCtr="0"/>
          <a:lstStyle>
            <a:lvl1pPr marL="0" marR="0" indent="0" algn="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2889250" y="23504071"/>
            <a:ext cx="31089297" cy="7263190"/>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1" name="Shape 111"/>
          <p:cNvSpPr txBox="1">
            <a:spLocks noGrp="1"/>
          </p:cNvSpPr>
          <p:nvPr>
            <p:ph type="body" idx="1"/>
          </p:nvPr>
        </p:nvSpPr>
        <p:spPr>
          <a:xfrm>
            <a:off x="2889250" y="15503070"/>
            <a:ext cx="31089297" cy="8001000"/>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35391" indent="-3591" rtl="0">
              <a:spcBef>
                <a:spcPts val="0"/>
              </a:spcBef>
              <a:buClr>
                <a:srgbClr val="888888"/>
              </a:buClr>
              <a:buFont typeface="Calibri"/>
              <a:buNone/>
              <a:defRPr/>
            </a:lvl2pPr>
            <a:lvl3pPr marL="870783" indent="-7182" rtl="0">
              <a:spcBef>
                <a:spcPts val="0"/>
              </a:spcBef>
              <a:buClr>
                <a:srgbClr val="888888"/>
              </a:buClr>
              <a:buFont typeface="Calibri"/>
              <a:buNone/>
              <a:defRPr/>
            </a:lvl3pPr>
            <a:lvl4pPr marL="1306175" indent="-10775" rtl="0">
              <a:spcBef>
                <a:spcPts val="0"/>
              </a:spcBef>
              <a:buClr>
                <a:srgbClr val="888888"/>
              </a:buClr>
              <a:buFont typeface="Calibri"/>
              <a:buNone/>
              <a:defRPr/>
            </a:lvl4pPr>
            <a:lvl5pPr marL="1741566" indent="-1665" rtl="0">
              <a:spcBef>
                <a:spcPts val="0"/>
              </a:spcBef>
              <a:buClr>
                <a:srgbClr val="888888"/>
              </a:buClr>
              <a:buFont typeface="Calibri"/>
              <a:buNone/>
              <a:defRPr/>
            </a:lvl5pPr>
            <a:lvl6pPr marL="2176958" indent="-5258" rtl="0">
              <a:spcBef>
                <a:spcPts val="0"/>
              </a:spcBef>
              <a:buClr>
                <a:srgbClr val="888888"/>
              </a:buClr>
              <a:buFont typeface="Calibri"/>
              <a:buNone/>
              <a:defRPr/>
            </a:lvl6pPr>
            <a:lvl7pPr marL="2612349" indent="-8849" rtl="0">
              <a:spcBef>
                <a:spcPts val="0"/>
              </a:spcBef>
              <a:buClr>
                <a:srgbClr val="888888"/>
              </a:buClr>
              <a:buFont typeface="Calibri"/>
              <a:buNone/>
              <a:defRPr/>
            </a:lvl7pPr>
            <a:lvl8pPr marL="3047741" indent="-12440" rtl="0">
              <a:spcBef>
                <a:spcPts val="0"/>
              </a:spcBef>
              <a:buClr>
                <a:srgbClr val="888888"/>
              </a:buClr>
              <a:buFont typeface="Calibri"/>
              <a:buNone/>
              <a:defRPr/>
            </a:lvl8pPr>
            <a:lvl9pPr marL="3483132" indent="-3331" rtl="0">
              <a:spcBef>
                <a:spcPts val="0"/>
              </a:spcBef>
              <a:buClr>
                <a:srgbClr val="888888"/>
              </a:buClr>
              <a:buFont typeface="Calibri"/>
              <a:buNone/>
              <a:defRPr/>
            </a:lvl9pPr>
          </a:lstStyle>
          <a:p>
            <a:endParaRPr/>
          </a:p>
        </p:txBody>
      </p:sp>
      <p:sp>
        <p:nvSpPr>
          <p:cNvPr id="112" name="Shape 112"/>
          <p:cNvSpPr txBox="1">
            <a:spLocks noGrp="1"/>
          </p:cNvSpPr>
          <p:nvPr>
            <p:ph type="dt" idx="10"/>
          </p:nvPr>
        </p:nvSpPr>
        <p:spPr>
          <a:xfrm>
            <a:off x="1829405" y="33899928"/>
            <a:ext cx="8533189" cy="1947332"/>
          </a:xfrm>
          <a:prstGeom prst="rect">
            <a:avLst/>
          </a:prstGeom>
          <a:noFill/>
          <a:ln>
            <a:noFill/>
          </a:ln>
        </p:spPr>
        <p:txBody>
          <a:bodyPr lIns="91425" tIns="91425" rIns="91425" bIns="91425" anchor="ctr" anchorCtr="0"/>
          <a:lstStyle>
            <a:lvl1pPr marL="0" marR="0" indent="0" algn="l"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13" name="Shape 113"/>
          <p:cNvSpPr txBox="1">
            <a:spLocks noGrp="1"/>
          </p:cNvSpPr>
          <p:nvPr>
            <p:ph type="ftr" idx="11"/>
          </p:nvPr>
        </p:nvSpPr>
        <p:spPr>
          <a:xfrm>
            <a:off x="12497404" y="33899928"/>
            <a:ext cx="11581189" cy="1947332"/>
          </a:xfrm>
          <a:prstGeom prst="rect">
            <a:avLst/>
          </a:prstGeom>
          <a:noFill/>
          <a:ln>
            <a:noFill/>
          </a:ln>
        </p:spPr>
        <p:txBody>
          <a:bodyPr lIns="91425" tIns="91425" rIns="91425" bIns="91425" anchor="ctr" anchorCtr="0"/>
          <a:lstStyle>
            <a:lvl1pPr marL="0" marR="0" indent="0" algn="ct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14" name="Shape 114"/>
          <p:cNvSpPr txBox="1">
            <a:spLocks noGrp="1"/>
          </p:cNvSpPr>
          <p:nvPr>
            <p:ph type="sldNum" idx="12"/>
          </p:nvPr>
        </p:nvSpPr>
        <p:spPr>
          <a:xfrm>
            <a:off x="26213404" y="33899928"/>
            <a:ext cx="8533189" cy="1947332"/>
          </a:xfrm>
          <a:prstGeom prst="rect">
            <a:avLst/>
          </a:prstGeom>
          <a:noFill/>
          <a:ln>
            <a:noFill/>
          </a:ln>
        </p:spPr>
        <p:txBody>
          <a:bodyPr lIns="91425" tIns="91425" rIns="91425" bIns="91425" anchor="ctr" anchorCtr="0"/>
          <a:lstStyle>
            <a:lvl1pPr marL="0" marR="0" indent="0" algn="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1829405" y="1465036"/>
            <a:ext cx="32917190" cy="6096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7" name="Shape 117"/>
          <p:cNvSpPr txBox="1">
            <a:spLocks noGrp="1"/>
          </p:cNvSpPr>
          <p:nvPr>
            <p:ph type="body" idx="1"/>
          </p:nvPr>
        </p:nvSpPr>
        <p:spPr>
          <a:xfrm>
            <a:off x="1829405" y="8534703"/>
            <a:ext cx="16386023" cy="2413755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8" name="Shape 118"/>
          <p:cNvSpPr txBox="1">
            <a:spLocks noGrp="1"/>
          </p:cNvSpPr>
          <p:nvPr>
            <p:ph type="body" idx="2"/>
          </p:nvPr>
        </p:nvSpPr>
        <p:spPr>
          <a:xfrm>
            <a:off x="18360571" y="8534703"/>
            <a:ext cx="16386023" cy="2413755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9" name="Shape 119"/>
          <p:cNvSpPr txBox="1">
            <a:spLocks noGrp="1"/>
          </p:cNvSpPr>
          <p:nvPr>
            <p:ph type="dt" idx="10"/>
          </p:nvPr>
        </p:nvSpPr>
        <p:spPr>
          <a:xfrm>
            <a:off x="1829405" y="33899928"/>
            <a:ext cx="8533189" cy="1947332"/>
          </a:xfrm>
          <a:prstGeom prst="rect">
            <a:avLst/>
          </a:prstGeom>
          <a:noFill/>
          <a:ln>
            <a:noFill/>
          </a:ln>
        </p:spPr>
        <p:txBody>
          <a:bodyPr lIns="91425" tIns="91425" rIns="91425" bIns="91425" anchor="ctr" anchorCtr="0"/>
          <a:lstStyle>
            <a:lvl1pPr marL="0" marR="0" indent="0" algn="l"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20" name="Shape 120"/>
          <p:cNvSpPr txBox="1">
            <a:spLocks noGrp="1"/>
          </p:cNvSpPr>
          <p:nvPr>
            <p:ph type="ftr" idx="11"/>
          </p:nvPr>
        </p:nvSpPr>
        <p:spPr>
          <a:xfrm>
            <a:off x="12497404" y="33899928"/>
            <a:ext cx="11581189" cy="1947332"/>
          </a:xfrm>
          <a:prstGeom prst="rect">
            <a:avLst/>
          </a:prstGeom>
          <a:noFill/>
          <a:ln>
            <a:noFill/>
          </a:ln>
        </p:spPr>
        <p:txBody>
          <a:bodyPr lIns="91425" tIns="91425" rIns="91425" bIns="91425" anchor="ctr" anchorCtr="0"/>
          <a:lstStyle>
            <a:lvl1pPr marL="0" marR="0" indent="0" algn="ct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21" name="Shape 121"/>
          <p:cNvSpPr txBox="1">
            <a:spLocks noGrp="1"/>
          </p:cNvSpPr>
          <p:nvPr>
            <p:ph type="sldNum" idx="12"/>
          </p:nvPr>
        </p:nvSpPr>
        <p:spPr>
          <a:xfrm>
            <a:off x="26213404" y="33899928"/>
            <a:ext cx="8533189" cy="1947332"/>
          </a:xfrm>
          <a:prstGeom prst="rect">
            <a:avLst/>
          </a:prstGeom>
          <a:noFill/>
          <a:ln>
            <a:noFill/>
          </a:ln>
        </p:spPr>
        <p:txBody>
          <a:bodyPr lIns="91425" tIns="91425" rIns="91425" bIns="91425" anchor="ctr" anchorCtr="0"/>
          <a:lstStyle>
            <a:lvl1pPr marL="0" marR="0" indent="0" algn="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1829405" y="1465036"/>
            <a:ext cx="32917190" cy="6096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4" name="Shape 124"/>
          <p:cNvSpPr txBox="1">
            <a:spLocks noGrp="1"/>
          </p:cNvSpPr>
          <p:nvPr>
            <p:ph type="body" idx="1"/>
          </p:nvPr>
        </p:nvSpPr>
        <p:spPr>
          <a:xfrm>
            <a:off x="1829405" y="8186964"/>
            <a:ext cx="16160749" cy="3412368"/>
          </a:xfrm>
          <a:prstGeom prst="rect">
            <a:avLst/>
          </a:prstGeom>
          <a:noFill/>
          <a:ln>
            <a:noFill/>
          </a:ln>
        </p:spPr>
        <p:txBody>
          <a:bodyPr lIns="91425" tIns="91425" rIns="91425" bIns="91425" anchor="b" anchorCtr="0"/>
          <a:lstStyle>
            <a:lvl1pPr marL="0" indent="0" rtl="0">
              <a:spcBef>
                <a:spcPts val="0"/>
              </a:spcBef>
              <a:buFont typeface="Calibri"/>
              <a:buNone/>
              <a:defRPr/>
            </a:lvl1pPr>
            <a:lvl2pPr marL="435391" indent="-3591" rtl="0">
              <a:spcBef>
                <a:spcPts val="0"/>
              </a:spcBef>
              <a:buFont typeface="Calibri"/>
              <a:buNone/>
              <a:defRPr/>
            </a:lvl2pPr>
            <a:lvl3pPr marL="870783" indent="-7182" rtl="0">
              <a:spcBef>
                <a:spcPts val="0"/>
              </a:spcBef>
              <a:buFont typeface="Calibri"/>
              <a:buNone/>
              <a:defRPr/>
            </a:lvl3pPr>
            <a:lvl4pPr marL="1306175" indent="-10775" rtl="0">
              <a:spcBef>
                <a:spcPts val="0"/>
              </a:spcBef>
              <a:buFont typeface="Calibri"/>
              <a:buNone/>
              <a:defRPr/>
            </a:lvl4pPr>
            <a:lvl5pPr marL="1741566" indent="-1665" rtl="0">
              <a:spcBef>
                <a:spcPts val="0"/>
              </a:spcBef>
              <a:buFont typeface="Calibri"/>
              <a:buNone/>
              <a:defRPr/>
            </a:lvl5pPr>
            <a:lvl6pPr marL="2176958" indent="-5258" rtl="0">
              <a:spcBef>
                <a:spcPts val="0"/>
              </a:spcBef>
              <a:buFont typeface="Calibri"/>
              <a:buNone/>
              <a:defRPr/>
            </a:lvl6pPr>
            <a:lvl7pPr marL="2612349" indent="-8849" rtl="0">
              <a:spcBef>
                <a:spcPts val="0"/>
              </a:spcBef>
              <a:buFont typeface="Calibri"/>
              <a:buNone/>
              <a:defRPr/>
            </a:lvl7pPr>
            <a:lvl8pPr marL="3047741" indent="-12440" rtl="0">
              <a:spcBef>
                <a:spcPts val="0"/>
              </a:spcBef>
              <a:buFont typeface="Calibri"/>
              <a:buNone/>
              <a:defRPr/>
            </a:lvl8pPr>
            <a:lvl9pPr marL="3483132" indent="-3331" rtl="0">
              <a:spcBef>
                <a:spcPts val="0"/>
              </a:spcBef>
              <a:buFont typeface="Calibri"/>
              <a:buNone/>
              <a:defRPr/>
            </a:lvl9pPr>
          </a:lstStyle>
          <a:p>
            <a:endParaRPr/>
          </a:p>
        </p:txBody>
      </p:sp>
      <p:sp>
        <p:nvSpPr>
          <p:cNvPr id="125" name="Shape 125"/>
          <p:cNvSpPr txBox="1">
            <a:spLocks noGrp="1"/>
          </p:cNvSpPr>
          <p:nvPr>
            <p:ph type="body" idx="2"/>
          </p:nvPr>
        </p:nvSpPr>
        <p:spPr>
          <a:xfrm>
            <a:off x="1829405" y="11599334"/>
            <a:ext cx="16160749" cy="2107292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6" name="Shape 126"/>
          <p:cNvSpPr txBox="1">
            <a:spLocks noGrp="1"/>
          </p:cNvSpPr>
          <p:nvPr>
            <p:ph type="body" idx="3"/>
          </p:nvPr>
        </p:nvSpPr>
        <p:spPr>
          <a:xfrm>
            <a:off x="18579798" y="8186964"/>
            <a:ext cx="16166796" cy="3412368"/>
          </a:xfrm>
          <a:prstGeom prst="rect">
            <a:avLst/>
          </a:prstGeom>
          <a:noFill/>
          <a:ln>
            <a:noFill/>
          </a:ln>
        </p:spPr>
        <p:txBody>
          <a:bodyPr lIns="91425" tIns="91425" rIns="91425" bIns="91425" anchor="b" anchorCtr="0"/>
          <a:lstStyle>
            <a:lvl1pPr marL="0" indent="0" rtl="0">
              <a:spcBef>
                <a:spcPts val="0"/>
              </a:spcBef>
              <a:buFont typeface="Calibri"/>
              <a:buNone/>
              <a:defRPr/>
            </a:lvl1pPr>
            <a:lvl2pPr marL="435391" indent="-3591" rtl="0">
              <a:spcBef>
                <a:spcPts val="0"/>
              </a:spcBef>
              <a:buFont typeface="Calibri"/>
              <a:buNone/>
              <a:defRPr/>
            </a:lvl2pPr>
            <a:lvl3pPr marL="870783" indent="-7182" rtl="0">
              <a:spcBef>
                <a:spcPts val="0"/>
              </a:spcBef>
              <a:buFont typeface="Calibri"/>
              <a:buNone/>
              <a:defRPr/>
            </a:lvl3pPr>
            <a:lvl4pPr marL="1306175" indent="-10775" rtl="0">
              <a:spcBef>
                <a:spcPts val="0"/>
              </a:spcBef>
              <a:buFont typeface="Calibri"/>
              <a:buNone/>
              <a:defRPr/>
            </a:lvl4pPr>
            <a:lvl5pPr marL="1741566" indent="-1665" rtl="0">
              <a:spcBef>
                <a:spcPts val="0"/>
              </a:spcBef>
              <a:buFont typeface="Calibri"/>
              <a:buNone/>
              <a:defRPr/>
            </a:lvl5pPr>
            <a:lvl6pPr marL="2176958" indent="-5258" rtl="0">
              <a:spcBef>
                <a:spcPts val="0"/>
              </a:spcBef>
              <a:buFont typeface="Calibri"/>
              <a:buNone/>
              <a:defRPr/>
            </a:lvl6pPr>
            <a:lvl7pPr marL="2612349" indent="-8849" rtl="0">
              <a:spcBef>
                <a:spcPts val="0"/>
              </a:spcBef>
              <a:buFont typeface="Calibri"/>
              <a:buNone/>
              <a:defRPr/>
            </a:lvl7pPr>
            <a:lvl8pPr marL="3047741" indent="-12440" rtl="0">
              <a:spcBef>
                <a:spcPts val="0"/>
              </a:spcBef>
              <a:buFont typeface="Calibri"/>
              <a:buNone/>
              <a:defRPr/>
            </a:lvl8pPr>
            <a:lvl9pPr marL="3483132" indent="-3331" rtl="0">
              <a:spcBef>
                <a:spcPts val="0"/>
              </a:spcBef>
              <a:buFont typeface="Calibri"/>
              <a:buNone/>
              <a:defRPr/>
            </a:lvl9pPr>
          </a:lstStyle>
          <a:p>
            <a:endParaRPr/>
          </a:p>
        </p:txBody>
      </p:sp>
      <p:sp>
        <p:nvSpPr>
          <p:cNvPr id="127" name="Shape 127"/>
          <p:cNvSpPr txBox="1">
            <a:spLocks noGrp="1"/>
          </p:cNvSpPr>
          <p:nvPr>
            <p:ph type="body" idx="4"/>
          </p:nvPr>
        </p:nvSpPr>
        <p:spPr>
          <a:xfrm>
            <a:off x="18579798" y="11599334"/>
            <a:ext cx="16166796" cy="2107292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8" name="Shape 128"/>
          <p:cNvSpPr txBox="1">
            <a:spLocks noGrp="1"/>
          </p:cNvSpPr>
          <p:nvPr>
            <p:ph type="dt" idx="10"/>
          </p:nvPr>
        </p:nvSpPr>
        <p:spPr>
          <a:xfrm>
            <a:off x="1829405" y="33899928"/>
            <a:ext cx="8533189" cy="1947332"/>
          </a:xfrm>
          <a:prstGeom prst="rect">
            <a:avLst/>
          </a:prstGeom>
          <a:noFill/>
          <a:ln>
            <a:noFill/>
          </a:ln>
        </p:spPr>
        <p:txBody>
          <a:bodyPr lIns="91425" tIns="91425" rIns="91425" bIns="91425" anchor="ctr" anchorCtr="0"/>
          <a:lstStyle>
            <a:lvl1pPr marL="0" marR="0" indent="0" algn="l"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29" name="Shape 129"/>
          <p:cNvSpPr txBox="1">
            <a:spLocks noGrp="1"/>
          </p:cNvSpPr>
          <p:nvPr>
            <p:ph type="ftr" idx="11"/>
          </p:nvPr>
        </p:nvSpPr>
        <p:spPr>
          <a:xfrm>
            <a:off x="12497404" y="33899928"/>
            <a:ext cx="11581189" cy="1947332"/>
          </a:xfrm>
          <a:prstGeom prst="rect">
            <a:avLst/>
          </a:prstGeom>
          <a:noFill/>
          <a:ln>
            <a:noFill/>
          </a:ln>
        </p:spPr>
        <p:txBody>
          <a:bodyPr lIns="91425" tIns="91425" rIns="91425" bIns="91425" anchor="ctr" anchorCtr="0"/>
          <a:lstStyle>
            <a:lvl1pPr marL="0" marR="0" indent="0" algn="ct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30" name="Shape 130"/>
          <p:cNvSpPr txBox="1">
            <a:spLocks noGrp="1"/>
          </p:cNvSpPr>
          <p:nvPr>
            <p:ph type="sldNum" idx="12"/>
          </p:nvPr>
        </p:nvSpPr>
        <p:spPr>
          <a:xfrm>
            <a:off x="26213404" y="33899928"/>
            <a:ext cx="8533189" cy="1947332"/>
          </a:xfrm>
          <a:prstGeom prst="rect">
            <a:avLst/>
          </a:prstGeom>
          <a:noFill/>
          <a:ln>
            <a:noFill/>
          </a:ln>
        </p:spPr>
        <p:txBody>
          <a:bodyPr lIns="91425" tIns="91425" rIns="91425" bIns="91425" anchor="ctr" anchorCtr="0"/>
          <a:lstStyle>
            <a:lvl1pPr marL="0" marR="0" indent="0" algn="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829405" y="1465036"/>
            <a:ext cx="32917190" cy="6096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3" name="Shape 133"/>
          <p:cNvSpPr txBox="1">
            <a:spLocks noGrp="1"/>
          </p:cNvSpPr>
          <p:nvPr>
            <p:ph type="dt" idx="10"/>
          </p:nvPr>
        </p:nvSpPr>
        <p:spPr>
          <a:xfrm>
            <a:off x="1829405" y="33899928"/>
            <a:ext cx="8533189" cy="1947332"/>
          </a:xfrm>
          <a:prstGeom prst="rect">
            <a:avLst/>
          </a:prstGeom>
          <a:noFill/>
          <a:ln>
            <a:noFill/>
          </a:ln>
        </p:spPr>
        <p:txBody>
          <a:bodyPr lIns="91425" tIns="91425" rIns="91425" bIns="91425" anchor="ctr" anchorCtr="0"/>
          <a:lstStyle>
            <a:lvl1pPr marL="0" marR="0" indent="0" algn="l"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34" name="Shape 134"/>
          <p:cNvSpPr txBox="1">
            <a:spLocks noGrp="1"/>
          </p:cNvSpPr>
          <p:nvPr>
            <p:ph type="ftr" idx="11"/>
          </p:nvPr>
        </p:nvSpPr>
        <p:spPr>
          <a:xfrm>
            <a:off x="12497404" y="33899928"/>
            <a:ext cx="11581189" cy="1947332"/>
          </a:xfrm>
          <a:prstGeom prst="rect">
            <a:avLst/>
          </a:prstGeom>
          <a:noFill/>
          <a:ln>
            <a:noFill/>
          </a:ln>
        </p:spPr>
        <p:txBody>
          <a:bodyPr lIns="91425" tIns="91425" rIns="91425" bIns="91425" anchor="ctr" anchorCtr="0"/>
          <a:lstStyle>
            <a:lvl1pPr marL="0" marR="0" indent="0" algn="ct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35" name="Shape 135"/>
          <p:cNvSpPr txBox="1">
            <a:spLocks noGrp="1"/>
          </p:cNvSpPr>
          <p:nvPr>
            <p:ph type="sldNum" idx="12"/>
          </p:nvPr>
        </p:nvSpPr>
        <p:spPr>
          <a:xfrm>
            <a:off x="26213404" y="33899928"/>
            <a:ext cx="8533189" cy="1947332"/>
          </a:xfrm>
          <a:prstGeom prst="rect">
            <a:avLst/>
          </a:prstGeom>
          <a:noFill/>
          <a:ln>
            <a:noFill/>
          </a:ln>
        </p:spPr>
        <p:txBody>
          <a:bodyPr lIns="91425" tIns="91425" rIns="91425" bIns="91425" anchor="ctr" anchorCtr="0"/>
          <a:lstStyle>
            <a:lvl1pPr marL="0" marR="0" indent="0" algn="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6"/>
        <p:cNvGrpSpPr/>
        <p:nvPr/>
      </p:nvGrpSpPr>
      <p:grpSpPr>
        <a:xfrm>
          <a:off x="0" y="0"/>
          <a:ext cx="0" cy="0"/>
          <a:chOff x="0" y="0"/>
          <a:chExt cx="0" cy="0"/>
        </a:xfrm>
      </p:grpSpPr>
      <p:sp>
        <p:nvSpPr>
          <p:cNvPr id="137" name="Shape 137"/>
          <p:cNvSpPr txBox="1">
            <a:spLocks noGrp="1"/>
          </p:cNvSpPr>
          <p:nvPr>
            <p:ph type="dt" idx="10"/>
          </p:nvPr>
        </p:nvSpPr>
        <p:spPr>
          <a:xfrm>
            <a:off x="1829405" y="33899928"/>
            <a:ext cx="8533189" cy="1947332"/>
          </a:xfrm>
          <a:prstGeom prst="rect">
            <a:avLst/>
          </a:prstGeom>
          <a:noFill/>
          <a:ln>
            <a:noFill/>
          </a:ln>
        </p:spPr>
        <p:txBody>
          <a:bodyPr lIns="91425" tIns="91425" rIns="91425" bIns="91425" anchor="ctr" anchorCtr="0"/>
          <a:lstStyle>
            <a:lvl1pPr marL="0" marR="0" indent="0" algn="l"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38" name="Shape 138"/>
          <p:cNvSpPr txBox="1">
            <a:spLocks noGrp="1"/>
          </p:cNvSpPr>
          <p:nvPr>
            <p:ph type="ftr" idx="11"/>
          </p:nvPr>
        </p:nvSpPr>
        <p:spPr>
          <a:xfrm>
            <a:off x="12497404" y="33899928"/>
            <a:ext cx="11581189" cy="1947332"/>
          </a:xfrm>
          <a:prstGeom prst="rect">
            <a:avLst/>
          </a:prstGeom>
          <a:noFill/>
          <a:ln>
            <a:noFill/>
          </a:ln>
        </p:spPr>
        <p:txBody>
          <a:bodyPr lIns="91425" tIns="91425" rIns="91425" bIns="91425" anchor="ctr" anchorCtr="0"/>
          <a:lstStyle>
            <a:lvl1pPr marL="0" marR="0" indent="0" algn="ct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39" name="Shape 139"/>
          <p:cNvSpPr txBox="1">
            <a:spLocks noGrp="1"/>
          </p:cNvSpPr>
          <p:nvPr>
            <p:ph type="sldNum" idx="12"/>
          </p:nvPr>
        </p:nvSpPr>
        <p:spPr>
          <a:xfrm>
            <a:off x="26213404" y="33899928"/>
            <a:ext cx="8533189" cy="1947332"/>
          </a:xfrm>
          <a:prstGeom prst="rect">
            <a:avLst/>
          </a:prstGeom>
          <a:noFill/>
          <a:ln>
            <a:noFill/>
          </a:ln>
        </p:spPr>
        <p:txBody>
          <a:bodyPr lIns="91425" tIns="91425" rIns="91425" bIns="91425" anchor="ctr" anchorCtr="0"/>
          <a:lstStyle>
            <a:lvl1pPr marL="0" marR="0" indent="0" algn="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829405" y="1455965"/>
            <a:ext cx="12033249" cy="6197296"/>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2" name="Shape 142"/>
          <p:cNvSpPr txBox="1">
            <a:spLocks noGrp="1"/>
          </p:cNvSpPr>
          <p:nvPr>
            <p:ph type="body" idx="1"/>
          </p:nvPr>
        </p:nvSpPr>
        <p:spPr>
          <a:xfrm>
            <a:off x="14299595" y="1455965"/>
            <a:ext cx="20447000" cy="312162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3" name="Shape 143"/>
          <p:cNvSpPr txBox="1">
            <a:spLocks noGrp="1"/>
          </p:cNvSpPr>
          <p:nvPr>
            <p:ph type="body" idx="2"/>
          </p:nvPr>
        </p:nvSpPr>
        <p:spPr>
          <a:xfrm>
            <a:off x="1829405" y="7653261"/>
            <a:ext cx="12033249" cy="25018999"/>
          </a:xfrm>
          <a:prstGeom prst="rect">
            <a:avLst/>
          </a:prstGeom>
          <a:noFill/>
          <a:ln>
            <a:noFill/>
          </a:ln>
        </p:spPr>
        <p:txBody>
          <a:bodyPr lIns="91425" tIns="91425" rIns="91425" bIns="91425" anchor="t" anchorCtr="0"/>
          <a:lstStyle>
            <a:lvl1pPr marL="0" indent="0" rtl="0">
              <a:spcBef>
                <a:spcPts val="0"/>
              </a:spcBef>
              <a:buFont typeface="Calibri"/>
              <a:buNone/>
              <a:defRPr/>
            </a:lvl1pPr>
            <a:lvl2pPr marL="435391" indent="-3591" rtl="0">
              <a:spcBef>
                <a:spcPts val="0"/>
              </a:spcBef>
              <a:buFont typeface="Calibri"/>
              <a:buNone/>
              <a:defRPr/>
            </a:lvl2pPr>
            <a:lvl3pPr marL="870783" indent="-7182" rtl="0">
              <a:spcBef>
                <a:spcPts val="0"/>
              </a:spcBef>
              <a:buFont typeface="Calibri"/>
              <a:buNone/>
              <a:defRPr/>
            </a:lvl3pPr>
            <a:lvl4pPr marL="1306175" indent="-10775" rtl="0">
              <a:spcBef>
                <a:spcPts val="0"/>
              </a:spcBef>
              <a:buFont typeface="Calibri"/>
              <a:buNone/>
              <a:defRPr/>
            </a:lvl4pPr>
            <a:lvl5pPr marL="1741566" indent="-1665" rtl="0">
              <a:spcBef>
                <a:spcPts val="0"/>
              </a:spcBef>
              <a:buFont typeface="Calibri"/>
              <a:buNone/>
              <a:defRPr/>
            </a:lvl5pPr>
            <a:lvl6pPr marL="2176958" indent="-5258" rtl="0">
              <a:spcBef>
                <a:spcPts val="0"/>
              </a:spcBef>
              <a:buFont typeface="Calibri"/>
              <a:buNone/>
              <a:defRPr/>
            </a:lvl6pPr>
            <a:lvl7pPr marL="2612349" indent="-8849" rtl="0">
              <a:spcBef>
                <a:spcPts val="0"/>
              </a:spcBef>
              <a:buFont typeface="Calibri"/>
              <a:buNone/>
              <a:defRPr/>
            </a:lvl7pPr>
            <a:lvl8pPr marL="3047741" indent="-12440" rtl="0">
              <a:spcBef>
                <a:spcPts val="0"/>
              </a:spcBef>
              <a:buFont typeface="Calibri"/>
              <a:buNone/>
              <a:defRPr/>
            </a:lvl8pPr>
            <a:lvl9pPr marL="3483132" indent="-3331" rtl="0">
              <a:spcBef>
                <a:spcPts val="0"/>
              </a:spcBef>
              <a:buFont typeface="Calibri"/>
              <a:buNone/>
              <a:defRPr/>
            </a:lvl9pPr>
          </a:lstStyle>
          <a:p>
            <a:endParaRPr/>
          </a:p>
        </p:txBody>
      </p:sp>
      <p:sp>
        <p:nvSpPr>
          <p:cNvPr id="144" name="Shape 144"/>
          <p:cNvSpPr txBox="1">
            <a:spLocks noGrp="1"/>
          </p:cNvSpPr>
          <p:nvPr>
            <p:ph type="dt" idx="10"/>
          </p:nvPr>
        </p:nvSpPr>
        <p:spPr>
          <a:xfrm>
            <a:off x="1829405" y="33899928"/>
            <a:ext cx="8533189" cy="1947332"/>
          </a:xfrm>
          <a:prstGeom prst="rect">
            <a:avLst/>
          </a:prstGeom>
          <a:noFill/>
          <a:ln>
            <a:noFill/>
          </a:ln>
        </p:spPr>
        <p:txBody>
          <a:bodyPr lIns="91425" tIns="91425" rIns="91425" bIns="91425" anchor="ctr" anchorCtr="0"/>
          <a:lstStyle>
            <a:lvl1pPr marL="0" marR="0" indent="0" algn="l"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45" name="Shape 145"/>
          <p:cNvSpPr txBox="1">
            <a:spLocks noGrp="1"/>
          </p:cNvSpPr>
          <p:nvPr>
            <p:ph type="ftr" idx="11"/>
          </p:nvPr>
        </p:nvSpPr>
        <p:spPr>
          <a:xfrm>
            <a:off x="12497404" y="33899928"/>
            <a:ext cx="11581189" cy="1947332"/>
          </a:xfrm>
          <a:prstGeom prst="rect">
            <a:avLst/>
          </a:prstGeom>
          <a:noFill/>
          <a:ln>
            <a:noFill/>
          </a:ln>
        </p:spPr>
        <p:txBody>
          <a:bodyPr lIns="91425" tIns="91425" rIns="91425" bIns="91425" anchor="ctr" anchorCtr="0"/>
          <a:lstStyle>
            <a:lvl1pPr marL="0" marR="0" indent="0" algn="ct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46" name="Shape 146"/>
          <p:cNvSpPr txBox="1">
            <a:spLocks noGrp="1"/>
          </p:cNvSpPr>
          <p:nvPr>
            <p:ph type="sldNum" idx="12"/>
          </p:nvPr>
        </p:nvSpPr>
        <p:spPr>
          <a:xfrm>
            <a:off x="26213404" y="33899928"/>
            <a:ext cx="8533189" cy="1947332"/>
          </a:xfrm>
          <a:prstGeom prst="rect">
            <a:avLst/>
          </a:prstGeom>
          <a:noFill/>
          <a:ln>
            <a:noFill/>
          </a:ln>
        </p:spPr>
        <p:txBody>
          <a:bodyPr lIns="91425" tIns="91425" rIns="91425" bIns="91425" anchor="ctr" anchorCtr="0"/>
          <a:lstStyle>
            <a:lvl1pPr marL="0" marR="0" indent="0" algn="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2889251" y="23503470"/>
            <a:ext cx="31089600" cy="72643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txBox="1">
            <a:spLocks noGrp="1"/>
          </p:cNvSpPr>
          <p:nvPr>
            <p:ph type="body" idx="1"/>
          </p:nvPr>
        </p:nvSpPr>
        <p:spPr>
          <a:xfrm>
            <a:off x="2889251" y="15502473"/>
            <a:ext cx="31089600" cy="800099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2089879" indent="-7079" rtl="0">
              <a:spcBef>
                <a:spcPts val="0"/>
              </a:spcBef>
              <a:buClr>
                <a:srgbClr val="888888"/>
              </a:buClr>
              <a:buFont typeface="Calibri"/>
              <a:buNone/>
              <a:defRPr/>
            </a:lvl2pPr>
            <a:lvl3pPr marL="4179758" indent="-1458" rtl="0">
              <a:spcBef>
                <a:spcPts val="0"/>
              </a:spcBef>
              <a:buClr>
                <a:srgbClr val="888888"/>
              </a:buClr>
              <a:buFont typeface="Calibri"/>
              <a:buNone/>
              <a:defRPr/>
            </a:lvl3pPr>
            <a:lvl4pPr marL="6269638" indent="-8537" rtl="0">
              <a:spcBef>
                <a:spcPts val="0"/>
              </a:spcBef>
              <a:buClr>
                <a:srgbClr val="888888"/>
              </a:buClr>
              <a:buFont typeface="Calibri"/>
              <a:buNone/>
              <a:defRPr/>
            </a:lvl4pPr>
            <a:lvl5pPr marL="8359517" indent="-2917" rtl="0">
              <a:spcBef>
                <a:spcPts val="0"/>
              </a:spcBef>
              <a:buClr>
                <a:srgbClr val="888888"/>
              </a:buClr>
              <a:buFont typeface="Calibri"/>
              <a:buNone/>
              <a:defRPr/>
            </a:lvl5pPr>
            <a:lvl6pPr marL="10449397" indent="-9997" rtl="0">
              <a:spcBef>
                <a:spcPts val="0"/>
              </a:spcBef>
              <a:buClr>
                <a:srgbClr val="888888"/>
              </a:buClr>
              <a:buFont typeface="Calibri"/>
              <a:buNone/>
              <a:defRPr/>
            </a:lvl6pPr>
            <a:lvl7pPr marL="12539277" indent="-4377" rtl="0">
              <a:spcBef>
                <a:spcPts val="0"/>
              </a:spcBef>
              <a:buClr>
                <a:srgbClr val="888888"/>
              </a:buClr>
              <a:buFont typeface="Calibri"/>
              <a:buNone/>
              <a:defRPr/>
            </a:lvl7pPr>
            <a:lvl8pPr marL="14629157" indent="-11456" rtl="0">
              <a:spcBef>
                <a:spcPts val="0"/>
              </a:spcBef>
              <a:buClr>
                <a:srgbClr val="888888"/>
              </a:buClr>
              <a:buFont typeface="Calibri"/>
              <a:buNone/>
              <a:defRPr/>
            </a:lvl8pPr>
            <a:lvl9pPr marL="16719035" indent="-5835" rtl="0">
              <a:spcBef>
                <a:spcPts val="0"/>
              </a:spcBef>
              <a:buClr>
                <a:srgbClr val="888888"/>
              </a:buClr>
              <a:buFont typeface="Calibri"/>
              <a:buNone/>
              <a:defRPr/>
            </a:lvl9pPr>
          </a:lstStyle>
          <a:p>
            <a:endParaRPr/>
          </a:p>
        </p:txBody>
      </p:sp>
      <p:sp>
        <p:nvSpPr>
          <p:cNvPr id="32" name="Shape 32"/>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33" name="Shape 33"/>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34" name="Shape 34"/>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7169453" y="25602595"/>
            <a:ext cx="21945297" cy="302381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9" name="Shape 149"/>
          <p:cNvSpPr>
            <a:spLocks noGrp="1"/>
          </p:cNvSpPr>
          <p:nvPr>
            <p:ph type="pic" idx="2"/>
          </p:nvPr>
        </p:nvSpPr>
        <p:spPr>
          <a:xfrm>
            <a:off x="7169453" y="3268739"/>
            <a:ext cx="21945297" cy="21945297"/>
          </a:xfrm>
          <a:prstGeom prst="rect">
            <a:avLst/>
          </a:prstGeom>
          <a:noFill/>
          <a:ln>
            <a:noFill/>
          </a:ln>
        </p:spPr>
      </p:sp>
      <p:sp>
        <p:nvSpPr>
          <p:cNvPr id="150" name="Shape 150"/>
          <p:cNvSpPr txBox="1">
            <a:spLocks noGrp="1"/>
          </p:cNvSpPr>
          <p:nvPr>
            <p:ph type="body" idx="1"/>
          </p:nvPr>
        </p:nvSpPr>
        <p:spPr>
          <a:xfrm>
            <a:off x="7169453" y="28626406"/>
            <a:ext cx="21945297" cy="4292297"/>
          </a:xfrm>
          <a:prstGeom prst="rect">
            <a:avLst/>
          </a:prstGeom>
          <a:noFill/>
          <a:ln>
            <a:noFill/>
          </a:ln>
        </p:spPr>
        <p:txBody>
          <a:bodyPr lIns="91425" tIns="91425" rIns="91425" bIns="91425" anchor="t" anchorCtr="0"/>
          <a:lstStyle>
            <a:lvl1pPr marL="0" indent="0" rtl="0">
              <a:spcBef>
                <a:spcPts val="0"/>
              </a:spcBef>
              <a:buFont typeface="Calibri"/>
              <a:buNone/>
              <a:defRPr/>
            </a:lvl1pPr>
            <a:lvl2pPr marL="435391" indent="-3591" rtl="0">
              <a:spcBef>
                <a:spcPts val="0"/>
              </a:spcBef>
              <a:buFont typeface="Calibri"/>
              <a:buNone/>
              <a:defRPr/>
            </a:lvl2pPr>
            <a:lvl3pPr marL="870783" indent="-7182" rtl="0">
              <a:spcBef>
                <a:spcPts val="0"/>
              </a:spcBef>
              <a:buFont typeface="Calibri"/>
              <a:buNone/>
              <a:defRPr/>
            </a:lvl3pPr>
            <a:lvl4pPr marL="1306175" indent="-10775" rtl="0">
              <a:spcBef>
                <a:spcPts val="0"/>
              </a:spcBef>
              <a:buFont typeface="Calibri"/>
              <a:buNone/>
              <a:defRPr/>
            </a:lvl4pPr>
            <a:lvl5pPr marL="1741566" indent="-1665" rtl="0">
              <a:spcBef>
                <a:spcPts val="0"/>
              </a:spcBef>
              <a:buFont typeface="Calibri"/>
              <a:buNone/>
              <a:defRPr/>
            </a:lvl5pPr>
            <a:lvl6pPr marL="2176958" indent="-5258" rtl="0">
              <a:spcBef>
                <a:spcPts val="0"/>
              </a:spcBef>
              <a:buFont typeface="Calibri"/>
              <a:buNone/>
              <a:defRPr/>
            </a:lvl6pPr>
            <a:lvl7pPr marL="2612349" indent="-8849" rtl="0">
              <a:spcBef>
                <a:spcPts val="0"/>
              </a:spcBef>
              <a:buFont typeface="Calibri"/>
              <a:buNone/>
              <a:defRPr/>
            </a:lvl7pPr>
            <a:lvl8pPr marL="3047741" indent="-12440" rtl="0">
              <a:spcBef>
                <a:spcPts val="0"/>
              </a:spcBef>
              <a:buFont typeface="Calibri"/>
              <a:buNone/>
              <a:defRPr/>
            </a:lvl8pPr>
            <a:lvl9pPr marL="3483132" indent="-3331" rtl="0">
              <a:spcBef>
                <a:spcPts val="0"/>
              </a:spcBef>
              <a:buFont typeface="Calibri"/>
              <a:buNone/>
              <a:defRPr/>
            </a:lvl9pPr>
          </a:lstStyle>
          <a:p>
            <a:endParaRPr/>
          </a:p>
        </p:txBody>
      </p:sp>
      <p:sp>
        <p:nvSpPr>
          <p:cNvPr id="151" name="Shape 151"/>
          <p:cNvSpPr txBox="1">
            <a:spLocks noGrp="1"/>
          </p:cNvSpPr>
          <p:nvPr>
            <p:ph type="dt" idx="10"/>
          </p:nvPr>
        </p:nvSpPr>
        <p:spPr>
          <a:xfrm>
            <a:off x="1829405" y="33899928"/>
            <a:ext cx="8533189" cy="1947332"/>
          </a:xfrm>
          <a:prstGeom prst="rect">
            <a:avLst/>
          </a:prstGeom>
          <a:noFill/>
          <a:ln>
            <a:noFill/>
          </a:ln>
        </p:spPr>
        <p:txBody>
          <a:bodyPr lIns="91425" tIns="91425" rIns="91425" bIns="91425" anchor="ctr" anchorCtr="0"/>
          <a:lstStyle>
            <a:lvl1pPr marL="0" marR="0" indent="0" algn="l"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52" name="Shape 152"/>
          <p:cNvSpPr txBox="1">
            <a:spLocks noGrp="1"/>
          </p:cNvSpPr>
          <p:nvPr>
            <p:ph type="ftr" idx="11"/>
          </p:nvPr>
        </p:nvSpPr>
        <p:spPr>
          <a:xfrm>
            <a:off x="12497404" y="33899928"/>
            <a:ext cx="11581189" cy="1947332"/>
          </a:xfrm>
          <a:prstGeom prst="rect">
            <a:avLst/>
          </a:prstGeom>
          <a:noFill/>
          <a:ln>
            <a:noFill/>
          </a:ln>
        </p:spPr>
        <p:txBody>
          <a:bodyPr lIns="91425" tIns="91425" rIns="91425" bIns="91425" anchor="ctr" anchorCtr="0"/>
          <a:lstStyle>
            <a:lvl1pPr marL="0" marR="0" indent="0" algn="ct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53" name="Shape 153"/>
          <p:cNvSpPr txBox="1">
            <a:spLocks noGrp="1"/>
          </p:cNvSpPr>
          <p:nvPr>
            <p:ph type="sldNum" idx="12"/>
          </p:nvPr>
        </p:nvSpPr>
        <p:spPr>
          <a:xfrm>
            <a:off x="26213404" y="33899928"/>
            <a:ext cx="8533189" cy="1947332"/>
          </a:xfrm>
          <a:prstGeom prst="rect">
            <a:avLst/>
          </a:prstGeom>
          <a:noFill/>
          <a:ln>
            <a:noFill/>
          </a:ln>
        </p:spPr>
        <p:txBody>
          <a:bodyPr lIns="91425" tIns="91425" rIns="91425" bIns="91425" anchor="ctr" anchorCtr="0"/>
          <a:lstStyle>
            <a:lvl1pPr marL="0" marR="0" indent="0" algn="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829405" y="1465036"/>
            <a:ext cx="32917190" cy="6096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6" name="Shape 156"/>
          <p:cNvSpPr txBox="1">
            <a:spLocks noGrp="1"/>
          </p:cNvSpPr>
          <p:nvPr>
            <p:ph type="body" idx="1"/>
          </p:nvPr>
        </p:nvSpPr>
        <p:spPr>
          <a:xfrm rot="5400000">
            <a:off x="6219219" y="4144886"/>
            <a:ext cx="24137557" cy="32917190"/>
          </a:xfrm>
          <a:prstGeom prst="rect">
            <a:avLst/>
          </a:prstGeom>
          <a:noFill/>
          <a:ln>
            <a:noFill/>
          </a:ln>
        </p:spPr>
        <p:txBody>
          <a:bodyPr lIns="91425" tIns="91425" rIns="91425" bIns="91425" anchor="t" anchorCtr="0"/>
          <a:lstStyle>
            <a:lvl1pPr marL="326544" indent="-136044" algn="l" rtl="0">
              <a:spcBef>
                <a:spcPts val="600"/>
              </a:spcBef>
              <a:buClr>
                <a:schemeClr val="dk1"/>
              </a:buClr>
              <a:buFont typeface="Calibri"/>
              <a:buChar char="•"/>
              <a:defRPr/>
            </a:lvl1pPr>
            <a:lvl2pPr marL="707511" indent="-104260" algn="l" rtl="0">
              <a:spcBef>
                <a:spcPts val="540"/>
              </a:spcBef>
              <a:buClr>
                <a:schemeClr val="dk1"/>
              </a:buClr>
              <a:buFont typeface="Calibri"/>
              <a:buChar char="–"/>
              <a:defRPr/>
            </a:lvl2pPr>
            <a:lvl3pPr marL="1088479" indent="-78829" algn="l" rtl="0">
              <a:spcBef>
                <a:spcPts val="460"/>
              </a:spcBef>
              <a:buClr>
                <a:schemeClr val="dk1"/>
              </a:buClr>
              <a:buFont typeface="Calibri"/>
              <a:buChar char="•"/>
              <a:defRPr/>
            </a:lvl3pPr>
            <a:lvl4pPr marL="1523870" indent="-107819" algn="l" rtl="0">
              <a:spcBef>
                <a:spcPts val="380"/>
              </a:spcBef>
              <a:buClr>
                <a:schemeClr val="dk1"/>
              </a:buClr>
              <a:buFont typeface="Calibri"/>
              <a:buChar char="–"/>
              <a:defRPr/>
            </a:lvl4pPr>
            <a:lvl5pPr marL="1959262" indent="-98712" algn="l" rtl="0">
              <a:spcBef>
                <a:spcPts val="380"/>
              </a:spcBef>
              <a:buClr>
                <a:schemeClr val="dk1"/>
              </a:buClr>
              <a:buFont typeface="Calibri"/>
              <a:buChar char="»"/>
              <a:defRPr/>
            </a:lvl5pPr>
            <a:lvl6pPr marL="2394654" indent="-102304" algn="l" rtl="0">
              <a:spcBef>
                <a:spcPts val="380"/>
              </a:spcBef>
              <a:buClr>
                <a:schemeClr val="dk1"/>
              </a:buClr>
              <a:buFont typeface="Calibri"/>
              <a:buChar char="•"/>
              <a:defRPr/>
            </a:lvl6pPr>
            <a:lvl7pPr marL="2830045" indent="-105895" algn="l" rtl="0">
              <a:spcBef>
                <a:spcPts val="380"/>
              </a:spcBef>
              <a:buClr>
                <a:schemeClr val="dk1"/>
              </a:buClr>
              <a:buFont typeface="Calibri"/>
              <a:buChar char="•"/>
              <a:defRPr/>
            </a:lvl7pPr>
            <a:lvl8pPr marL="3265437" indent="-109487" algn="l" rtl="0">
              <a:spcBef>
                <a:spcPts val="380"/>
              </a:spcBef>
              <a:buClr>
                <a:schemeClr val="dk1"/>
              </a:buClr>
              <a:buFont typeface="Calibri"/>
              <a:buChar char="•"/>
              <a:defRPr/>
            </a:lvl8pPr>
            <a:lvl9pPr marL="3700828" indent="-100377" algn="l" rtl="0">
              <a:spcBef>
                <a:spcPts val="380"/>
              </a:spcBef>
              <a:buClr>
                <a:schemeClr val="dk1"/>
              </a:buClr>
              <a:buFont typeface="Calibri"/>
              <a:buChar char="•"/>
              <a:defRPr/>
            </a:lvl9pPr>
          </a:lstStyle>
          <a:p>
            <a:endParaRPr/>
          </a:p>
        </p:txBody>
      </p:sp>
      <p:sp>
        <p:nvSpPr>
          <p:cNvPr id="157" name="Shape 157"/>
          <p:cNvSpPr txBox="1">
            <a:spLocks noGrp="1"/>
          </p:cNvSpPr>
          <p:nvPr>
            <p:ph type="dt" idx="10"/>
          </p:nvPr>
        </p:nvSpPr>
        <p:spPr>
          <a:xfrm>
            <a:off x="1829405" y="33899928"/>
            <a:ext cx="8533189" cy="1947332"/>
          </a:xfrm>
          <a:prstGeom prst="rect">
            <a:avLst/>
          </a:prstGeom>
          <a:noFill/>
          <a:ln>
            <a:noFill/>
          </a:ln>
        </p:spPr>
        <p:txBody>
          <a:bodyPr lIns="91425" tIns="91425" rIns="91425" bIns="91425" anchor="ctr" anchorCtr="0"/>
          <a:lstStyle>
            <a:lvl1pPr marL="0" marR="0" indent="0" algn="l"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58" name="Shape 158"/>
          <p:cNvSpPr txBox="1">
            <a:spLocks noGrp="1"/>
          </p:cNvSpPr>
          <p:nvPr>
            <p:ph type="ftr" idx="11"/>
          </p:nvPr>
        </p:nvSpPr>
        <p:spPr>
          <a:xfrm>
            <a:off x="12497404" y="33899928"/>
            <a:ext cx="11581189" cy="1947332"/>
          </a:xfrm>
          <a:prstGeom prst="rect">
            <a:avLst/>
          </a:prstGeom>
          <a:noFill/>
          <a:ln>
            <a:noFill/>
          </a:ln>
        </p:spPr>
        <p:txBody>
          <a:bodyPr lIns="91425" tIns="91425" rIns="91425" bIns="91425" anchor="ctr" anchorCtr="0"/>
          <a:lstStyle>
            <a:lvl1pPr marL="0" marR="0" indent="0" algn="ct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59" name="Shape 159"/>
          <p:cNvSpPr txBox="1">
            <a:spLocks noGrp="1"/>
          </p:cNvSpPr>
          <p:nvPr>
            <p:ph type="sldNum" idx="12"/>
          </p:nvPr>
        </p:nvSpPr>
        <p:spPr>
          <a:xfrm>
            <a:off x="26213404" y="33899928"/>
            <a:ext cx="8533189" cy="1947332"/>
          </a:xfrm>
          <a:prstGeom prst="rect">
            <a:avLst/>
          </a:prstGeom>
          <a:noFill/>
          <a:ln>
            <a:noFill/>
          </a:ln>
        </p:spPr>
        <p:txBody>
          <a:bodyPr lIns="91425" tIns="91425" rIns="91425" bIns="91425" anchor="ctr" anchorCtr="0"/>
          <a:lstStyle>
            <a:lvl1pPr marL="0" marR="0" indent="0" algn="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rot="5400000">
            <a:off x="15028332" y="12954001"/>
            <a:ext cx="31207225" cy="8229296"/>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2" name="Shape 162"/>
          <p:cNvSpPr txBox="1">
            <a:spLocks noGrp="1"/>
          </p:cNvSpPr>
          <p:nvPr>
            <p:ph type="body" idx="1"/>
          </p:nvPr>
        </p:nvSpPr>
        <p:spPr>
          <a:xfrm rot="5400000">
            <a:off x="-1502831" y="4797274"/>
            <a:ext cx="31207225" cy="24542750"/>
          </a:xfrm>
          <a:prstGeom prst="rect">
            <a:avLst/>
          </a:prstGeom>
          <a:noFill/>
          <a:ln>
            <a:noFill/>
          </a:ln>
        </p:spPr>
        <p:txBody>
          <a:bodyPr lIns="91425" tIns="91425" rIns="91425" bIns="91425" anchor="t" anchorCtr="0"/>
          <a:lstStyle>
            <a:lvl1pPr marL="326544" indent="-136044" algn="l" rtl="0">
              <a:spcBef>
                <a:spcPts val="600"/>
              </a:spcBef>
              <a:buClr>
                <a:schemeClr val="dk1"/>
              </a:buClr>
              <a:buFont typeface="Calibri"/>
              <a:buChar char="•"/>
              <a:defRPr/>
            </a:lvl1pPr>
            <a:lvl2pPr marL="707511" indent="-104260" algn="l" rtl="0">
              <a:spcBef>
                <a:spcPts val="540"/>
              </a:spcBef>
              <a:buClr>
                <a:schemeClr val="dk1"/>
              </a:buClr>
              <a:buFont typeface="Calibri"/>
              <a:buChar char="–"/>
              <a:defRPr/>
            </a:lvl2pPr>
            <a:lvl3pPr marL="1088479" indent="-78829" algn="l" rtl="0">
              <a:spcBef>
                <a:spcPts val="460"/>
              </a:spcBef>
              <a:buClr>
                <a:schemeClr val="dk1"/>
              </a:buClr>
              <a:buFont typeface="Calibri"/>
              <a:buChar char="•"/>
              <a:defRPr/>
            </a:lvl3pPr>
            <a:lvl4pPr marL="1523870" indent="-107819" algn="l" rtl="0">
              <a:spcBef>
                <a:spcPts val="380"/>
              </a:spcBef>
              <a:buClr>
                <a:schemeClr val="dk1"/>
              </a:buClr>
              <a:buFont typeface="Calibri"/>
              <a:buChar char="–"/>
              <a:defRPr/>
            </a:lvl4pPr>
            <a:lvl5pPr marL="1959262" indent="-98712" algn="l" rtl="0">
              <a:spcBef>
                <a:spcPts val="380"/>
              </a:spcBef>
              <a:buClr>
                <a:schemeClr val="dk1"/>
              </a:buClr>
              <a:buFont typeface="Calibri"/>
              <a:buChar char="»"/>
              <a:defRPr/>
            </a:lvl5pPr>
            <a:lvl6pPr marL="2394654" indent="-102304" algn="l" rtl="0">
              <a:spcBef>
                <a:spcPts val="380"/>
              </a:spcBef>
              <a:buClr>
                <a:schemeClr val="dk1"/>
              </a:buClr>
              <a:buFont typeface="Calibri"/>
              <a:buChar char="•"/>
              <a:defRPr/>
            </a:lvl6pPr>
            <a:lvl7pPr marL="2830045" indent="-105895" algn="l" rtl="0">
              <a:spcBef>
                <a:spcPts val="380"/>
              </a:spcBef>
              <a:buClr>
                <a:schemeClr val="dk1"/>
              </a:buClr>
              <a:buFont typeface="Calibri"/>
              <a:buChar char="•"/>
              <a:defRPr/>
            </a:lvl7pPr>
            <a:lvl8pPr marL="3265437" indent="-109487" algn="l" rtl="0">
              <a:spcBef>
                <a:spcPts val="380"/>
              </a:spcBef>
              <a:buClr>
                <a:schemeClr val="dk1"/>
              </a:buClr>
              <a:buFont typeface="Calibri"/>
              <a:buChar char="•"/>
              <a:defRPr/>
            </a:lvl8pPr>
            <a:lvl9pPr marL="3700828" indent="-100377" algn="l" rtl="0">
              <a:spcBef>
                <a:spcPts val="380"/>
              </a:spcBef>
              <a:buClr>
                <a:schemeClr val="dk1"/>
              </a:buClr>
              <a:buFont typeface="Calibri"/>
              <a:buChar char="•"/>
              <a:defRPr/>
            </a:lvl9pPr>
          </a:lstStyle>
          <a:p>
            <a:endParaRPr/>
          </a:p>
        </p:txBody>
      </p:sp>
      <p:sp>
        <p:nvSpPr>
          <p:cNvPr id="163" name="Shape 163"/>
          <p:cNvSpPr txBox="1">
            <a:spLocks noGrp="1"/>
          </p:cNvSpPr>
          <p:nvPr>
            <p:ph type="dt" idx="10"/>
          </p:nvPr>
        </p:nvSpPr>
        <p:spPr>
          <a:xfrm>
            <a:off x="1829405" y="33899928"/>
            <a:ext cx="8533189" cy="1947332"/>
          </a:xfrm>
          <a:prstGeom prst="rect">
            <a:avLst/>
          </a:prstGeom>
          <a:noFill/>
          <a:ln>
            <a:noFill/>
          </a:ln>
        </p:spPr>
        <p:txBody>
          <a:bodyPr lIns="91425" tIns="91425" rIns="91425" bIns="91425" anchor="ctr" anchorCtr="0"/>
          <a:lstStyle>
            <a:lvl1pPr marL="0" marR="0" indent="0" algn="l"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64" name="Shape 164"/>
          <p:cNvSpPr txBox="1">
            <a:spLocks noGrp="1"/>
          </p:cNvSpPr>
          <p:nvPr>
            <p:ph type="ftr" idx="11"/>
          </p:nvPr>
        </p:nvSpPr>
        <p:spPr>
          <a:xfrm>
            <a:off x="12497404" y="33899928"/>
            <a:ext cx="11581189" cy="1947332"/>
          </a:xfrm>
          <a:prstGeom prst="rect">
            <a:avLst/>
          </a:prstGeom>
          <a:noFill/>
          <a:ln>
            <a:noFill/>
          </a:ln>
        </p:spPr>
        <p:txBody>
          <a:bodyPr lIns="91425" tIns="91425" rIns="91425" bIns="91425" anchor="ctr" anchorCtr="0"/>
          <a:lstStyle>
            <a:lvl1pPr marL="0" marR="0" indent="0" algn="ct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165" name="Shape 165"/>
          <p:cNvSpPr txBox="1">
            <a:spLocks noGrp="1"/>
          </p:cNvSpPr>
          <p:nvPr>
            <p:ph type="sldNum" idx="12"/>
          </p:nvPr>
        </p:nvSpPr>
        <p:spPr>
          <a:xfrm>
            <a:off x="26213404" y="33899928"/>
            <a:ext cx="8533189" cy="1947332"/>
          </a:xfrm>
          <a:prstGeom prst="rect">
            <a:avLst/>
          </a:prstGeom>
          <a:noFill/>
          <a:ln>
            <a:noFill/>
          </a:ln>
        </p:spPr>
        <p:txBody>
          <a:bodyPr lIns="91425" tIns="91425" rIns="91425" bIns="91425" anchor="ctr" anchorCtr="0"/>
          <a:lstStyle>
            <a:lvl1pPr marL="0" marR="0" indent="0" algn="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828800" y="1464736"/>
            <a:ext cx="32918400" cy="6096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7683502" y="47794340"/>
            <a:ext cx="68821300" cy="13517033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txBox="1">
            <a:spLocks noGrp="1"/>
          </p:cNvSpPr>
          <p:nvPr>
            <p:ph type="body" idx="2"/>
          </p:nvPr>
        </p:nvSpPr>
        <p:spPr>
          <a:xfrm>
            <a:off x="77114400" y="47794340"/>
            <a:ext cx="68821300" cy="13517033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40" name="Shape 40"/>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41" name="Shape 41"/>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828800" y="1464736"/>
            <a:ext cx="32918400" cy="6096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1"/>
          </p:nvPr>
        </p:nvSpPr>
        <p:spPr>
          <a:xfrm>
            <a:off x="1828800" y="8187270"/>
            <a:ext cx="16160751" cy="3412063"/>
          </a:xfrm>
          <a:prstGeom prst="rect">
            <a:avLst/>
          </a:prstGeom>
          <a:noFill/>
          <a:ln>
            <a:noFill/>
          </a:ln>
        </p:spPr>
        <p:txBody>
          <a:bodyPr lIns="91425" tIns="91425" rIns="91425" bIns="91425" anchor="b" anchorCtr="0"/>
          <a:lstStyle>
            <a:lvl1pPr marL="0" indent="0" rtl="0">
              <a:spcBef>
                <a:spcPts val="0"/>
              </a:spcBef>
              <a:buFont typeface="Calibri"/>
              <a:buNone/>
              <a:defRPr/>
            </a:lvl1pPr>
            <a:lvl2pPr marL="2089879" indent="-7079" rtl="0">
              <a:spcBef>
                <a:spcPts val="0"/>
              </a:spcBef>
              <a:buFont typeface="Calibri"/>
              <a:buNone/>
              <a:defRPr/>
            </a:lvl2pPr>
            <a:lvl3pPr marL="4179758" indent="-1458" rtl="0">
              <a:spcBef>
                <a:spcPts val="0"/>
              </a:spcBef>
              <a:buFont typeface="Calibri"/>
              <a:buNone/>
              <a:defRPr/>
            </a:lvl3pPr>
            <a:lvl4pPr marL="6269638" indent="-8537" rtl="0">
              <a:spcBef>
                <a:spcPts val="0"/>
              </a:spcBef>
              <a:buFont typeface="Calibri"/>
              <a:buNone/>
              <a:defRPr/>
            </a:lvl4pPr>
            <a:lvl5pPr marL="8359517" indent="-2917" rtl="0">
              <a:spcBef>
                <a:spcPts val="0"/>
              </a:spcBef>
              <a:buFont typeface="Calibri"/>
              <a:buNone/>
              <a:defRPr/>
            </a:lvl5pPr>
            <a:lvl6pPr marL="10449397" indent="-9997" rtl="0">
              <a:spcBef>
                <a:spcPts val="0"/>
              </a:spcBef>
              <a:buFont typeface="Calibri"/>
              <a:buNone/>
              <a:defRPr/>
            </a:lvl6pPr>
            <a:lvl7pPr marL="12539277" indent="-4377" rtl="0">
              <a:spcBef>
                <a:spcPts val="0"/>
              </a:spcBef>
              <a:buFont typeface="Calibri"/>
              <a:buNone/>
              <a:defRPr/>
            </a:lvl7pPr>
            <a:lvl8pPr marL="14629157" indent="-11456" rtl="0">
              <a:spcBef>
                <a:spcPts val="0"/>
              </a:spcBef>
              <a:buFont typeface="Calibri"/>
              <a:buNone/>
              <a:defRPr/>
            </a:lvl8pPr>
            <a:lvl9pPr marL="16719035" indent="-5835" rtl="0">
              <a:spcBef>
                <a:spcPts val="0"/>
              </a:spcBef>
              <a:buFont typeface="Calibri"/>
              <a:buNone/>
              <a:defRPr/>
            </a:lvl9pPr>
          </a:lstStyle>
          <a:p>
            <a:endParaRPr/>
          </a:p>
        </p:txBody>
      </p:sp>
      <p:sp>
        <p:nvSpPr>
          <p:cNvPr id="45" name="Shape 45"/>
          <p:cNvSpPr txBox="1">
            <a:spLocks noGrp="1"/>
          </p:cNvSpPr>
          <p:nvPr>
            <p:ph type="body" idx="2"/>
          </p:nvPr>
        </p:nvSpPr>
        <p:spPr>
          <a:xfrm>
            <a:off x="1828800" y="11599334"/>
            <a:ext cx="16160751" cy="21073535"/>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3"/>
          </p:nvPr>
        </p:nvSpPr>
        <p:spPr>
          <a:xfrm>
            <a:off x="18580101" y="8187270"/>
            <a:ext cx="16167099" cy="3412063"/>
          </a:xfrm>
          <a:prstGeom prst="rect">
            <a:avLst/>
          </a:prstGeom>
          <a:noFill/>
          <a:ln>
            <a:noFill/>
          </a:ln>
        </p:spPr>
        <p:txBody>
          <a:bodyPr lIns="91425" tIns="91425" rIns="91425" bIns="91425" anchor="b" anchorCtr="0"/>
          <a:lstStyle>
            <a:lvl1pPr marL="0" indent="0" rtl="0">
              <a:spcBef>
                <a:spcPts val="0"/>
              </a:spcBef>
              <a:buFont typeface="Calibri"/>
              <a:buNone/>
              <a:defRPr/>
            </a:lvl1pPr>
            <a:lvl2pPr marL="2089879" indent="-7079" rtl="0">
              <a:spcBef>
                <a:spcPts val="0"/>
              </a:spcBef>
              <a:buFont typeface="Calibri"/>
              <a:buNone/>
              <a:defRPr/>
            </a:lvl2pPr>
            <a:lvl3pPr marL="4179758" indent="-1458" rtl="0">
              <a:spcBef>
                <a:spcPts val="0"/>
              </a:spcBef>
              <a:buFont typeface="Calibri"/>
              <a:buNone/>
              <a:defRPr/>
            </a:lvl3pPr>
            <a:lvl4pPr marL="6269638" indent="-8537" rtl="0">
              <a:spcBef>
                <a:spcPts val="0"/>
              </a:spcBef>
              <a:buFont typeface="Calibri"/>
              <a:buNone/>
              <a:defRPr/>
            </a:lvl4pPr>
            <a:lvl5pPr marL="8359517" indent="-2917" rtl="0">
              <a:spcBef>
                <a:spcPts val="0"/>
              </a:spcBef>
              <a:buFont typeface="Calibri"/>
              <a:buNone/>
              <a:defRPr/>
            </a:lvl5pPr>
            <a:lvl6pPr marL="10449397" indent="-9997" rtl="0">
              <a:spcBef>
                <a:spcPts val="0"/>
              </a:spcBef>
              <a:buFont typeface="Calibri"/>
              <a:buNone/>
              <a:defRPr/>
            </a:lvl6pPr>
            <a:lvl7pPr marL="12539277" indent="-4377" rtl="0">
              <a:spcBef>
                <a:spcPts val="0"/>
              </a:spcBef>
              <a:buFont typeface="Calibri"/>
              <a:buNone/>
              <a:defRPr/>
            </a:lvl7pPr>
            <a:lvl8pPr marL="14629157" indent="-11456" rtl="0">
              <a:spcBef>
                <a:spcPts val="0"/>
              </a:spcBef>
              <a:buFont typeface="Calibri"/>
              <a:buNone/>
              <a:defRPr/>
            </a:lvl8pPr>
            <a:lvl9pPr marL="16719035" indent="-5835" rtl="0">
              <a:spcBef>
                <a:spcPts val="0"/>
              </a:spcBef>
              <a:buFont typeface="Calibri"/>
              <a:buNone/>
              <a:defRPr/>
            </a:lvl9pPr>
          </a:lstStyle>
          <a:p>
            <a:endParaRPr/>
          </a:p>
        </p:txBody>
      </p:sp>
      <p:sp>
        <p:nvSpPr>
          <p:cNvPr id="47" name="Shape 47"/>
          <p:cNvSpPr txBox="1">
            <a:spLocks noGrp="1"/>
          </p:cNvSpPr>
          <p:nvPr>
            <p:ph type="body" idx="4"/>
          </p:nvPr>
        </p:nvSpPr>
        <p:spPr>
          <a:xfrm>
            <a:off x="18580101" y="11599334"/>
            <a:ext cx="16167099" cy="21073535"/>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49" name="Shape 49"/>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50" name="Shape 50"/>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828800" y="1464736"/>
            <a:ext cx="32918400" cy="6096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54" name="Shape 54"/>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55" name="Shape 55"/>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58" name="Shape 58"/>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59" name="Shape 59"/>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1828802" y="1456266"/>
            <a:ext cx="12033252" cy="61976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txBox="1">
            <a:spLocks noGrp="1"/>
          </p:cNvSpPr>
          <p:nvPr>
            <p:ph type="body" idx="1"/>
          </p:nvPr>
        </p:nvSpPr>
        <p:spPr>
          <a:xfrm>
            <a:off x="14300200" y="1456270"/>
            <a:ext cx="20447000" cy="3121660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2"/>
          </p:nvPr>
        </p:nvSpPr>
        <p:spPr>
          <a:xfrm>
            <a:off x="1828802" y="7653870"/>
            <a:ext cx="12033252" cy="25019001"/>
          </a:xfrm>
          <a:prstGeom prst="rect">
            <a:avLst/>
          </a:prstGeom>
          <a:noFill/>
          <a:ln>
            <a:noFill/>
          </a:ln>
        </p:spPr>
        <p:txBody>
          <a:bodyPr lIns="91425" tIns="91425" rIns="91425" bIns="91425" anchor="t" anchorCtr="0"/>
          <a:lstStyle>
            <a:lvl1pPr marL="0" indent="0" rtl="0">
              <a:spcBef>
                <a:spcPts val="0"/>
              </a:spcBef>
              <a:buFont typeface="Calibri"/>
              <a:buNone/>
              <a:defRPr/>
            </a:lvl1pPr>
            <a:lvl2pPr marL="2089879" indent="-7079" rtl="0">
              <a:spcBef>
                <a:spcPts val="0"/>
              </a:spcBef>
              <a:buFont typeface="Calibri"/>
              <a:buNone/>
              <a:defRPr/>
            </a:lvl2pPr>
            <a:lvl3pPr marL="4179758" indent="-1458" rtl="0">
              <a:spcBef>
                <a:spcPts val="0"/>
              </a:spcBef>
              <a:buFont typeface="Calibri"/>
              <a:buNone/>
              <a:defRPr/>
            </a:lvl3pPr>
            <a:lvl4pPr marL="6269638" indent="-8537" rtl="0">
              <a:spcBef>
                <a:spcPts val="0"/>
              </a:spcBef>
              <a:buFont typeface="Calibri"/>
              <a:buNone/>
              <a:defRPr/>
            </a:lvl4pPr>
            <a:lvl5pPr marL="8359517" indent="-2917" rtl="0">
              <a:spcBef>
                <a:spcPts val="0"/>
              </a:spcBef>
              <a:buFont typeface="Calibri"/>
              <a:buNone/>
              <a:defRPr/>
            </a:lvl5pPr>
            <a:lvl6pPr marL="10449397" indent="-9997" rtl="0">
              <a:spcBef>
                <a:spcPts val="0"/>
              </a:spcBef>
              <a:buFont typeface="Calibri"/>
              <a:buNone/>
              <a:defRPr/>
            </a:lvl6pPr>
            <a:lvl7pPr marL="12539277" indent="-4377" rtl="0">
              <a:spcBef>
                <a:spcPts val="0"/>
              </a:spcBef>
              <a:buFont typeface="Calibri"/>
              <a:buNone/>
              <a:defRPr/>
            </a:lvl7pPr>
            <a:lvl8pPr marL="14629157" indent="-11456" rtl="0">
              <a:spcBef>
                <a:spcPts val="0"/>
              </a:spcBef>
              <a:buFont typeface="Calibri"/>
              <a:buNone/>
              <a:defRPr/>
            </a:lvl8pPr>
            <a:lvl9pPr marL="16719035" indent="-5835" rtl="0">
              <a:spcBef>
                <a:spcPts val="0"/>
              </a:spcBef>
              <a:buFont typeface="Calibri"/>
              <a:buNone/>
              <a:defRPr/>
            </a:lvl9pPr>
          </a:lstStyle>
          <a:p>
            <a:endParaRPr/>
          </a:p>
        </p:txBody>
      </p:sp>
      <p:sp>
        <p:nvSpPr>
          <p:cNvPr id="64" name="Shape 64"/>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65" name="Shape 65"/>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66" name="Shape 66"/>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7169152" y="25603200"/>
            <a:ext cx="21945599" cy="3022603"/>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a:spLocks noGrp="1"/>
          </p:cNvSpPr>
          <p:nvPr>
            <p:ph type="pic" idx="2"/>
          </p:nvPr>
        </p:nvSpPr>
        <p:spPr>
          <a:xfrm>
            <a:off x="7169152" y="3268133"/>
            <a:ext cx="21945599" cy="21945599"/>
          </a:xfrm>
          <a:prstGeom prst="rect">
            <a:avLst/>
          </a:prstGeom>
          <a:noFill/>
          <a:ln>
            <a:noFill/>
          </a:ln>
        </p:spPr>
      </p:sp>
      <p:sp>
        <p:nvSpPr>
          <p:cNvPr id="70" name="Shape 70"/>
          <p:cNvSpPr txBox="1">
            <a:spLocks noGrp="1"/>
          </p:cNvSpPr>
          <p:nvPr>
            <p:ph type="body" idx="1"/>
          </p:nvPr>
        </p:nvSpPr>
        <p:spPr>
          <a:xfrm>
            <a:off x="7169152" y="28625803"/>
            <a:ext cx="21945599" cy="4292596"/>
          </a:xfrm>
          <a:prstGeom prst="rect">
            <a:avLst/>
          </a:prstGeom>
          <a:noFill/>
          <a:ln>
            <a:noFill/>
          </a:ln>
        </p:spPr>
        <p:txBody>
          <a:bodyPr lIns="91425" tIns="91425" rIns="91425" bIns="91425" anchor="t" anchorCtr="0"/>
          <a:lstStyle>
            <a:lvl1pPr marL="0" indent="0" rtl="0">
              <a:spcBef>
                <a:spcPts val="0"/>
              </a:spcBef>
              <a:buFont typeface="Calibri"/>
              <a:buNone/>
              <a:defRPr/>
            </a:lvl1pPr>
            <a:lvl2pPr marL="2089879" indent="-7079" rtl="0">
              <a:spcBef>
                <a:spcPts val="0"/>
              </a:spcBef>
              <a:buFont typeface="Calibri"/>
              <a:buNone/>
              <a:defRPr/>
            </a:lvl2pPr>
            <a:lvl3pPr marL="4179758" indent="-1458" rtl="0">
              <a:spcBef>
                <a:spcPts val="0"/>
              </a:spcBef>
              <a:buFont typeface="Calibri"/>
              <a:buNone/>
              <a:defRPr/>
            </a:lvl3pPr>
            <a:lvl4pPr marL="6269638" indent="-8537" rtl="0">
              <a:spcBef>
                <a:spcPts val="0"/>
              </a:spcBef>
              <a:buFont typeface="Calibri"/>
              <a:buNone/>
              <a:defRPr/>
            </a:lvl4pPr>
            <a:lvl5pPr marL="8359517" indent="-2917" rtl="0">
              <a:spcBef>
                <a:spcPts val="0"/>
              </a:spcBef>
              <a:buFont typeface="Calibri"/>
              <a:buNone/>
              <a:defRPr/>
            </a:lvl5pPr>
            <a:lvl6pPr marL="10449397" indent="-9997" rtl="0">
              <a:spcBef>
                <a:spcPts val="0"/>
              </a:spcBef>
              <a:buFont typeface="Calibri"/>
              <a:buNone/>
              <a:defRPr/>
            </a:lvl6pPr>
            <a:lvl7pPr marL="12539277" indent="-4377" rtl="0">
              <a:spcBef>
                <a:spcPts val="0"/>
              </a:spcBef>
              <a:buFont typeface="Calibri"/>
              <a:buNone/>
              <a:defRPr/>
            </a:lvl7pPr>
            <a:lvl8pPr marL="14629157" indent="-11456" rtl="0">
              <a:spcBef>
                <a:spcPts val="0"/>
              </a:spcBef>
              <a:buFont typeface="Calibri"/>
              <a:buNone/>
              <a:defRPr/>
            </a:lvl8pPr>
            <a:lvl9pPr marL="16719035" indent="-5835" rtl="0">
              <a:spcBef>
                <a:spcPts val="0"/>
              </a:spcBef>
              <a:buFont typeface="Calibri"/>
              <a:buNone/>
              <a:defRPr/>
            </a:lvl9pPr>
          </a:lstStyle>
          <a:p>
            <a:endParaRPr/>
          </a:p>
        </p:txBody>
      </p:sp>
      <p:sp>
        <p:nvSpPr>
          <p:cNvPr id="71" name="Shape 71"/>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72" name="Shape 72"/>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73" name="Shape 73"/>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828800" y="1464736"/>
            <a:ext cx="32918400" cy="6096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6" name="Shape 76"/>
          <p:cNvSpPr txBox="1">
            <a:spLocks noGrp="1"/>
          </p:cNvSpPr>
          <p:nvPr>
            <p:ph type="body" idx="1"/>
          </p:nvPr>
        </p:nvSpPr>
        <p:spPr>
          <a:xfrm rot="5400000">
            <a:off x="6218764" y="4144438"/>
            <a:ext cx="24138470" cy="32918400"/>
          </a:xfrm>
          <a:prstGeom prst="rect">
            <a:avLst/>
          </a:prstGeom>
          <a:noFill/>
          <a:ln>
            <a:noFill/>
          </a:ln>
        </p:spPr>
        <p:txBody>
          <a:bodyPr lIns="91425" tIns="91425" rIns="91425" bIns="91425" anchor="t" anchorCtr="0"/>
          <a:lstStyle>
            <a:lvl1pPr marL="1567410" indent="-633960" algn="l" rtl="0">
              <a:spcBef>
                <a:spcPts val="2940"/>
              </a:spcBef>
              <a:buClr>
                <a:schemeClr val="dk1"/>
              </a:buClr>
              <a:buFont typeface="Calibri"/>
              <a:buChar char="•"/>
              <a:defRPr/>
            </a:lvl1pPr>
            <a:lvl2pPr marL="3396054" indent="-500453" algn="l" rtl="0">
              <a:spcBef>
                <a:spcPts val="2560"/>
              </a:spcBef>
              <a:buClr>
                <a:schemeClr val="dk1"/>
              </a:buClr>
              <a:buFont typeface="Calibri"/>
              <a:buChar char="–"/>
              <a:defRPr/>
            </a:lvl2pPr>
            <a:lvl3pPr marL="5224699" indent="-347898" algn="l" rtl="0">
              <a:spcBef>
                <a:spcPts val="2200"/>
              </a:spcBef>
              <a:buClr>
                <a:schemeClr val="dk1"/>
              </a:buClr>
              <a:buFont typeface="Calibri"/>
              <a:buChar char="•"/>
              <a:defRPr/>
            </a:lvl3pPr>
            <a:lvl4pPr marL="7314578" indent="-475628" algn="l" rtl="0">
              <a:spcBef>
                <a:spcPts val="1820"/>
              </a:spcBef>
              <a:buClr>
                <a:schemeClr val="dk1"/>
              </a:buClr>
              <a:buFont typeface="Calibri"/>
              <a:buChar char="–"/>
              <a:defRPr/>
            </a:lvl4pPr>
            <a:lvl5pPr marL="9404458" indent="-470007" algn="l" rtl="0">
              <a:spcBef>
                <a:spcPts val="1820"/>
              </a:spcBef>
              <a:buClr>
                <a:schemeClr val="dk1"/>
              </a:buClr>
              <a:buFont typeface="Calibri"/>
              <a:buChar char="»"/>
              <a:defRPr/>
            </a:lvl5pPr>
            <a:lvl6pPr marL="11494337" indent="-477087" algn="l" rtl="0">
              <a:spcBef>
                <a:spcPts val="1820"/>
              </a:spcBef>
              <a:buClr>
                <a:schemeClr val="dk1"/>
              </a:buClr>
              <a:buFont typeface="Calibri"/>
              <a:buChar char="•"/>
              <a:defRPr/>
            </a:lvl6pPr>
            <a:lvl7pPr marL="13584217" indent="-471467" algn="l" rtl="0">
              <a:spcBef>
                <a:spcPts val="1820"/>
              </a:spcBef>
              <a:buClr>
                <a:schemeClr val="dk1"/>
              </a:buClr>
              <a:buFont typeface="Calibri"/>
              <a:buChar char="•"/>
              <a:defRPr/>
            </a:lvl7pPr>
            <a:lvl8pPr marL="15674096" indent="-478545" algn="l" rtl="0">
              <a:spcBef>
                <a:spcPts val="1820"/>
              </a:spcBef>
              <a:buClr>
                <a:schemeClr val="dk1"/>
              </a:buClr>
              <a:buFont typeface="Calibri"/>
              <a:buChar char="•"/>
              <a:defRPr/>
            </a:lvl8pPr>
            <a:lvl9pPr marL="17763976" indent="-472926" algn="l" rtl="0">
              <a:spcBef>
                <a:spcPts val="1820"/>
              </a:spcBef>
              <a:buClr>
                <a:schemeClr val="dk1"/>
              </a:buClr>
              <a:buFont typeface="Calibri"/>
              <a:buChar char="•"/>
              <a:defRPr/>
            </a:lvl9pPr>
          </a:lstStyle>
          <a:p>
            <a:endParaRPr/>
          </a:p>
        </p:txBody>
      </p:sp>
      <p:sp>
        <p:nvSpPr>
          <p:cNvPr id="77" name="Shape 77"/>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78" name="Shape 78"/>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79" name="Shape 79"/>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1828800" y="1464736"/>
            <a:ext cx="32918400" cy="6096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1828800" y="8534403"/>
            <a:ext cx="32918400" cy="24138470"/>
          </a:xfrm>
          <a:prstGeom prst="rect">
            <a:avLst/>
          </a:prstGeom>
          <a:noFill/>
          <a:ln>
            <a:noFill/>
          </a:ln>
        </p:spPr>
        <p:txBody>
          <a:bodyPr lIns="91425" tIns="91425" rIns="91425" bIns="91425" anchor="t" anchorCtr="0"/>
          <a:lstStyle>
            <a:lvl1pPr marL="1567410" marR="0" indent="-633960" algn="l" rtl="0">
              <a:spcBef>
                <a:spcPts val="2940"/>
              </a:spcBef>
              <a:buClr>
                <a:schemeClr val="dk1"/>
              </a:buClr>
              <a:buFont typeface="Calibri"/>
              <a:buChar char="•"/>
              <a:defRPr/>
            </a:lvl1pPr>
            <a:lvl2pPr marL="3396054" marR="0" indent="-500453" algn="l" rtl="0">
              <a:spcBef>
                <a:spcPts val="2560"/>
              </a:spcBef>
              <a:buClr>
                <a:schemeClr val="dk1"/>
              </a:buClr>
              <a:buFont typeface="Calibri"/>
              <a:buChar char="–"/>
              <a:defRPr/>
            </a:lvl2pPr>
            <a:lvl3pPr marL="5224699" marR="0" indent="-347898" algn="l" rtl="0">
              <a:spcBef>
                <a:spcPts val="2200"/>
              </a:spcBef>
              <a:buClr>
                <a:schemeClr val="dk1"/>
              </a:buClr>
              <a:buFont typeface="Calibri"/>
              <a:buChar char="•"/>
              <a:defRPr/>
            </a:lvl3pPr>
            <a:lvl4pPr marL="7314578" marR="0" indent="-475628" algn="l" rtl="0">
              <a:spcBef>
                <a:spcPts val="1820"/>
              </a:spcBef>
              <a:buClr>
                <a:schemeClr val="dk1"/>
              </a:buClr>
              <a:buFont typeface="Calibri"/>
              <a:buChar char="–"/>
              <a:defRPr/>
            </a:lvl4pPr>
            <a:lvl5pPr marL="9404458" marR="0" indent="-470007" algn="l" rtl="0">
              <a:spcBef>
                <a:spcPts val="1820"/>
              </a:spcBef>
              <a:buClr>
                <a:schemeClr val="dk1"/>
              </a:buClr>
              <a:buFont typeface="Calibri"/>
              <a:buChar char="»"/>
              <a:defRPr/>
            </a:lvl5pPr>
            <a:lvl6pPr marL="11494337" marR="0" indent="-477087" algn="l" rtl="0">
              <a:spcBef>
                <a:spcPts val="1820"/>
              </a:spcBef>
              <a:buClr>
                <a:schemeClr val="dk1"/>
              </a:buClr>
              <a:buFont typeface="Calibri"/>
              <a:buChar char="•"/>
              <a:defRPr/>
            </a:lvl6pPr>
            <a:lvl7pPr marL="13584217" marR="0" indent="-471467" algn="l" rtl="0">
              <a:spcBef>
                <a:spcPts val="1820"/>
              </a:spcBef>
              <a:buClr>
                <a:schemeClr val="dk1"/>
              </a:buClr>
              <a:buFont typeface="Calibri"/>
              <a:buChar char="•"/>
              <a:defRPr/>
            </a:lvl7pPr>
            <a:lvl8pPr marL="15674096" marR="0" indent="-478545" algn="l" rtl="0">
              <a:spcBef>
                <a:spcPts val="1820"/>
              </a:spcBef>
              <a:buClr>
                <a:schemeClr val="dk1"/>
              </a:buClr>
              <a:buFont typeface="Calibri"/>
              <a:buChar char="•"/>
              <a:defRPr/>
            </a:lvl8pPr>
            <a:lvl9pPr marL="17763976" marR="0" indent="-472926" algn="l" rtl="0">
              <a:spcBef>
                <a:spcPts val="1820"/>
              </a:spcBef>
              <a:buClr>
                <a:schemeClr val="dk1"/>
              </a:buClr>
              <a:buFont typeface="Calibri"/>
              <a:buChar char="•"/>
              <a:defRPr/>
            </a:lvl9pPr>
          </a:lstStyle>
          <a:p>
            <a:endParaRPr/>
          </a:p>
        </p:txBody>
      </p:sp>
      <p:sp>
        <p:nvSpPr>
          <p:cNvPr id="11" name="Shape 11"/>
          <p:cNvSpPr txBox="1">
            <a:spLocks noGrp="1"/>
          </p:cNvSpPr>
          <p:nvPr>
            <p:ph type="dt" idx="10"/>
          </p:nvPr>
        </p:nvSpPr>
        <p:spPr>
          <a:xfrm>
            <a:off x="1828800" y="33900537"/>
            <a:ext cx="8534399" cy="1947332"/>
          </a:xfrm>
          <a:prstGeom prst="rect">
            <a:avLst/>
          </a:prstGeom>
          <a:noFill/>
          <a:ln>
            <a:noFill/>
          </a:ln>
        </p:spPr>
        <p:txBody>
          <a:bodyPr lIns="91425" tIns="91425" rIns="91425" bIns="91425" anchor="ctr" anchorCtr="0"/>
          <a:lstStyle>
            <a:lvl1pPr marL="0" marR="0" indent="0" algn="l"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12" name="Shape 12"/>
          <p:cNvSpPr txBox="1">
            <a:spLocks noGrp="1"/>
          </p:cNvSpPr>
          <p:nvPr>
            <p:ph type="ftr" idx="11"/>
          </p:nvPr>
        </p:nvSpPr>
        <p:spPr>
          <a:xfrm>
            <a:off x="12496800" y="33900537"/>
            <a:ext cx="11582400" cy="1947332"/>
          </a:xfrm>
          <a:prstGeom prst="rect">
            <a:avLst/>
          </a:prstGeom>
          <a:noFill/>
          <a:ln>
            <a:noFill/>
          </a:ln>
        </p:spPr>
        <p:txBody>
          <a:bodyPr lIns="91425" tIns="91425" rIns="91425" bIns="91425" anchor="ctr" anchorCtr="0"/>
          <a:lstStyle>
            <a:lvl1pPr marL="0" marR="0" indent="0" algn="ct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
        <p:nvSpPr>
          <p:cNvPr id="13" name="Shape 13"/>
          <p:cNvSpPr txBox="1">
            <a:spLocks noGrp="1"/>
          </p:cNvSpPr>
          <p:nvPr>
            <p:ph type="sldNum" idx="12"/>
          </p:nvPr>
        </p:nvSpPr>
        <p:spPr>
          <a:xfrm>
            <a:off x="26212800" y="33900537"/>
            <a:ext cx="8534399" cy="1947332"/>
          </a:xfrm>
          <a:prstGeom prst="rect">
            <a:avLst/>
          </a:prstGeom>
          <a:noFill/>
          <a:ln>
            <a:noFill/>
          </a:ln>
        </p:spPr>
        <p:txBody>
          <a:bodyPr lIns="91425" tIns="91425" rIns="91425" bIns="91425" anchor="ctr" anchorCtr="0"/>
          <a:lstStyle>
            <a:lvl1pPr marL="0" marR="0" indent="0" algn="r" rtl="0">
              <a:spcBef>
                <a:spcPts val="0"/>
              </a:spcBef>
              <a:defRPr/>
            </a:lvl1pPr>
            <a:lvl2pPr marL="2089879" marR="0" indent="-7079" algn="l" rtl="0">
              <a:spcBef>
                <a:spcPts val="0"/>
              </a:spcBef>
              <a:defRPr/>
            </a:lvl2pPr>
            <a:lvl3pPr marL="4179758" marR="0" indent="-1458" algn="l" rtl="0">
              <a:spcBef>
                <a:spcPts val="0"/>
              </a:spcBef>
              <a:defRPr/>
            </a:lvl3pPr>
            <a:lvl4pPr marL="6269638" marR="0" indent="-8537" algn="l" rtl="0">
              <a:spcBef>
                <a:spcPts val="0"/>
              </a:spcBef>
              <a:defRPr/>
            </a:lvl4pPr>
            <a:lvl5pPr marL="8359517" marR="0" indent="-2917" algn="l" rtl="0">
              <a:spcBef>
                <a:spcPts val="0"/>
              </a:spcBef>
              <a:defRPr/>
            </a:lvl5pPr>
            <a:lvl6pPr marL="10449397" marR="0" indent="-9997" algn="l" rtl="0">
              <a:spcBef>
                <a:spcPts val="0"/>
              </a:spcBef>
              <a:defRPr/>
            </a:lvl6pPr>
            <a:lvl7pPr marL="12539277" marR="0" indent="-4377" algn="l" rtl="0">
              <a:spcBef>
                <a:spcPts val="0"/>
              </a:spcBef>
              <a:defRPr/>
            </a:lvl7pPr>
            <a:lvl8pPr marL="14629157" marR="0" indent="-11456" algn="l" rtl="0">
              <a:spcBef>
                <a:spcPts val="0"/>
              </a:spcBef>
              <a:defRPr/>
            </a:lvl8pPr>
            <a:lvl9pPr marL="16719035" marR="0" indent="-5835"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829405" y="1465036"/>
            <a:ext cx="32917190" cy="6096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93" name="Shape 93"/>
          <p:cNvSpPr txBox="1">
            <a:spLocks noGrp="1"/>
          </p:cNvSpPr>
          <p:nvPr>
            <p:ph type="body" idx="1"/>
          </p:nvPr>
        </p:nvSpPr>
        <p:spPr>
          <a:xfrm>
            <a:off x="1829405" y="8534703"/>
            <a:ext cx="32917190" cy="24137557"/>
          </a:xfrm>
          <a:prstGeom prst="rect">
            <a:avLst/>
          </a:prstGeom>
          <a:noFill/>
          <a:ln>
            <a:noFill/>
          </a:ln>
        </p:spPr>
        <p:txBody>
          <a:bodyPr lIns="91425" tIns="91425" rIns="91425" bIns="91425" anchor="t" anchorCtr="0"/>
          <a:lstStyle>
            <a:lvl1pPr marL="326544" marR="0" indent="-136044" algn="l" rtl="0">
              <a:spcBef>
                <a:spcPts val="600"/>
              </a:spcBef>
              <a:buClr>
                <a:schemeClr val="dk1"/>
              </a:buClr>
              <a:buFont typeface="Calibri"/>
              <a:buChar char="•"/>
              <a:defRPr/>
            </a:lvl1pPr>
            <a:lvl2pPr marL="707511" marR="0" indent="-104260" algn="l" rtl="0">
              <a:spcBef>
                <a:spcPts val="540"/>
              </a:spcBef>
              <a:buClr>
                <a:schemeClr val="dk1"/>
              </a:buClr>
              <a:buFont typeface="Calibri"/>
              <a:buChar char="–"/>
              <a:defRPr/>
            </a:lvl2pPr>
            <a:lvl3pPr marL="1088479" marR="0" indent="-78829" algn="l" rtl="0">
              <a:spcBef>
                <a:spcPts val="460"/>
              </a:spcBef>
              <a:buClr>
                <a:schemeClr val="dk1"/>
              </a:buClr>
              <a:buFont typeface="Calibri"/>
              <a:buChar char="•"/>
              <a:defRPr/>
            </a:lvl3pPr>
            <a:lvl4pPr marL="1523870" marR="0" indent="-107819" algn="l" rtl="0">
              <a:spcBef>
                <a:spcPts val="380"/>
              </a:spcBef>
              <a:buClr>
                <a:schemeClr val="dk1"/>
              </a:buClr>
              <a:buFont typeface="Calibri"/>
              <a:buChar char="–"/>
              <a:defRPr/>
            </a:lvl4pPr>
            <a:lvl5pPr marL="1959262" marR="0" indent="-98712" algn="l" rtl="0">
              <a:spcBef>
                <a:spcPts val="380"/>
              </a:spcBef>
              <a:buClr>
                <a:schemeClr val="dk1"/>
              </a:buClr>
              <a:buFont typeface="Calibri"/>
              <a:buChar char="»"/>
              <a:defRPr/>
            </a:lvl5pPr>
            <a:lvl6pPr marL="2394654" marR="0" indent="-102304" algn="l" rtl="0">
              <a:spcBef>
                <a:spcPts val="380"/>
              </a:spcBef>
              <a:buClr>
                <a:schemeClr val="dk1"/>
              </a:buClr>
              <a:buFont typeface="Calibri"/>
              <a:buChar char="•"/>
              <a:defRPr/>
            </a:lvl6pPr>
            <a:lvl7pPr marL="2830045" marR="0" indent="-105895" algn="l" rtl="0">
              <a:spcBef>
                <a:spcPts val="380"/>
              </a:spcBef>
              <a:buClr>
                <a:schemeClr val="dk1"/>
              </a:buClr>
              <a:buFont typeface="Calibri"/>
              <a:buChar char="•"/>
              <a:defRPr/>
            </a:lvl7pPr>
            <a:lvl8pPr marL="3265437" marR="0" indent="-109487" algn="l" rtl="0">
              <a:spcBef>
                <a:spcPts val="380"/>
              </a:spcBef>
              <a:buClr>
                <a:schemeClr val="dk1"/>
              </a:buClr>
              <a:buFont typeface="Calibri"/>
              <a:buChar char="•"/>
              <a:defRPr/>
            </a:lvl8pPr>
            <a:lvl9pPr marL="3700828" marR="0" indent="-100377" algn="l" rtl="0">
              <a:spcBef>
                <a:spcPts val="380"/>
              </a:spcBef>
              <a:buClr>
                <a:schemeClr val="dk1"/>
              </a:buClr>
              <a:buFont typeface="Calibri"/>
              <a:buChar char="•"/>
              <a:defRPr/>
            </a:lvl9pPr>
          </a:lstStyle>
          <a:p>
            <a:endParaRPr/>
          </a:p>
        </p:txBody>
      </p:sp>
      <p:sp>
        <p:nvSpPr>
          <p:cNvPr id="94" name="Shape 94"/>
          <p:cNvSpPr txBox="1">
            <a:spLocks noGrp="1"/>
          </p:cNvSpPr>
          <p:nvPr>
            <p:ph type="dt" idx="10"/>
          </p:nvPr>
        </p:nvSpPr>
        <p:spPr>
          <a:xfrm>
            <a:off x="1829405" y="33899928"/>
            <a:ext cx="8533189" cy="1947332"/>
          </a:xfrm>
          <a:prstGeom prst="rect">
            <a:avLst/>
          </a:prstGeom>
          <a:noFill/>
          <a:ln>
            <a:noFill/>
          </a:ln>
        </p:spPr>
        <p:txBody>
          <a:bodyPr lIns="91425" tIns="91425" rIns="91425" bIns="91425" anchor="ctr" anchorCtr="0"/>
          <a:lstStyle>
            <a:lvl1pPr marL="0" marR="0" indent="0" algn="l"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95" name="Shape 95"/>
          <p:cNvSpPr txBox="1">
            <a:spLocks noGrp="1"/>
          </p:cNvSpPr>
          <p:nvPr>
            <p:ph type="ftr" idx="11"/>
          </p:nvPr>
        </p:nvSpPr>
        <p:spPr>
          <a:xfrm>
            <a:off x="12497404" y="33899928"/>
            <a:ext cx="11581189" cy="1947332"/>
          </a:xfrm>
          <a:prstGeom prst="rect">
            <a:avLst/>
          </a:prstGeom>
          <a:noFill/>
          <a:ln>
            <a:noFill/>
          </a:ln>
        </p:spPr>
        <p:txBody>
          <a:bodyPr lIns="91425" tIns="91425" rIns="91425" bIns="91425" anchor="ctr" anchorCtr="0"/>
          <a:lstStyle>
            <a:lvl1pPr marL="0" marR="0" indent="0" algn="ct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
        <p:nvSpPr>
          <p:cNvPr id="96" name="Shape 96"/>
          <p:cNvSpPr txBox="1">
            <a:spLocks noGrp="1"/>
          </p:cNvSpPr>
          <p:nvPr>
            <p:ph type="sldNum" idx="12"/>
          </p:nvPr>
        </p:nvSpPr>
        <p:spPr>
          <a:xfrm>
            <a:off x="26213404" y="33899928"/>
            <a:ext cx="8533189" cy="1947332"/>
          </a:xfrm>
          <a:prstGeom prst="rect">
            <a:avLst/>
          </a:prstGeom>
          <a:noFill/>
          <a:ln>
            <a:noFill/>
          </a:ln>
        </p:spPr>
        <p:txBody>
          <a:bodyPr lIns="91425" tIns="91425" rIns="91425" bIns="91425" anchor="ctr" anchorCtr="0"/>
          <a:lstStyle>
            <a:lvl1pPr marL="0" marR="0" indent="0" algn="r" rtl="0">
              <a:spcBef>
                <a:spcPts val="0"/>
              </a:spcBef>
              <a:defRPr/>
            </a:lvl1pPr>
            <a:lvl2pPr marL="435391" marR="0" indent="-3591" algn="l" rtl="0">
              <a:spcBef>
                <a:spcPts val="0"/>
              </a:spcBef>
              <a:defRPr/>
            </a:lvl2pPr>
            <a:lvl3pPr marL="870783" marR="0" indent="-7182" algn="l" rtl="0">
              <a:spcBef>
                <a:spcPts val="0"/>
              </a:spcBef>
              <a:defRPr/>
            </a:lvl3pPr>
            <a:lvl4pPr marL="1306175" marR="0" indent="-10775" algn="l" rtl="0">
              <a:spcBef>
                <a:spcPts val="0"/>
              </a:spcBef>
              <a:defRPr/>
            </a:lvl4pPr>
            <a:lvl5pPr marL="1741566" marR="0" indent="-1665" algn="l" rtl="0">
              <a:spcBef>
                <a:spcPts val="0"/>
              </a:spcBef>
              <a:defRPr/>
            </a:lvl5pPr>
            <a:lvl6pPr marL="2176958" marR="0" indent="-5258" algn="l" rtl="0">
              <a:spcBef>
                <a:spcPts val="0"/>
              </a:spcBef>
              <a:defRPr/>
            </a:lvl6pPr>
            <a:lvl7pPr marL="2612349" marR="0" indent="-8849" algn="l" rtl="0">
              <a:spcBef>
                <a:spcPts val="0"/>
              </a:spcBef>
              <a:defRPr/>
            </a:lvl7pPr>
            <a:lvl8pPr marL="3047741" marR="0" indent="-12440" algn="l" rtl="0">
              <a:spcBef>
                <a:spcPts val="0"/>
              </a:spcBef>
              <a:defRPr/>
            </a:lvl8pPr>
            <a:lvl9pPr marL="3483132" marR="0" indent="-3331"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5" name="TextBox 4"/>
          <p:cNvSpPr txBox="1"/>
          <p:nvPr/>
        </p:nvSpPr>
        <p:spPr>
          <a:xfrm>
            <a:off x="838201" y="28104182"/>
            <a:ext cx="33985199" cy="5901616"/>
          </a:xfrm>
          <a:prstGeom prst="rect">
            <a:avLst/>
          </a:prstGeom>
          <a:noFill/>
        </p:spPr>
        <p:txBody>
          <a:bodyPr wrap="square" rtlCol="0">
            <a:spAutoFit/>
          </a:bodyPr>
          <a:lstStyle/>
          <a:p>
            <a:pPr lvl="0">
              <a:spcBef>
                <a:spcPts val="720"/>
              </a:spcBef>
              <a:buClr>
                <a:schemeClr val="dk1"/>
              </a:buClr>
            </a:pPr>
            <a:endParaRPr lang="en-US" dirty="0">
              <a:solidFill>
                <a:schemeClr val="dk1"/>
              </a:solidFill>
              <a:latin typeface="Georgia"/>
              <a:ea typeface="Georgia"/>
              <a:cs typeface="Georgia"/>
              <a:sym typeface="Georgia"/>
            </a:endParaRPr>
          </a:p>
          <a:p>
            <a:pPr lvl="0">
              <a:spcBef>
                <a:spcPts val="1080"/>
              </a:spcBef>
              <a:buClr>
                <a:srgbClr val="34495E"/>
              </a:buClr>
              <a:buSzPct val="25000"/>
            </a:pPr>
            <a:r>
              <a:rPr lang="en-US" sz="5400" b="1" dirty="0">
                <a:solidFill>
                  <a:srgbClr val="34495E"/>
                </a:solidFill>
                <a:latin typeface="Lato"/>
                <a:ea typeface="Lato"/>
                <a:cs typeface="Lato"/>
                <a:sym typeface="Lato"/>
              </a:rPr>
              <a:t>Conclusions</a:t>
            </a:r>
          </a:p>
          <a:p>
            <a:pPr lvl="0">
              <a:spcBef>
                <a:spcPts val="720"/>
              </a:spcBef>
              <a:buClr>
                <a:schemeClr val="dk1"/>
              </a:buClr>
              <a:buSzPct val="25000"/>
            </a:pPr>
            <a:r>
              <a:rPr lang="en-US" sz="3600" dirty="0">
                <a:solidFill>
                  <a:schemeClr val="dk1"/>
                </a:solidFill>
                <a:latin typeface="Georgia"/>
                <a:ea typeface="Georgia"/>
                <a:cs typeface="Georgia"/>
                <a:sym typeface="Georgia"/>
              </a:rPr>
              <a:t>This is a verbal interpretation of the evaluation’s conclusions, what you found/did, why it matters,.</a:t>
            </a:r>
          </a:p>
          <a:p>
            <a:pPr>
              <a:spcBef>
                <a:spcPts val="720"/>
              </a:spcBef>
              <a:buSzPct val="25000"/>
            </a:pPr>
            <a:r>
              <a:rPr lang="en-US" sz="3600" dirty="0">
                <a:solidFill>
                  <a:schemeClr val="dk1"/>
                </a:solidFill>
                <a:latin typeface="Georgia"/>
                <a:ea typeface="Georgia"/>
                <a:cs typeface="Georgia"/>
                <a:sym typeface="Georgia"/>
              </a:rPr>
              <a:t>A web interface was constructed to allow residents to continually upload their smart meter data and receive the results from our algorithms, as well as helpful visualizations of the energy consumption.</a:t>
            </a:r>
          </a:p>
          <a:p>
            <a:pPr lvl="0">
              <a:spcBef>
                <a:spcPts val="720"/>
              </a:spcBef>
              <a:buClr>
                <a:schemeClr val="dk1"/>
              </a:buClr>
            </a:pPr>
            <a:endParaRPr lang="en-US" dirty="0">
              <a:solidFill>
                <a:schemeClr val="dk1"/>
              </a:solidFill>
              <a:latin typeface="Georgia"/>
              <a:ea typeface="Georgia"/>
              <a:cs typeface="Georgia"/>
              <a:sym typeface="Georgia"/>
            </a:endParaRPr>
          </a:p>
          <a:p>
            <a:pPr lvl="0">
              <a:spcBef>
                <a:spcPts val="1080"/>
              </a:spcBef>
              <a:buClr>
                <a:srgbClr val="34495E"/>
              </a:buClr>
              <a:buSzPct val="25000"/>
            </a:pPr>
            <a:r>
              <a:rPr lang="en-US" sz="5400" b="1" dirty="0">
                <a:solidFill>
                  <a:srgbClr val="34495E"/>
                </a:solidFill>
                <a:latin typeface="Lato"/>
                <a:ea typeface="Lato"/>
                <a:cs typeface="Lato"/>
                <a:sym typeface="Lato"/>
              </a:rPr>
              <a:t>Future Work</a:t>
            </a:r>
          </a:p>
          <a:p>
            <a:pPr lvl="0">
              <a:spcBef>
                <a:spcPts val="720"/>
              </a:spcBef>
              <a:buClr>
                <a:schemeClr val="dk1"/>
              </a:buClr>
              <a:buSzPct val="25000"/>
            </a:pPr>
            <a:r>
              <a:rPr lang="en-US" sz="3600" dirty="0">
                <a:solidFill>
                  <a:schemeClr val="dk1"/>
                </a:solidFill>
                <a:latin typeface="Georgia"/>
                <a:ea typeface="Georgia"/>
                <a:cs typeface="Georgia"/>
                <a:sym typeface="Georgia"/>
              </a:rPr>
              <a:t>This may just be part of your Conclusions section. (if so rename it to “Conclusions &amp; Future Work”)</a:t>
            </a:r>
          </a:p>
          <a:p>
            <a:pPr lvl="0">
              <a:spcBef>
                <a:spcPts val="720"/>
              </a:spcBef>
              <a:buClr>
                <a:schemeClr val="dk1"/>
              </a:buClr>
              <a:buSzPct val="25000"/>
            </a:pPr>
            <a:r>
              <a:rPr lang="en-US" sz="3600" dirty="0">
                <a:solidFill>
                  <a:schemeClr val="dk1"/>
                </a:solidFill>
                <a:latin typeface="Georgia"/>
                <a:ea typeface="Georgia"/>
                <a:cs typeface="Georgia"/>
                <a:sym typeface="Georgia"/>
              </a:rPr>
              <a:t>End with a bang!</a:t>
            </a:r>
          </a:p>
          <a:p>
            <a:endParaRPr lang="en-US" dirty="0"/>
          </a:p>
        </p:txBody>
      </p:sp>
      <p:sp>
        <p:nvSpPr>
          <p:cNvPr id="167" name="Shape 167"/>
          <p:cNvSpPr txBox="1">
            <a:spLocks noGrp="1"/>
          </p:cNvSpPr>
          <p:nvPr>
            <p:ph type="ctrTitle"/>
          </p:nvPr>
        </p:nvSpPr>
        <p:spPr>
          <a:xfrm>
            <a:off x="7072725" y="195015"/>
            <a:ext cx="23923836" cy="1827044"/>
          </a:xfrm>
          <a:prstGeom prst="rect">
            <a:avLst/>
          </a:prstGeom>
          <a:noFill/>
          <a:ln>
            <a:noFill/>
          </a:ln>
        </p:spPr>
        <p:txBody>
          <a:bodyPr lIns="417975" tIns="208975" rIns="417975" bIns="208975" anchor="ctr" anchorCtr="0">
            <a:spAutoFit/>
          </a:bodyPr>
          <a:lstStyle/>
          <a:p>
            <a:pPr marL="0" marR="0" lvl="0" indent="0" algn="ctr" rtl="0">
              <a:spcBef>
                <a:spcPts val="0"/>
              </a:spcBef>
              <a:buClr>
                <a:schemeClr val="lt1"/>
              </a:buClr>
              <a:buSzPct val="25000"/>
              <a:buFont typeface="Lato"/>
              <a:buNone/>
            </a:pPr>
            <a:r>
              <a:rPr lang="en-US" sz="10800" b="1">
                <a:solidFill>
                  <a:schemeClr val="lt1"/>
                </a:solidFill>
                <a:latin typeface="Lato"/>
                <a:ea typeface="Lato"/>
                <a:cs typeface="Lato"/>
                <a:sym typeface="Lato"/>
              </a:rPr>
              <a:t>Energy Analytics</a:t>
            </a:r>
          </a:p>
        </p:txBody>
      </p:sp>
      <p:sp>
        <p:nvSpPr>
          <p:cNvPr id="168" name="Shape 168"/>
          <p:cNvSpPr txBox="1">
            <a:spLocks noGrp="1"/>
          </p:cNvSpPr>
          <p:nvPr>
            <p:ph type="subTitle" idx="1"/>
          </p:nvPr>
        </p:nvSpPr>
        <p:spPr>
          <a:xfrm>
            <a:off x="7072725" y="2022059"/>
            <a:ext cx="23923836" cy="2264074"/>
          </a:xfrm>
          <a:prstGeom prst="rect">
            <a:avLst/>
          </a:prstGeom>
          <a:noFill/>
          <a:ln>
            <a:noFill/>
          </a:ln>
        </p:spPr>
        <p:txBody>
          <a:bodyPr lIns="417975" tIns="208975" rIns="417975" bIns="208975" anchor="t" anchorCtr="0">
            <a:spAutoFit/>
          </a:bodyPr>
          <a:lstStyle/>
          <a:p>
            <a:pPr marL="0" marR="0" lvl="0" indent="0" algn="ctr" rtl="0">
              <a:spcBef>
                <a:spcPts val="0"/>
              </a:spcBef>
              <a:buClr>
                <a:schemeClr val="lt1"/>
              </a:buClr>
              <a:buSzPct val="25000"/>
              <a:buFont typeface="Lato"/>
              <a:buNone/>
            </a:pPr>
            <a:r>
              <a:rPr lang="en-US" sz="6000">
                <a:solidFill>
                  <a:schemeClr val="lt1"/>
                </a:solidFill>
                <a:latin typeface="Lato"/>
                <a:ea typeface="Lato"/>
                <a:cs typeface="Lato"/>
                <a:sym typeface="Lato"/>
              </a:rPr>
              <a:t>Extracting meaning from smart meter data</a:t>
            </a:r>
          </a:p>
        </p:txBody>
      </p:sp>
      <p:sp>
        <p:nvSpPr>
          <p:cNvPr id="169" name="Shape 169"/>
          <p:cNvSpPr txBox="1">
            <a:spLocks noGrp="1"/>
          </p:cNvSpPr>
          <p:nvPr>
            <p:ph type="body" idx="2"/>
          </p:nvPr>
        </p:nvSpPr>
        <p:spPr>
          <a:xfrm>
            <a:off x="666951" y="15887110"/>
            <a:ext cx="34156449" cy="5997917"/>
          </a:xfrm>
          <a:prstGeom prst="rect">
            <a:avLst/>
          </a:prstGeom>
          <a:noFill/>
          <a:ln>
            <a:noFill/>
          </a:ln>
        </p:spPr>
        <p:txBody>
          <a:bodyPr wrap="square" lIns="417975" tIns="208975" rIns="417975" bIns="208975" anchor="t" anchorCtr="0">
            <a:spAutoFit/>
          </a:bodyPr>
          <a:lstStyle/>
          <a:p>
            <a:pPr lvl="0">
              <a:buClr>
                <a:srgbClr val="34495E"/>
              </a:buClr>
              <a:buSzPct val="25000"/>
            </a:pPr>
            <a:r>
              <a:rPr lang="en-US" sz="5400" b="1" dirty="0" smtClean="0">
                <a:solidFill>
                  <a:srgbClr val="34495E"/>
                </a:solidFill>
                <a:latin typeface="Lato"/>
                <a:ea typeface="Lato"/>
                <a:cs typeface="Lato"/>
                <a:sym typeface="Lato"/>
              </a:rPr>
              <a:t>Methodology(</a:t>
            </a:r>
            <a:r>
              <a:rPr lang="en-US" sz="5400" b="1" dirty="0" err="1" smtClean="0">
                <a:solidFill>
                  <a:srgbClr val="34495E"/>
                </a:solidFill>
                <a:latin typeface="Lato"/>
                <a:ea typeface="Lato"/>
                <a:cs typeface="Lato"/>
                <a:sym typeface="Lato"/>
              </a:rPr>
              <a:t>ies</a:t>
            </a:r>
            <a:r>
              <a:rPr lang="en-US" sz="5400" b="1" dirty="0">
                <a:solidFill>
                  <a:srgbClr val="34495E"/>
                </a:solidFill>
                <a:latin typeface="Lato"/>
                <a:ea typeface="Lato"/>
                <a:cs typeface="Lato"/>
                <a:sym typeface="Lato"/>
              </a:rPr>
              <a:t>)</a:t>
            </a:r>
          </a:p>
          <a:p>
            <a:pPr lvl="0">
              <a:spcBef>
                <a:spcPts val="720"/>
              </a:spcBef>
              <a:buSzPct val="25000"/>
            </a:pPr>
            <a:r>
              <a:rPr lang="en-US" sz="3600" dirty="0">
                <a:solidFill>
                  <a:schemeClr val="dk1"/>
                </a:solidFill>
                <a:latin typeface="Georgia"/>
                <a:ea typeface="Georgia"/>
                <a:cs typeface="Georgia"/>
                <a:sym typeface="Georgia"/>
              </a:rPr>
              <a:t>This is the text describing your algorithms, techniques, equations, </a:t>
            </a:r>
            <a:r>
              <a:rPr lang="en-US" sz="3600" dirty="0" smtClean="0">
                <a:solidFill>
                  <a:schemeClr val="dk1"/>
                </a:solidFill>
                <a:latin typeface="Georgia"/>
                <a:ea typeface="Georgia"/>
                <a:cs typeface="Georgia"/>
                <a:sym typeface="Georgia"/>
              </a:rPr>
              <a:t>etc. The </a:t>
            </a:r>
            <a:r>
              <a:rPr lang="en-US" sz="3600" dirty="0">
                <a:solidFill>
                  <a:schemeClr val="dk1"/>
                </a:solidFill>
                <a:latin typeface="Georgia"/>
                <a:ea typeface="Georgia"/>
                <a:cs typeface="Georgia"/>
                <a:sym typeface="Georgia"/>
              </a:rPr>
              <a:t>appliance-level data allowed us to generate representative models for devices such as electric vehicles and HVAC systems. After constructing disaggregation and detection algorithms, this dataset was then used to validate our </a:t>
            </a:r>
            <a:r>
              <a:rPr lang="en-US" sz="3600" dirty="0" smtClean="0">
                <a:solidFill>
                  <a:schemeClr val="dk1"/>
                </a:solidFill>
                <a:latin typeface="Georgia"/>
                <a:ea typeface="Georgia"/>
                <a:cs typeface="Georgia"/>
                <a:sym typeface="Georgia"/>
              </a:rPr>
              <a:t>results. THIS </a:t>
            </a:r>
            <a:r>
              <a:rPr lang="en-US" sz="3600" dirty="0">
                <a:solidFill>
                  <a:schemeClr val="dk1"/>
                </a:solidFill>
                <a:latin typeface="Georgia"/>
                <a:ea typeface="Georgia"/>
                <a:cs typeface="Georgia"/>
                <a:sym typeface="Georgia"/>
              </a:rPr>
              <a:t>IS THE MEAT OF THE POSTER</a:t>
            </a:r>
            <a:r>
              <a:rPr lang="en-US" sz="3600" dirty="0" smtClean="0">
                <a:solidFill>
                  <a:schemeClr val="dk1"/>
                </a:solidFill>
                <a:latin typeface="Georgia"/>
                <a:ea typeface="Georgia"/>
                <a:cs typeface="Georgia"/>
                <a:sym typeface="Georgia"/>
              </a:rPr>
              <a:t>.</a:t>
            </a:r>
          </a:p>
          <a:p>
            <a:pPr lvl="0">
              <a:spcBef>
                <a:spcPts val="720"/>
              </a:spcBef>
              <a:buSzPct val="25000"/>
            </a:pPr>
            <a:endParaRPr lang="en-US" sz="3600" dirty="0">
              <a:solidFill>
                <a:schemeClr val="dk1"/>
              </a:solidFill>
              <a:latin typeface="Georgia"/>
              <a:ea typeface="Georgia"/>
              <a:cs typeface="Georgia"/>
              <a:sym typeface="Georgia"/>
            </a:endParaRPr>
          </a:p>
          <a:p>
            <a:pPr lvl="0">
              <a:buClr>
                <a:srgbClr val="34495E"/>
              </a:buClr>
              <a:buSzPct val="25000"/>
            </a:pPr>
            <a:r>
              <a:rPr lang="en-US" sz="5400" b="1" dirty="0">
                <a:solidFill>
                  <a:srgbClr val="34495E"/>
                </a:solidFill>
                <a:latin typeface="Lato"/>
                <a:ea typeface="Lato"/>
                <a:cs typeface="Lato"/>
                <a:sym typeface="Lato"/>
              </a:rPr>
              <a:t>Evaluation</a:t>
            </a:r>
          </a:p>
          <a:p>
            <a:pPr lvl="0">
              <a:spcBef>
                <a:spcPts val="720"/>
              </a:spcBef>
              <a:buClr>
                <a:schemeClr val="dk1"/>
              </a:buClr>
              <a:buSzPct val="25000"/>
            </a:pPr>
            <a:r>
              <a:rPr lang="en-US" sz="3600" dirty="0">
                <a:solidFill>
                  <a:schemeClr val="dk1"/>
                </a:solidFill>
                <a:latin typeface="Georgia"/>
                <a:ea typeface="Georgia"/>
                <a:cs typeface="Georgia"/>
                <a:sym typeface="Georgia"/>
              </a:rPr>
              <a:t>Include numbers and figures and </a:t>
            </a:r>
            <a:r>
              <a:rPr lang="en-US" sz="3600" dirty="0" smtClean="0">
                <a:solidFill>
                  <a:schemeClr val="dk1"/>
                </a:solidFill>
                <a:latin typeface="Georgia"/>
                <a:ea typeface="Georgia"/>
                <a:cs typeface="Georgia"/>
                <a:sym typeface="Georgia"/>
              </a:rPr>
              <a:t>graphs. THIS </a:t>
            </a:r>
            <a:r>
              <a:rPr lang="en-US" sz="3600" dirty="0">
                <a:solidFill>
                  <a:schemeClr val="dk1"/>
                </a:solidFill>
                <a:latin typeface="Georgia"/>
                <a:ea typeface="Georgia"/>
                <a:cs typeface="Georgia"/>
                <a:sym typeface="Georgia"/>
              </a:rPr>
              <a:t>IS ALSO THE MEAT OF THE POSTER</a:t>
            </a:r>
          </a:p>
          <a:p>
            <a:pPr lvl="0">
              <a:spcBef>
                <a:spcPts val="720"/>
              </a:spcBef>
              <a:buSzPct val="25000"/>
            </a:pPr>
            <a:endParaRPr lang="en-US" sz="3600" dirty="0">
              <a:solidFill>
                <a:schemeClr val="dk1"/>
              </a:solidFill>
              <a:latin typeface="Georgia"/>
              <a:ea typeface="Georgia"/>
              <a:cs typeface="Georgia"/>
              <a:sym typeface="Georgia"/>
            </a:endParaRPr>
          </a:p>
        </p:txBody>
      </p:sp>
      <p:sp>
        <p:nvSpPr>
          <p:cNvPr id="2" name="TextBox 1"/>
          <p:cNvSpPr txBox="1"/>
          <p:nvPr/>
        </p:nvSpPr>
        <p:spPr>
          <a:xfrm>
            <a:off x="990600" y="9220200"/>
            <a:ext cx="16434536" cy="5909310"/>
          </a:xfrm>
          <a:prstGeom prst="rect">
            <a:avLst/>
          </a:prstGeom>
          <a:noFill/>
        </p:spPr>
        <p:txBody>
          <a:bodyPr wrap="square" rtlCol="0">
            <a:spAutoFit/>
          </a:bodyPr>
          <a:lstStyle/>
          <a:p>
            <a:pPr lvl="0">
              <a:buClr>
                <a:srgbClr val="34495E"/>
              </a:buClr>
              <a:buSzPct val="25000"/>
            </a:pPr>
            <a:r>
              <a:rPr lang="en-US" sz="5400" b="1" dirty="0" smtClean="0">
                <a:solidFill>
                  <a:srgbClr val="34495E"/>
                </a:solidFill>
                <a:latin typeface="Lato"/>
                <a:ea typeface="Lato"/>
                <a:cs typeface="Lato"/>
                <a:sym typeface="Lato"/>
              </a:rPr>
              <a:t>Problem Motivation</a:t>
            </a:r>
          </a:p>
          <a:p>
            <a:pPr lvl="0" algn="just">
              <a:buClr>
                <a:srgbClr val="34495E"/>
              </a:buClr>
              <a:buSzPct val="25000"/>
            </a:pPr>
            <a:r>
              <a:rPr lang="en-US" sz="3600" dirty="0" smtClean="0">
                <a:solidFill>
                  <a:schemeClr val="dk1"/>
                </a:solidFill>
                <a:latin typeface="Georgia"/>
                <a:ea typeface="Georgia"/>
                <a:cs typeface="Georgia"/>
                <a:sym typeface="Georgia"/>
              </a:rPr>
              <a:t>Smart </a:t>
            </a:r>
            <a:r>
              <a:rPr lang="en-US" sz="3600" dirty="0">
                <a:solidFill>
                  <a:schemeClr val="dk1"/>
                </a:solidFill>
                <a:latin typeface="Georgia"/>
                <a:ea typeface="Georgia"/>
                <a:cs typeface="Georgia"/>
                <a:sym typeface="Georgia"/>
              </a:rPr>
              <a:t>meters are two-way communication devices that wirelessly </a:t>
            </a:r>
            <a:r>
              <a:rPr lang="en-US" sz="3600" dirty="0" smtClean="0">
                <a:solidFill>
                  <a:schemeClr val="dk1"/>
                </a:solidFill>
                <a:latin typeface="Georgia"/>
                <a:ea typeface="Georgia"/>
                <a:cs typeface="Georgia"/>
                <a:sym typeface="Georgia"/>
              </a:rPr>
              <a:t>transmit electricity </a:t>
            </a:r>
            <a:r>
              <a:rPr lang="en-US" sz="3600" dirty="0">
                <a:solidFill>
                  <a:schemeClr val="dk1"/>
                </a:solidFill>
                <a:latin typeface="Georgia"/>
                <a:ea typeface="Georgia"/>
                <a:cs typeface="Georgia"/>
                <a:sym typeface="Georgia"/>
              </a:rPr>
              <a:t>meter readings to utility companies. S</a:t>
            </a:r>
            <a:r>
              <a:rPr lang="en-US" sz="3600" dirty="0" smtClean="0">
                <a:solidFill>
                  <a:schemeClr val="dk1"/>
                </a:solidFill>
                <a:latin typeface="Georgia"/>
                <a:ea typeface="Georgia"/>
                <a:cs typeface="Georgia"/>
                <a:sym typeface="Georgia"/>
              </a:rPr>
              <a:t>mart meters </a:t>
            </a:r>
            <a:r>
              <a:rPr lang="en-US" sz="3600" dirty="0">
                <a:solidFill>
                  <a:schemeClr val="dk1"/>
                </a:solidFill>
                <a:latin typeface="Georgia"/>
                <a:ea typeface="Georgia"/>
                <a:cs typeface="Georgia"/>
                <a:sym typeface="Georgia"/>
              </a:rPr>
              <a:t>offer </a:t>
            </a:r>
            <a:r>
              <a:rPr lang="en-US" sz="3600" dirty="0" smtClean="0">
                <a:solidFill>
                  <a:schemeClr val="dk1"/>
                </a:solidFill>
                <a:latin typeface="Georgia"/>
                <a:ea typeface="Georgia"/>
                <a:cs typeface="Georgia"/>
                <a:sym typeface="Georgia"/>
              </a:rPr>
              <a:t>a tremendous advantage </a:t>
            </a:r>
            <a:r>
              <a:rPr lang="en-US" sz="3600" dirty="0">
                <a:solidFill>
                  <a:schemeClr val="dk1"/>
                </a:solidFill>
                <a:latin typeface="Georgia"/>
                <a:ea typeface="Georgia"/>
                <a:cs typeface="Georgia"/>
                <a:sym typeface="Georgia"/>
              </a:rPr>
              <a:t>over traditional </a:t>
            </a:r>
            <a:r>
              <a:rPr lang="en-US" sz="3600" dirty="0" smtClean="0">
                <a:solidFill>
                  <a:schemeClr val="dk1"/>
                </a:solidFill>
                <a:latin typeface="Georgia"/>
                <a:ea typeface="Georgia"/>
                <a:cs typeface="Georgia"/>
                <a:sym typeface="Georgia"/>
              </a:rPr>
              <a:t>meters as they obviate </a:t>
            </a:r>
            <a:r>
              <a:rPr lang="en-US" sz="3600" dirty="0">
                <a:solidFill>
                  <a:schemeClr val="dk1"/>
                </a:solidFill>
                <a:latin typeface="Georgia"/>
                <a:ea typeface="Georgia"/>
                <a:cs typeface="Georgia"/>
                <a:sym typeface="Georgia"/>
              </a:rPr>
              <a:t>the need for physical meter </a:t>
            </a:r>
            <a:r>
              <a:rPr lang="en-US" sz="3600" dirty="0" smtClean="0">
                <a:solidFill>
                  <a:schemeClr val="dk1"/>
                </a:solidFill>
                <a:latin typeface="Georgia"/>
                <a:ea typeface="Georgia"/>
                <a:cs typeface="Georgia"/>
                <a:sym typeface="Georgia"/>
              </a:rPr>
              <a:t>readings, greatly reducing the collection costs for companies. </a:t>
            </a:r>
            <a:r>
              <a:rPr lang="en-US" sz="3600" dirty="0">
                <a:solidFill>
                  <a:schemeClr val="dk1"/>
                </a:solidFill>
                <a:latin typeface="Georgia"/>
                <a:ea typeface="Georgia"/>
                <a:cs typeface="Georgia"/>
                <a:sym typeface="Georgia"/>
              </a:rPr>
              <a:t>The companies sample this data at hourly or more frequent intervals and are able to gain a better picture of the flow of power throughout the grid. </a:t>
            </a:r>
            <a:r>
              <a:rPr lang="en-US" sz="3600" dirty="0" smtClean="0">
                <a:solidFill>
                  <a:schemeClr val="dk1"/>
                </a:solidFill>
                <a:latin typeface="Georgia"/>
                <a:ea typeface="Georgia"/>
                <a:cs typeface="Georgia"/>
                <a:sym typeface="Georgia"/>
              </a:rPr>
              <a:t>A higher sampling rate offers a wealth of data not only for the utilities, but also for consumers. This provides opportunities for data scientists to develop tools to help consumers better analyze and understand how they consume energy.</a:t>
            </a:r>
            <a:endParaRPr lang="en-US" dirty="0"/>
          </a:p>
        </p:txBody>
      </p:sp>
      <p:sp>
        <p:nvSpPr>
          <p:cNvPr id="8" name="TextBox 7"/>
          <p:cNvSpPr txBox="1"/>
          <p:nvPr/>
        </p:nvSpPr>
        <p:spPr>
          <a:xfrm>
            <a:off x="990600" y="5008780"/>
            <a:ext cx="34290000" cy="3693319"/>
          </a:xfrm>
          <a:prstGeom prst="rect">
            <a:avLst/>
          </a:prstGeom>
          <a:noFill/>
        </p:spPr>
        <p:txBody>
          <a:bodyPr wrap="square" rtlCol="0">
            <a:spAutoFit/>
          </a:bodyPr>
          <a:lstStyle/>
          <a:p>
            <a:pPr lvl="0">
              <a:buClr>
                <a:srgbClr val="34495E"/>
              </a:buClr>
              <a:buSzPct val="25000"/>
            </a:pPr>
            <a:r>
              <a:rPr lang="en-US" sz="5400" b="1" dirty="0" smtClean="0">
                <a:solidFill>
                  <a:srgbClr val="34495E"/>
                </a:solidFill>
                <a:latin typeface="Lato"/>
                <a:ea typeface="Lato"/>
                <a:cs typeface="Lato"/>
                <a:sym typeface="Lato"/>
              </a:rPr>
              <a:t>Summary</a:t>
            </a:r>
          </a:p>
          <a:p>
            <a:pPr lvl="0" algn="just">
              <a:buClr>
                <a:srgbClr val="34495E"/>
              </a:buClr>
              <a:buSzPct val="25000"/>
            </a:pPr>
            <a:r>
              <a:rPr lang="en-US" sz="3600" dirty="0">
                <a:solidFill>
                  <a:schemeClr val="dk1"/>
                </a:solidFill>
                <a:latin typeface="Georgia"/>
                <a:ea typeface="Georgia"/>
                <a:cs typeface="Georgia"/>
                <a:sym typeface="Georgia"/>
              </a:rPr>
              <a:t>Our goal is to </a:t>
            </a:r>
            <a:r>
              <a:rPr lang="en-US" sz="3600" dirty="0" smtClean="0">
                <a:solidFill>
                  <a:schemeClr val="dk1"/>
                </a:solidFill>
                <a:latin typeface="Georgia"/>
                <a:ea typeface="Georgia"/>
                <a:cs typeface="Georgia"/>
                <a:sym typeface="Georgia"/>
              </a:rPr>
              <a:t>offer consumers insights regarding their energy usage patterns using their own accessible smart meter data. </a:t>
            </a:r>
            <a:r>
              <a:rPr lang="en-US" sz="3600" dirty="0">
                <a:solidFill>
                  <a:schemeClr val="dk1"/>
                </a:solidFill>
                <a:latin typeface="Georgia"/>
                <a:ea typeface="Georgia"/>
                <a:cs typeface="Georgia"/>
                <a:sym typeface="Georgia"/>
              </a:rPr>
              <a:t>Using </a:t>
            </a:r>
            <a:r>
              <a:rPr lang="en-US" sz="3600" dirty="0" smtClean="0">
                <a:solidFill>
                  <a:schemeClr val="dk1"/>
                </a:solidFill>
                <a:latin typeface="Georgia"/>
                <a:ea typeface="Georgia"/>
                <a:cs typeface="Georgia"/>
                <a:sym typeface="Georgia"/>
              </a:rPr>
              <a:t>the residential </a:t>
            </a:r>
            <a:r>
              <a:rPr lang="en-US" sz="3600" dirty="0">
                <a:solidFill>
                  <a:schemeClr val="dk1"/>
                </a:solidFill>
                <a:latin typeface="Georgia"/>
                <a:ea typeface="Georgia"/>
                <a:cs typeface="Georgia"/>
                <a:sym typeface="Georgia"/>
              </a:rPr>
              <a:t>smart meter </a:t>
            </a:r>
            <a:r>
              <a:rPr lang="en-US" sz="3600" dirty="0" smtClean="0">
                <a:solidFill>
                  <a:schemeClr val="dk1"/>
                </a:solidFill>
                <a:latin typeface="Georgia"/>
                <a:ea typeface="Georgia"/>
                <a:cs typeface="Georgia"/>
                <a:sym typeface="Georgia"/>
              </a:rPr>
              <a:t>data from Oak Park, IL </a:t>
            </a:r>
            <a:r>
              <a:rPr lang="en-US" sz="3600" dirty="0">
                <a:solidFill>
                  <a:schemeClr val="dk1"/>
                </a:solidFill>
                <a:latin typeface="Georgia"/>
                <a:ea typeface="Georgia"/>
                <a:cs typeface="Georgia"/>
                <a:sym typeface="Georgia"/>
              </a:rPr>
              <a:t>and a rich set of appliance-level data from our partners at the non-profit Pecan Street, we have focused on two tasks: electric vehicle detection and HVAC signal disaggregation. In particular, we have created a set of tools to help individuals make data-informed decision about their energy usage, including estimating the percentage of their bill devoted to </a:t>
            </a:r>
            <a:r>
              <a:rPr lang="en-US" sz="3600" dirty="0" smtClean="0">
                <a:solidFill>
                  <a:schemeClr val="dk1"/>
                </a:solidFill>
                <a:latin typeface="Georgia"/>
                <a:ea typeface="Georgia"/>
                <a:cs typeface="Georgia"/>
                <a:sym typeface="Georgia"/>
              </a:rPr>
              <a:t>heating and air </a:t>
            </a:r>
            <a:r>
              <a:rPr lang="en-US" sz="3600" dirty="0">
                <a:solidFill>
                  <a:schemeClr val="dk1"/>
                </a:solidFill>
                <a:latin typeface="Georgia"/>
                <a:ea typeface="Georgia"/>
                <a:cs typeface="Georgia"/>
                <a:sym typeface="Georgia"/>
              </a:rPr>
              <a:t>conditioning, </a:t>
            </a:r>
            <a:r>
              <a:rPr lang="en-US" sz="3600" dirty="0" smtClean="0">
                <a:solidFill>
                  <a:schemeClr val="dk1"/>
                </a:solidFill>
                <a:latin typeface="Georgia"/>
                <a:ea typeface="Georgia"/>
                <a:cs typeface="Georgia"/>
                <a:sym typeface="Georgia"/>
              </a:rPr>
              <a:t>evaluating the sensitivity of their energy consumption to </a:t>
            </a:r>
            <a:r>
              <a:rPr lang="en-US" sz="3600" dirty="0">
                <a:solidFill>
                  <a:schemeClr val="dk1"/>
                </a:solidFill>
                <a:latin typeface="Georgia"/>
                <a:ea typeface="Georgia"/>
                <a:cs typeface="Georgia"/>
                <a:sym typeface="Georgia"/>
              </a:rPr>
              <a:t>temperature change, and </a:t>
            </a:r>
            <a:r>
              <a:rPr lang="en-US" sz="3600" dirty="0" smtClean="0">
                <a:solidFill>
                  <a:schemeClr val="dk1"/>
                </a:solidFill>
                <a:latin typeface="Georgia"/>
                <a:ea typeface="Georgia"/>
                <a:cs typeface="Georgia"/>
                <a:sym typeface="Georgia"/>
              </a:rPr>
              <a:t>comparing their </a:t>
            </a:r>
            <a:r>
              <a:rPr lang="en-US" sz="3600" dirty="0">
                <a:solidFill>
                  <a:schemeClr val="dk1"/>
                </a:solidFill>
                <a:latin typeface="Georgia"/>
                <a:ea typeface="Georgia"/>
                <a:cs typeface="Georgia"/>
                <a:sym typeface="Georgia"/>
              </a:rPr>
              <a:t>usage relative to their neighbors. </a:t>
            </a:r>
            <a:endParaRPr lang="en-US" dirty="0"/>
          </a:p>
        </p:txBody>
      </p:sp>
      <p:pic>
        <p:nvPicPr>
          <p:cNvPr id="9" name="Shape 135"/>
          <p:cNvPicPr preferRelativeResize="0"/>
          <p:nvPr/>
        </p:nvPicPr>
        <p:blipFill rotWithShape="1">
          <a:blip r:embed="rId3">
            <a:alphaModFix/>
          </a:blip>
          <a:srcRect t="4410" b="17484"/>
          <a:stretch/>
        </p:blipFill>
        <p:spPr>
          <a:xfrm>
            <a:off x="1643481" y="21945600"/>
            <a:ext cx="16492119" cy="5387708"/>
          </a:xfrm>
          <a:prstGeom prst="rect">
            <a:avLst/>
          </a:prstGeom>
          <a:noFill/>
          <a:ln>
            <a:noFill/>
          </a:ln>
        </p:spPr>
      </p:pic>
      <p:sp>
        <p:nvSpPr>
          <p:cNvPr id="4" name="TextBox 3"/>
          <p:cNvSpPr txBox="1"/>
          <p:nvPr/>
        </p:nvSpPr>
        <p:spPr>
          <a:xfrm>
            <a:off x="19303264" y="9067800"/>
            <a:ext cx="16434536" cy="5999078"/>
          </a:xfrm>
          <a:prstGeom prst="rect">
            <a:avLst/>
          </a:prstGeom>
          <a:noFill/>
        </p:spPr>
        <p:txBody>
          <a:bodyPr wrap="square" rtlCol="0">
            <a:spAutoFit/>
          </a:bodyPr>
          <a:lstStyle/>
          <a:p>
            <a:pPr lvl="0">
              <a:buClr>
                <a:srgbClr val="34495E"/>
              </a:buClr>
              <a:buSzPct val="25000"/>
            </a:pPr>
            <a:r>
              <a:rPr lang="en-US" sz="5400" b="1" dirty="0">
                <a:solidFill>
                  <a:srgbClr val="34495E"/>
                </a:solidFill>
                <a:latin typeface="Lato"/>
                <a:ea typeface="Lato"/>
                <a:cs typeface="Lato"/>
                <a:sym typeface="Lato"/>
              </a:rPr>
              <a:t>Data</a:t>
            </a:r>
          </a:p>
          <a:p>
            <a:pPr lvl="0">
              <a:spcBef>
                <a:spcPts val="720"/>
              </a:spcBef>
              <a:buSzPct val="25000"/>
            </a:pPr>
            <a:r>
              <a:rPr lang="en-US" sz="3600" dirty="0" smtClean="0">
                <a:solidFill>
                  <a:schemeClr val="dk1"/>
                </a:solidFill>
                <a:latin typeface="Georgia"/>
                <a:ea typeface="Georgia"/>
                <a:cs typeface="Georgia"/>
                <a:sym typeface="Georgia"/>
              </a:rPr>
              <a:t>Wikinergy.org is a research </a:t>
            </a:r>
            <a:r>
              <a:rPr lang="en-US" sz="3600" dirty="0">
                <a:solidFill>
                  <a:schemeClr val="dk1"/>
                </a:solidFill>
                <a:latin typeface="Georgia"/>
                <a:ea typeface="Georgia"/>
                <a:cs typeface="Georgia"/>
                <a:sym typeface="Georgia"/>
              </a:rPr>
              <a:t>database contains datasets with 1- and 15- minute electricity usage </a:t>
            </a:r>
            <a:r>
              <a:rPr lang="en-US" sz="3600" dirty="0" smtClean="0">
                <a:solidFill>
                  <a:schemeClr val="dk1"/>
                </a:solidFill>
                <a:latin typeface="Georgia"/>
                <a:ea typeface="Georgia"/>
                <a:cs typeface="Georgia"/>
                <a:sym typeface="Georgia"/>
              </a:rPr>
              <a:t>in Austin, TX for </a:t>
            </a:r>
            <a:r>
              <a:rPr lang="en-US" sz="3600" dirty="0">
                <a:solidFill>
                  <a:schemeClr val="dk1"/>
                </a:solidFill>
                <a:latin typeface="Georgia"/>
                <a:ea typeface="Georgia"/>
                <a:cs typeface="Georgia"/>
                <a:sym typeface="Georgia"/>
              </a:rPr>
              <a:t>both whole homes and individual appliances within each home. The data contains over 500 homes and spans from January 2013 through May 2014. A dataset containing hourly temperature data taken from a free API at wunderground.com </a:t>
            </a:r>
            <a:r>
              <a:rPr lang="en-US" sz="3600" dirty="0" smtClean="0">
                <a:solidFill>
                  <a:schemeClr val="dk1"/>
                </a:solidFill>
                <a:latin typeface="Georgia"/>
                <a:ea typeface="Georgia"/>
                <a:cs typeface="Georgia"/>
                <a:sym typeface="Georgia"/>
              </a:rPr>
              <a:t>was </a:t>
            </a:r>
            <a:r>
              <a:rPr lang="en-US" sz="3600" dirty="0">
                <a:solidFill>
                  <a:schemeClr val="dk1"/>
                </a:solidFill>
                <a:latin typeface="Georgia"/>
                <a:ea typeface="Georgia"/>
                <a:cs typeface="Georgia"/>
                <a:sym typeface="Georgia"/>
              </a:rPr>
              <a:t>used in order to correlate energy usage with temperature. The disaggregation and detection algorithms were ultimately used with our final dataset, smart meter data uploaded from  approximately 30 Oak Park residents. This data only contains total home energy use and is sampled at 30-minute intervals.</a:t>
            </a:r>
            <a:endParaRPr lang="en-US" sz="3600" dirty="0"/>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619</Words>
  <Application>Microsoft Office PowerPoint</Application>
  <PresentationFormat>Custom</PresentationFormat>
  <Paragraphs>35</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Office Theme</vt:lpstr>
      <vt:lpstr>Custom Design</vt:lpstr>
      <vt:lpstr>Energy Analytics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Analytics</dc:title>
  <cp:lastModifiedBy>Stephen Suffian</cp:lastModifiedBy>
  <cp:revision>7</cp:revision>
  <dcterms:modified xsi:type="dcterms:W3CDTF">2014-08-18T21:16:23Z</dcterms:modified>
</cp:coreProperties>
</file>