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10"/>
  </p:notesMasterIdLst>
  <p:sldIdLst>
    <p:sldId id="256" r:id="rId2"/>
    <p:sldId id="257" r:id="rId3"/>
    <p:sldId id="263" r:id="rId4"/>
    <p:sldId id="259" r:id="rId5"/>
    <p:sldId id="260" r:id="rId6"/>
    <p:sldId id="265" r:id="rId7"/>
    <p:sldId id="264" r:id="rId8"/>
    <p:sldId id="262" r:id="rId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51" d="100"/>
          <a:sy n="51" d="100"/>
        </p:scale>
        <p:origin x="-293" y="-1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91425" rIns="91425" bIns="91425" anchor="b" anchorCtr="0"/>
          <a:lstStyle>
            <a:lvl1pPr marL="0" marR="0" indent="0" algn="r"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101769793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pPr>
              <a:spcBef>
                <a:spcPts val="0"/>
              </a:spcBef>
              <a:buNone/>
            </a:pPr>
            <a:endParaRPr/>
          </a:p>
        </p:txBody>
      </p:sp>
      <p:sp>
        <p:nvSpPr>
          <p:cNvPr id="111" name="Shape 1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pPr>
              <a:spcBef>
                <a:spcPts val="0"/>
              </a:spcBef>
              <a:buNone/>
            </a:pPr>
            <a:r>
              <a:rPr lang="en-US"/>
              <a:t>More and more towns and cities are turning to smart meters. 2way communication between utilities and the meter, and allow greater data collection. But what is all this data being used for? Previously someone had to read your meter every month, now it can be read however frequently they want, even every second. </a:t>
            </a:r>
          </a:p>
        </p:txBody>
      </p:sp>
      <p:sp>
        <p:nvSpPr>
          <p:cNvPr id="122" name="Shape 1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400550"/>
            <a:ext cx="5486399" cy="3600599"/>
          </a:xfrm>
          <a:prstGeom prst="rect">
            <a:avLst/>
          </a:prstGeom>
        </p:spPr>
        <p:txBody>
          <a:bodyPr lIns="91425" tIns="91425" rIns="91425" bIns="91425" anchor="ctr" anchorCtr="0">
            <a:noAutofit/>
          </a:bodyPr>
          <a:lstStyle/>
          <a:p>
            <a:pPr lvl="0" rtl="0">
              <a:spcBef>
                <a:spcPts val="0"/>
              </a:spcBef>
              <a:buNone/>
            </a:pPr>
            <a:r>
              <a:rPr lang="en-US"/>
              <a:t>Common disaggregation approaches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400550"/>
            <a:ext cx="5486399" cy="3600599"/>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400550"/>
            <a:ext cx="5486399" cy="3600599"/>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400550"/>
            <a:ext cx="5486399" cy="3600599"/>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400550"/>
            <a:ext cx="5486399" cy="3600599"/>
          </a:xfrm>
          <a:prstGeom prst="rect">
            <a:avLst/>
          </a:prstGeom>
        </p:spPr>
        <p:txBody>
          <a:bodyPr lIns="91425" tIns="91425" rIns="91425" bIns="91425" anchor="ctr" anchorCtr="0">
            <a:noAutofit/>
          </a:bodyPr>
          <a:lstStyle/>
          <a:p>
            <a:pPr lvl="0" rtl="0">
              <a:spcBef>
                <a:spcPts val="0"/>
              </a:spcBef>
              <a:buNone/>
            </a:pPr>
            <a:r>
              <a:rPr lang="en-US"/>
              <a:t>Common disaggregation approaches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4" name="Shape 164"/>
          <p:cNvSpPr txBox="1">
            <a:spLocks noGrp="1"/>
          </p:cNvSpPr>
          <p:nvPr>
            <p:ph type="body" idx="1"/>
          </p:nvPr>
        </p:nvSpPr>
        <p:spPr>
          <a:xfrm>
            <a:off x="685800" y="4400550"/>
            <a:ext cx="5486399" cy="3600599"/>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1143000" y="665162"/>
            <a:ext cx="6858000" cy="2387600"/>
          </a:xfrm>
          <a:prstGeom prst="rect">
            <a:avLst/>
          </a:prstGeom>
          <a:noFill/>
          <a:ln>
            <a:noFill/>
          </a:ln>
        </p:spPr>
        <p:txBody>
          <a:bodyPr lIns="91425" tIns="91425" rIns="91425" bIns="91425" anchor="b" anchorCtr="0"/>
          <a:lstStyle>
            <a:lvl1pPr marL="0" marR="0" indent="0" algn="ctr" rtl="0">
              <a:lnSpc>
                <a:spcPct val="90000"/>
              </a:lnSpc>
              <a:spcBef>
                <a:spcPts val="0"/>
              </a:spcBef>
              <a:buClr>
                <a:srgbClr val="34495E"/>
              </a:buClr>
              <a:buFont typeface="Lato"/>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143000" y="3052763"/>
            <a:ext cx="6858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rgbClr val="1ABC9C"/>
              </a:buClr>
              <a:buFont typeface="Lato"/>
              <a:buNone/>
              <a:defRPr/>
            </a:lvl1pPr>
            <a:lvl2pPr marL="457200" marR="0" indent="0" algn="ctr" rtl="0">
              <a:lnSpc>
                <a:spcPct val="90000"/>
              </a:lnSpc>
              <a:spcBef>
                <a:spcPts val="500"/>
              </a:spcBef>
              <a:buClr>
                <a:schemeClr val="dk1"/>
              </a:buClr>
              <a:buFont typeface="Lato"/>
              <a:buNone/>
              <a:defRPr/>
            </a:lvl2pPr>
            <a:lvl3pPr marL="914400" marR="0" indent="0" algn="ctr" rtl="0">
              <a:lnSpc>
                <a:spcPct val="90000"/>
              </a:lnSpc>
              <a:spcBef>
                <a:spcPts val="500"/>
              </a:spcBef>
              <a:buClr>
                <a:schemeClr val="dk1"/>
              </a:buClr>
              <a:buFont typeface="Lato"/>
              <a:buNone/>
              <a:defRPr/>
            </a:lvl3pPr>
            <a:lvl4pPr marL="1371600" marR="0" indent="0" algn="ctr" rtl="0">
              <a:lnSpc>
                <a:spcPct val="90000"/>
              </a:lnSpc>
              <a:spcBef>
                <a:spcPts val="500"/>
              </a:spcBef>
              <a:buClr>
                <a:schemeClr val="dk1"/>
              </a:buClr>
              <a:buFont typeface="Lato"/>
              <a:buNone/>
              <a:defRPr/>
            </a:lvl4pPr>
            <a:lvl5pPr marL="1828800" marR="0" indent="0" algn="ctr" rtl="0">
              <a:lnSpc>
                <a:spcPct val="90000"/>
              </a:lnSpc>
              <a:spcBef>
                <a:spcPts val="500"/>
              </a:spcBef>
              <a:buClr>
                <a:schemeClr val="dk1"/>
              </a:buClr>
              <a:buFont typeface="Lato"/>
              <a:buNone/>
              <a:defRPr/>
            </a:lvl5pPr>
            <a:lvl6pPr marL="2286000" marR="0" indent="0" algn="ctr" rtl="0">
              <a:lnSpc>
                <a:spcPct val="90000"/>
              </a:lnSpc>
              <a:spcBef>
                <a:spcPts val="500"/>
              </a:spcBef>
              <a:buClr>
                <a:schemeClr val="dk1"/>
              </a:buClr>
              <a:buFont typeface="Calibri"/>
              <a:buNone/>
              <a:defRPr/>
            </a:lvl6pPr>
            <a:lvl7pPr marL="2743200" marR="0" indent="0" algn="ctr" rtl="0">
              <a:lnSpc>
                <a:spcPct val="90000"/>
              </a:lnSpc>
              <a:spcBef>
                <a:spcPts val="500"/>
              </a:spcBef>
              <a:buClr>
                <a:schemeClr val="dk1"/>
              </a:buClr>
              <a:buFont typeface="Calibri"/>
              <a:buNone/>
              <a:defRPr/>
            </a:lvl7pPr>
            <a:lvl8pPr marL="3200400" marR="0" indent="0" algn="ctr" rtl="0">
              <a:lnSpc>
                <a:spcPct val="90000"/>
              </a:lnSpc>
              <a:spcBef>
                <a:spcPts val="500"/>
              </a:spcBef>
              <a:buClr>
                <a:schemeClr val="dk1"/>
              </a:buClr>
              <a:buFont typeface="Calibri"/>
              <a:buNone/>
              <a:defRPr/>
            </a:lvl8pPr>
            <a:lvl9pPr marL="3657600" marR="0" indent="0" algn="ctr" rtl="0">
              <a:lnSpc>
                <a:spcPct val="90000"/>
              </a:lnSpc>
              <a:spcBef>
                <a:spcPts val="500"/>
              </a:spcBef>
              <a:buClr>
                <a:schemeClr val="dk1"/>
              </a:buClr>
              <a:buFont typeface="Calibri"/>
              <a:buNone/>
              <a:defRPr/>
            </a:lvl9pPr>
          </a:lstStyle>
          <a:p>
            <a:endParaRPr/>
          </a:p>
        </p:txBody>
      </p:sp>
      <p:sp>
        <p:nvSpPr>
          <p:cNvPr id="17" name="Shape 17"/>
          <p:cNvSpPr txBox="1">
            <a:spLocks noGrp="1"/>
          </p:cNvSpPr>
          <p:nvPr>
            <p:ph type="dt" idx="10"/>
          </p:nvPr>
        </p:nvSpPr>
        <p:spPr>
          <a:xfrm>
            <a:off x="871537" y="6356351"/>
            <a:ext cx="1344613"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2216150" y="6356351"/>
            <a:ext cx="4711698"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927850" y="6356351"/>
            <a:ext cx="15874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7"/>
        <p:cNvGrpSpPr/>
        <p:nvPr/>
      </p:nvGrpSpPr>
      <p:grpSpPr>
        <a:xfrm>
          <a:off x="0" y="0"/>
          <a:ext cx="0" cy="0"/>
          <a:chOff x="0" y="0"/>
          <a:chExt cx="0" cy="0"/>
        </a:xfrm>
      </p:grpSpPr>
      <p:sp>
        <p:nvSpPr>
          <p:cNvPr id="88" name="Shape 88"/>
          <p:cNvSpPr/>
          <p:nvPr/>
        </p:nvSpPr>
        <p:spPr>
          <a:xfrm>
            <a:off x="0" y="6176962"/>
            <a:ext cx="9144000" cy="681035"/>
          </a:xfrm>
          <a:prstGeom prst="rect">
            <a:avLst/>
          </a:prstGeom>
          <a:solidFill>
            <a:srgbClr val="34495E"/>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89" name="Shape 89"/>
          <p:cNvPicPr preferRelativeResize="0"/>
          <p:nvPr/>
        </p:nvPicPr>
        <p:blipFill rotWithShape="1">
          <a:blip r:embed="rId2">
            <a:alphaModFix/>
          </a:blip>
          <a:srcRect/>
          <a:stretch/>
        </p:blipFill>
        <p:spPr>
          <a:xfrm>
            <a:off x="93777" y="6208058"/>
            <a:ext cx="683983" cy="618841"/>
          </a:xfrm>
          <a:prstGeom prst="rect">
            <a:avLst/>
          </a:prstGeom>
          <a:noFill/>
          <a:ln>
            <a:noFill/>
          </a:ln>
        </p:spPr>
      </p:pic>
      <p:sp>
        <p:nvSpPr>
          <p:cNvPr id="90" name="Shape 90"/>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algn="ctr" rtl="0">
              <a:lnSpc>
                <a:spcPct val="90000"/>
              </a:lnSpc>
              <a:spcBef>
                <a:spcPts val="0"/>
              </a:spcBef>
              <a:buClr>
                <a:srgbClr val="34495E"/>
              </a:buClr>
              <a:buFont typeface="Lato"/>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1" name="Shape 91"/>
          <p:cNvSpPr txBox="1">
            <a:spLocks noGrp="1"/>
          </p:cNvSpPr>
          <p:nvPr>
            <p:ph type="body" idx="1"/>
          </p:nvPr>
        </p:nvSpPr>
        <p:spPr>
          <a:xfrm rot="5400000">
            <a:off x="2396330" y="57943"/>
            <a:ext cx="4351338" cy="7886700"/>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Lato"/>
              <a:buChar char="•"/>
              <a:defRPr/>
            </a:lvl1pPr>
            <a:lvl2pPr marL="685800" indent="-76200" algn="l" rtl="0">
              <a:lnSpc>
                <a:spcPct val="90000"/>
              </a:lnSpc>
              <a:spcBef>
                <a:spcPts val="500"/>
              </a:spcBef>
              <a:buClr>
                <a:schemeClr val="dk1"/>
              </a:buClr>
              <a:buFont typeface="Lato"/>
              <a:buChar char="•"/>
              <a:defRPr/>
            </a:lvl2pPr>
            <a:lvl3pPr marL="1143000" indent="-101600" algn="l" rtl="0">
              <a:lnSpc>
                <a:spcPct val="90000"/>
              </a:lnSpc>
              <a:spcBef>
                <a:spcPts val="500"/>
              </a:spcBef>
              <a:buClr>
                <a:schemeClr val="dk1"/>
              </a:buClr>
              <a:buFont typeface="Lato"/>
              <a:buChar char="•"/>
              <a:defRPr/>
            </a:lvl3pPr>
            <a:lvl4pPr marL="1600200" indent="-114300" algn="l" rtl="0">
              <a:lnSpc>
                <a:spcPct val="90000"/>
              </a:lnSpc>
              <a:spcBef>
                <a:spcPts val="500"/>
              </a:spcBef>
              <a:buClr>
                <a:schemeClr val="dk1"/>
              </a:buClr>
              <a:buFont typeface="Lato"/>
              <a:buChar char="•"/>
              <a:defRPr/>
            </a:lvl4pPr>
            <a:lvl5pPr marL="2057400" indent="-114300" algn="l" rtl="0">
              <a:lnSpc>
                <a:spcPct val="90000"/>
              </a:lnSpc>
              <a:spcBef>
                <a:spcPts val="500"/>
              </a:spcBef>
              <a:buClr>
                <a:schemeClr val="dk1"/>
              </a:buClr>
              <a:buFont typeface="Lato"/>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92" name="Shape 92"/>
          <p:cNvSpPr txBox="1">
            <a:spLocks noGrp="1"/>
          </p:cNvSpPr>
          <p:nvPr>
            <p:ph type="dt" idx="10"/>
          </p:nvPr>
        </p:nvSpPr>
        <p:spPr>
          <a:xfrm>
            <a:off x="871537" y="6356351"/>
            <a:ext cx="1344613"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3" name="Shape 93"/>
          <p:cNvSpPr txBox="1">
            <a:spLocks noGrp="1"/>
          </p:cNvSpPr>
          <p:nvPr>
            <p:ph type="ftr" idx="11"/>
          </p:nvPr>
        </p:nvSpPr>
        <p:spPr>
          <a:xfrm>
            <a:off x="2216150" y="6356351"/>
            <a:ext cx="4711698"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4" name="Shape 94"/>
          <p:cNvSpPr txBox="1">
            <a:spLocks noGrp="1"/>
          </p:cNvSpPr>
          <p:nvPr>
            <p:ph type="sldNum" idx="12"/>
          </p:nvPr>
        </p:nvSpPr>
        <p:spPr>
          <a:xfrm>
            <a:off x="6927850" y="6356351"/>
            <a:ext cx="15874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5"/>
        <p:cNvGrpSpPr/>
        <p:nvPr/>
      </p:nvGrpSpPr>
      <p:grpSpPr>
        <a:xfrm>
          <a:off x="0" y="0"/>
          <a:ext cx="0" cy="0"/>
          <a:chOff x="0" y="0"/>
          <a:chExt cx="0" cy="0"/>
        </a:xfrm>
      </p:grpSpPr>
      <p:sp>
        <p:nvSpPr>
          <p:cNvPr id="96" name="Shape 96"/>
          <p:cNvSpPr/>
          <p:nvPr/>
        </p:nvSpPr>
        <p:spPr>
          <a:xfrm>
            <a:off x="0" y="6176962"/>
            <a:ext cx="9144000" cy="681035"/>
          </a:xfrm>
          <a:prstGeom prst="rect">
            <a:avLst/>
          </a:prstGeom>
          <a:solidFill>
            <a:srgbClr val="34495E"/>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97" name="Shape 97"/>
          <p:cNvPicPr preferRelativeResize="0"/>
          <p:nvPr/>
        </p:nvPicPr>
        <p:blipFill rotWithShape="1">
          <a:blip r:embed="rId2">
            <a:alphaModFix/>
          </a:blip>
          <a:srcRect/>
          <a:stretch/>
        </p:blipFill>
        <p:spPr>
          <a:xfrm>
            <a:off x="93777" y="6208058"/>
            <a:ext cx="683983" cy="618841"/>
          </a:xfrm>
          <a:prstGeom prst="rect">
            <a:avLst/>
          </a:prstGeom>
          <a:noFill/>
          <a:ln>
            <a:noFill/>
          </a:ln>
        </p:spPr>
      </p:pic>
      <p:sp>
        <p:nvSpPr>
          <p:cNvPr id="98" name="Shape 98"/>
          <p:cNvSpPr txBox="1">
            <a:spLocks noGrp="1"/>
          </p:cNvSpPr>
          <p:nvPr>
            <p:ph type="title"/>
          </p:nvPr>
        </p:nvSpPr>
        <p:spPr>
          <a:xfrm rot="5400000">
            <a:off x="4623593" y="2285206"/>
            <a:ext cx="5811838" cy="1971675"/>
          </a:xfrm>
          <a:prstGeom prst="rect">
            <a:avLst/>
          </a:prstGeom>
          <a:noFill/>
          <a:ln>
            <a:noFill/>
          </a:ln>
        </p:spPr>
        <p:txBody>
          <a:bodyPr lIns="91425" tIns="91425" rIns="91425" bIns="91425" anchor="ctr" anchorCtr="0"/>
          <a:lstStyle>
            <a:lvl1pPr algn="ctr" rtl="0">
              <a:lnSpc>
                <a:spcPct val="90000"/>
              </a:lnSpc>
              <a:spcBef>
                <a:spcPts val="0"/>
              </a:spcBef>
              <a:buClr>
                <a:srgbClr val="34495E"/>
              </a:buClr>
              <a:buFont typeface="Lato"/>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9" name="Shape 99"/>
          <p:cNvSpPr txBox="1">
            <a:spLocks noGrp="1"/>
          </p:cNvSpPr>
          <p:nvPr>
            <p:ph type="body" idx="1"/>
          </p:nvPr>
        </p:nvSpPr>
        <p:spPr>
          <a:xfrm rot="5400000">
            <a:off x="623093" y="370681"/>
            <a:ext cx="5811838" cy="5800725"/>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Lato"/>
              <a:buChar char="•"/>
              <a:defRPr/>
            </a:lvl1pPr>
            <a:lvl2pPr marL="685800" indent="-76200" algn="l" rtl="0">
              <a:lnSpc>
                <a:spcPct val="90000"/>
              </a:lnSpc>
              <a:spcBef>
                <a:spcPts val="500"/>
              </a:spcBef>
              <a:buClr>
                <a:schemeClr val="dk1"/>
              </a:buClr>
              <a:buFont typeface="Lato"/>
              <a:buChar char="•"/>
              <a:defRPr/>
            </a:lvl2pPr>
            <a:lvl3pPr marL="1143000" indent="-101600" algn="l" rtl="0">
              <a:lnSpc>
                <a:spcPct val="90000"/>
              </a:lnSpc>
              <a:spcBef>
                <a:spcPts val="500"/>
              </a:spcBef>
              <a:buClr>
                <a:schemeClr val="dk1"/>
              </a:buClr>
              <a:buFont typeface="Lato"/>
              <a:buChar char="•"/>
              <a:defRPr/>
            </a:lvl3pPr>
            <a:lvl4pPr marL="1600200" indent="-114300" algn="l" rtl="0">
              <a:lnSpc>
                <a:spcPct val="90000"/>
              </a:lnSpc>
              <a:spcBef>
                <a:spcPts val="500"/>
              </a:spcBef>
              <a:buClr>
                <a:schemeClr val="dk1"/>
              </a:buClr>
              <a:buFont typeface="Lato"/>
              <a:buChar char="•"/>
              <a:defRPr/>
            </a:lvl4pPr>
            <a:lvl5pPr marL="2057400" indent="-114300" algn="l" rtl="0">
              <a:lnSpc>
                <a:spcPct val="90000"/>
              </a:lnSpc>
              <a:spcBef>
                <a:spcPts val="500"/>
              </a:spcBef>
              <a:buClr>
                <a:schemeClr val="dk1"/>
              </a:buClr>
              <a:buFont typeface="Lato"/>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100" name="Shape 100"/>
          <p:cNvSpPr txBox="1">
            <a:spLocks noGrp="1"/>
          </p:cNvSpPr>
          <p:nvPr>
            <p:ph type="dt" idx="10"/>
          </p:nvPr>
        </p:nvSpPr>
        <p:spPr>
          <a:xfrm>
            <a:off x="871537" y="6356351"/>
            <a:ext cx="1344613"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1" name="Shape 101"/>
          <p:cNvSpPr txBox="1">
            <a:spLocks noGrp="1"/>
          </p:cNvSpPr>
          <p:nvPr>
            <p:ph type="ftr" idx="11"/>
          </p:nvPr>
        </p:nvSpPr>
        <p:spPr>
          <a:xfrm>
            <a:off x="2216150" y="6356351"/>
            <a:ext cx="4711698"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2" name="Shape 102"/>
          <p:cNvSpPr txBox="1">
            <a:spLocks noGrp="1"/>
          </p:cNvSpPr>
          <p:nvPr>
            <p:ph type="sldNum" idx="12"/>
          </p:nvPr>
        </p:nvSpPr>
        <p:spPr>
          <a:xfrm>
            <a:off x="6927850" y="6356351"/>
            <a:ext cx="15874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lt1"/>
        </a:solidFill>
        <a:effectLst/>
      </p:bgPr>
    </p:bg>
    <p:spTree>
      <p:nvGrpSpPr>
        <p:cNvPr id="1" name="Shape 20"/>
        <p:cNvGrpSpPr/>
        <p:nvPr/>
      </p:nvGrpSpPr>
      <p:grpSpPr>
        <a:xfrm>
          <a:off x="0" y="0"/>
          <a:ext cx="0" cy="0"/>
          <a:chOff x="0" y="0"/>
          <a:chExt cx="0" cy="0"/>
        </a:xfrm>
      </p:grpSpPr>
      <p:sp>
        <p:nvSpPr>
          <p:cNvPr id="21" name="Shape 21"/>
          <p:cNvSpPr/>
          <p:nvPr/>
        </p:nvSpPr>
        <p:spPr>
          <a:xfrm>
            <a:off x="0" y="6176962"/>
            <a:ext cx="9144000" cy="681035"/>
          </a:xfrm>
          <a:prstGeom prst="rect">
            <a:avLst/>
          </a:prstGeom>
          <a:solidFill>
            <a:srgbClr val="34495E"/>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22" name="Shape 22"/>
          <p:cNvPicPr preferRelativeResize="0"/>
          <p:nvPr/>
        </p:nvPicPr>
        <p:blipFill rotWithShape="1">
          <a:blip r:embed="rId2">
            <a:alphaModFix/>
          </a:blip>
          <a:srcRect/>
          <a:stretch/>
        </p:blipFill>
        <p:spPr>
          <a:xfrm>
            <a:off x="93777" y="6208058"/>
            <a:ext cx="683983" cy="618841"/>
          </a:xfrm>
          <a:prstGeom prst="rect">
            <a:avLst/>
          </a:prstGeom>
          <a:noFill/>
          <a:ln>
            <a:noFill/>
          </a:ln>
        </p:spPr>
      </p:pic>
      <p:sp>
        <p:nvSpPr>
          <p:cNvPr id="23" name="Shape 23"/>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algn="ctr" rtl="0">
              <a:lnSpc>
                <a:spcPct val="90000"/>
              </a:lnSpc>
              <a:spcBef>
                <a:spcPts val="0"/>
              </a:spcBef>
              <a:buClr>
                <a:srgbClr val="34495E"/>
              </a:buClr>
              <a:buFont typeface="Lato"/>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Lato"/>
              <a:buChar char="•"/>
              <a:defRPr/>
            </a:lvl1pPr>
            <a:lvl2pPr marL="685800" indent="-76200" algn="l" rtl="0">
              <a:lnSpc>
                <a:spcPct val="90000"/>
              </a:lnSpc>
              <a:spcBef>
                <a:spcPts val="500"/>
              </a:spcBef>
              <a:buClr>
                <a:schemeClr val="dk1"/>
              </a:buClr>
              <a:buFont typeface="Lato"/>
              <a:buChar char="•"/>
              <a:defRPr/>
            </a:lvl2pPr>
            <a:lvl3pPr marL="1143000" indent="-101600" algn="l" rtl="0">
              <a:lnSpc>
                <a:spcPct val="90000"/>
              </a:lnSpc>
              <a:spcBef>
                <a:spcPts val="500"/>
              </a:spcBef>
              <a:buClr>
                <a:schemeClr val="dk1"/>
              </a:buClr>
              <a:buFont typeface="Lato"/>
              <a:buChar char="•"/>
              <a:defRPr/>
            </a:lvl3pPr>
            <a:lvl4pPr marL="1600200" indent="-114300" algn="l" rtl="0">
              <a:lnSpc>
                <a:spcPct val="90000"/>
              </a:lnSpc>
              <a:spcBef>
                <a:spcPts val="500"/>
              </a:spcBef>
              <a:buClr>
                <a:schemeClr val="dk1"/>
              </a:buClr>
              <a:buFont typeface="Lato"/>
              <a:buChar char="•"/>
              <a:defRPr/>
            </a:lvl4pPr>
            <a:lvl5pPr marL="2057400" indent="-114300" algn="l" rtl="0">
              <a:lnSpc>
                <a:spcPct val="90000"/>
              </a:lnSpc>
              <a:spcBef>
                <a:spcPts val="500"/>
              </a:spcBef>
              <a:buClr>
                <a:schemeClr val="dk1"/>
              </a:buClr>
              <a:buFont typeface="Lato"/>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25" name="Shape 25"/>
          <p:cNvSpPr txBox="1">
            <a:spLocks noGrp="1"/>
          </p:cNvSpPr>
          <p:nvPr>
            <p:ph type="dt" idx="10"/>
          </p:nvPr>
        </p:nvSpPr>
        <p:spPr>
          <a:xfrm>
            <a:off x="871537" y="6356351"/>
            <a:ext cx="1344613"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2216150" y="6356351"/>
            <a:ext cx="4711698"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6927850" y="6356351"/>
            <a:ext cx="15874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p:nvPr/>
        </p:nvSpPr>
        <p:spPr>
          <a:xfrm>
            <a:off x="0" y="6176962"/>
            <a:ext cx="9144000" cy="681035"/>
          </a:xfrm>
          <a:prstGeom prst="rect">
            <a:avLst/>
          </a:prstGeom>
          <a:solidFill>
            <a:srgbClr val="34495E"/>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30" name="Shape 30"/>
          <p:cNvPicPr preferRelativeResize="0"/>
          <p:nvPr/>
        </p:nvPicPr>
        <p:blipFill rotWithShape="1">
          <a:blip r:embed="rId2">
            <a:alphaModFix/>
          </a:blip>
          <a:srcRect/>
          <a:stretch/>
        </p:blipFill>
        <p:spPr>
          <a:xfrm>
            <a:off x="93777" y="6208058"/>
            <a:ext cx="683983" cy="618841"/>
          </a:xfrm>
          <a:prstGeom prst="rect">
            <a:avLst/>
          </a:prstGeom>
          <a:noFill/>
          <a:ln>
            <a:noFill/>
          </a:ln>
        </p:spPr>
      </p:pic>
      <p:sp>
        <p:nvSpPr>
          <p:cNvPr id="31" name="Shape 31"/>
          <p:cNvSpPr txBox="1">
            <a:spLocks noGrp="1"/>
          </p:cNvSpPr>
          <p:nvPr>
            <p:ph type="title"/>
          </p:nvPr>
        </p:nvSpPr>
        <p:spPr>
          <a:xfrm>
            <a:off x="623887" y="1709739"/>
            <a:ext cx="7886700" cy="2852737"/>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1"/>
          </p:nvPr>
        </p:nvSpPr>
        <p:spPr>
          <a:xfrm>
            <a:off x="623887" y="4589464"/>
            <a:ext cx="7886700" cy="1500187"/>
          </a:xfrm>
          <a:prstGeom prst="rect">
            <a:avLst/>
          </a:prstGeom>
          <a:noFill/>
          <a:ln>
            <a:noFill/>
          </a:ln>
        </p:spPr>
        <p:txBody>
          <a:bodyPr lIns="91425" tIns="91425" rIns="91425" bIns="91425" anchor="t" anchorCtr="0"/>
          <a:lstStyle>
            <a:lvl1pPr marL="0" indent="0" rtl="0">
              <a:spcBef>
                <a:spcPts val="0"/>
              </a:spcBef>
              <a:buClr>
                <a:srgbClr val="1ABC9C"/>
              </a:buClr>
              <a:buFont typeface="Lato"/>
              <a:buNone/>
              <a:defRPr/>
            </a:lvl1pPr>
            <a:lvl2pPr marL="457200" indent="0" rtl="0">
              <a:spcBef>
                <a:spcPts val="0"/>
              </a:spcBef>
              <a:buClr>
                <a:srgbClr val="888888"/>
              </a:buClr>
              <a:buFont typeface="Lato"/>
              <a:buNone/>
              <a:defRPr/>
            </a:lvl2pPr>
            <a:lvl3pPr marL="914400" indent="0" rtl="0">
              <a:spcBef>
                <a:spcPts val="0"/>
              </a:spcBef>
              <a:buClr>
                <a:srgbClr val="888888"/>
              </a:buClr>
              <a:buFont typeface="Lato"/>
              <a:buNone/>
              <a:defRPr/>
            </a:lvl3pPr>
            <a:lvl4pPr marL="1371600" indent="0" rtl="0">
              <a:spcBef>
                <a:spcPts val="0"/>
              </a:spcBef>
              <a:buClr>
                <a:srgbClr val="888888"/>
              </a:buClr>
              <a:buFont typeface="Lato"/>
              <a:buNone/>
              <a:defRPr/>
            </a:lvl4pPr>
            <a:lvl5pPr marL="1828800" indent="0" rtl="0">
              <a:spcBef>
                <a:spcPts val="0"/>
              </a:spcBef>
              <a:buClr>
                <a:srgbClr val="888888"/>
              </a:buClr>
              <a:buFont typeface="Lato"/>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33" name="Shape 33"/>
          <p:cNvSpPr txBox="1">
            <a:spLocks noGrp="1"/>
          </p:cNvSpPr>
          <p:nvPr>
            <p:ph type="dt" idx="10"/>
          </p:nvPr>
        </p:nvSpPr>
        <p:spPr>
          <a:xfrm>
            <a:off x="871537" y="6356351"/>
            <a:ext cx="1344613"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ftr" idx="11"/>
          </p:nvPr>
        </p:nvSpPr>
        <p:spPr>
          <a:xfrm>
            <a:off x="2216150" y="6356351"/>
            <a:ext cx="4711698"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5" name="Shape 35"/>
          <p:cNvSpPr txBox="1">
            <a:spLocks noGrp="1"/>
          </p:cNvSpPr>
          <p:nvPr>
            <p:ph type="sldNum" idx="12"/>
          </p:nvPr>
        </p:nvSpPr>
        <p:spPr>
          <a:xfrm>
            <a:off x="6927850" y="6356351"/>
            <a:ext cx="15874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6"/>
        <p:cNvGrpSpPr/>
        <p:nvPr/>
      </p:nvGrpSpPr>
      <p:grpSpPr>
        <a:xfrm>
          <a:off x="0" y="0"/>
          <a:ext cx="0" cy="0"/>
          <a:chOff x="0" y="0"/>
          <a:chExt cx="0" cy="0"/>
        </a:xfrm>
      </p:grpSpPr>
      <p:sp>
        <p:nvSpPr>
          <p:cNvPr id="37" name="Shape 37"/>
          <p:cNvSpPr/>
          <p:nvPr/>
        </p:nvSpPr>
        <p:spPr>
          <a:xfrm>
            <a:off x="0" y="6176962"/>
            <a:ext cx="9144000" cy="681035"/>
          </a:xfrm>
          <a:prstGeom prst="rect">
            <a:avLst/>
          </a:prstGeom>
          <a:solidFill>
            <a:srgbClr val="34495E"/>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38" name="Shape 38"/>
          <p:cNvPicPr preferRelativeResize="0"/>
          <p:nvPr/>
        </p:nvPicPr>
        <p:blipFill rotWithShape="1">
          <a:blip r:embed="rId2">
            <a:alphaModFix/>
          </a:blip>
          <a:srcRect/>
          <a:stretch/>
        </p:blipFill>
        <p:spPr>
          <a:xfrm>
            <a:off x="93777" y="6208058"/>
            <a:ext cx="683983" cy="618841"/>
          </a:xfrm>
          <a:prstGeom prst="rect">
            <a:avLst/>
          </a:prstGeom>
          <a:noFill/>
          <a:ln>
            <a:noFill/>
          </a:ln>
        </p:spPr>
      </p:pic>
      <p:sp>
        <p:nvSpPr>
          <p:cNvPr id="39" name="Shape 39"/>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algn="ctr" rtl="0">
              <a:lnSpc>
                <a:spcPct val="90000"/>
              </a:lnSpc>
              <a:spcBef>
                <a:spcPts val="0"/>
              </a:spcBef>
              <a:buClr>
                <a:srgbClr val="34495E"/>
              </a:buClr>
              <a:buFont typeface="Lato"/>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1"/>
          </p:nvPr>
        </p:nvSpPr>
        <p:spPr>
          <a:xfrm>
            <a:off x="628650" y="1825625"/>
            <a:ext cx="38862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Lato"/>
              <a:buChar char="•"/>
              <a:defRPr/>
            </a:lvl1pPr>
            <a:lvl2pPr marL="685800" indent="-76200" algn="l" rtl="0">
              <a:lnSpc>
                <a:spcPct val="90000"/>
              </a:lnSpc>
              <a:spcBef>
                <a:spcPts val="500"/>
              </a:spcBef>
              <a:buClr>
                <a:schemeClr val="dk1"/>
              </a:buClr>
              <a:buFont typeface="Lato"/>
              <a:buChar char="•"/>
              <a:defRPr/>
            </a:lvl2pPr>
            <a:lvl3pPr marL="1143000" indent="-101600" algn="l" rtl="0">
              <a:lnSpc>
                <a:spcPct val="90000"/>
              </a:lnSpc>
              <a:spcBef>
                <a:spcPts val="500"/>
              </a:spcBef>
              <a:buClr>
                <a:schemeClr val="dk1"/>
              </a:buClr>
              <a:buFont typeface="Lato"/>
              <a:buChar char="•"/>
              <a:defRPr/>
            </a:lvl3pPr>
            <a:lvl4pPr marL="1600200" indent="-114300" algn="l" rtl="0">
              <a:lnSpc>
                <a:spcPct val="90000"/>
              </a:lnSpc>
              <a:spcBef>
                <a:spcPts val="500"/>
              </a:spcBef>
              <a:buClr>
                <a:schemeClr val="dk1"/>
              </a:buClr>
              <a:buFont typeface="Lato"/>
              <a:buChar char="•"/>
              <a:defRPr/>
            </a:lvl4pPr>
            <a:lvl5pPr marL="2057400" indent="-114300" algn="l" rtl="0">
              <a:lnSpc>
                <a:spcPct val="90000"/>
              </a:lnSpc>
              <a:spcBef>
                <a:spcPts val="500"/>
              </a:spcBef>
              <a:buClr>
                <a:schemeClr val="dk1"/>
              </a:buClr>
              <a:buFont typeface="Lato"/>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41" name="Shape 41"/>
          <p:cNvSpPr txBox="1">
            <a:spLocks noGrp="1"/>
          </p:cNvSpPr>
          <p:nvPr>
            <p:ph type="body" idx="2"/>
          </p:nvPr>
        </p:nvSpPr>
        <p:spPr>
          <a:xfrm>
            <a:off x="4629150" y="1825625"/>
            <a:ext cx="38862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Lato"/>
              <a:buChar char="•"/>
              <a:defRPr/>
            </a:lvl1pPr>
            <a:lvl2pPr marL="685800" indent="-76200" algn="l" rtl="0">
              <a:lnSpc>
                <a:spcPct val="90000"/>
              </a:lnSpc>
              <a:spcBef>
                <a:spcPts val="500"/>
              </a:spcBef>
              <a:buClr>
                <a:schemeClr val="dk1"/>
              </a:buClr>
              <a:buFont typeface="Lato"/>
              <a:buChar char="•"/>
              <a:defRPr/>
            </a:lvl2pPr>
            <a:lvl3pPr marL="1143000" indent="-101600" algn="l" rtl="0">
              <a:lnSpc>
                <a:spcPct val="90000"/>
              </a:lnSpc>
              <a:spcBef>
                <a:spcPts val="500"/>
              </a:spcBef>
              <a:buClr>
                <a:schemeClr val="dk1"/>
              </a:buClr>
              <a:buFont typeface="Lato"/>
              <a:buChar char="•"/>
              <a:defRPr/>
            </a:lvl3pPr>
            <a:lvl4pPr marL="1600200" indent="-114300" algn="l" rtl="0">
              <a:lnSpc>
                <a:spcPct val="90000"/>
              </a:lnSpc>
              <a:spcBef>
                <a:spcPts val="500"/>
              </a:spcBef>
              <a:buClr>
                <a:schemeClr val="dk1"/>
              </a:buClr>
              <a:buFont typeface="Lato"/>
              <a:buChar char="•"/>
              <a:defRPr/>
            </a:lvl4pPr>
            <a:lvl5pPr marL="2057400" indent="-114300" algn="l" rtl="0">
              <a:lnSpc>
                <a:spcPct val="90000"/>
              </a:lnSpc>
              <a:spcBef>
                <a:spcPts val="500"/>
              </a:spcBef>
              <a:buClr>
                <a:schemeClr val="dk1"/>
              </a:buClr>
              <a:buFont typeface="Lato"/>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42" name="Shape 42"/>
          <p:cNvSpPr txBox="1">
            <a:spLocks noGrp="1"/>
          </p:cNvSpPr>
          <p:nvPr>
            <p:ph type="dt" idx="10"/>
          </p:nvPr>
        </p:nvSpPr>
        <p:spPr>
          <a:xfrm>
            <a:off x="871537" y="6356351"/>
            <a:ext cx="1344613"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3" name="Shape 43"/>
          <p:cNvSpPr txBox="1">
            <a:spLocks noGrp="1"/>
          </p:cNvSpPr>
          <p:nvPr>
            <p:ph type="ftr" idx="11"/>
          </p:nvPr>
        </p:nvSpPr>
        <p:spPr>
          <a:xfrm>
            <a:off x="2216150" y="6356351"/>
            <a:ext cx="4711698"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4" name="Shape 44"/>
          <p:cNvSpPr txBox="1">
            <a:spLocks noGrp="1"/>
          </p:cNvSpPr>
          <p:nvPr>
            <p:ph type="sldNum" idx="12"/>
          </p:nvPr>
        </p:nvSpPr>
        <p:spPr>
          <a:xfrm>
            <a:off x="6927850" y="6356351"/>
            <a:ext cx="15874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5"/>
        <p:cNvGrpSpPr/>
        <p:nvPr/>
      </p:nvGrpSpPr>
      <p:grpSpPr>
        <a:xfrm>
          <a:off x="0" y="0"/>
          <a:ext cx="0" cy="0"/>
          <a:chOff x="0" y="0"/>
          <a:chExt cx="0" cy="0"/>
        </a:xfrm>
      </p:grpSpPr>
      <p:sp>
        <p:nvSpPr>
          <p:cNvPr id="46" name="Shape 46"/>
          <p:cNvSpPr/>
          <p:nvPr/>
        </p:nvSpPr>
        <p:spPr>
          <a:xfrm>
            <a:off x="0" y="6176962"/>
            <a:ext cx="9144000" cy="681035"/>
          </a:xfrm>
          <a:prstGeom prst="rect">
            <a:avLst/>
          </a:prstGeom>
          <a:solidFill>
            <a:srgbClr val="34495E"/>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47" name="Shape 47"/>
          <p:cNvPicPr preferRelativeResize="0"/>
          <p:nvPr/>
        </p:nvPicPr>
        <p:blipFill rotWithShape="1">
          <a:blip r:embed="rId2">
            <a:alphaModFix/>
          </a:blip>
          <a:srcRect/>
          <a:stretch/>
        </p:blipFill>
        <p:spPr>
          <a:xfrm>
            <a:off x="93777" y="6208058"/>
            <a:ext cx="683983" cy="618841"/>
          </a:xfrm>
          <a:prstGeom prst="rect">
            <a:avLst/>
          </a:prstGeom>
          <a:noFill/>
          <a:ln>
            <a:noFill/>
          </a:ln>
        </p:spPr>
      </p:pic>
      <p:sp>
        <p:nvSpPr>
          <p:cNvPr id="48" name="Shape 48"/>
          <p:cNvSpPr txBox="1">
            <a:spLocks noGrp="1"/>
          </p:cNvSpPr>
          <p:nvPr>
            <p:ph type="title"/>
          </p:nvPr>
        </p:nvSpPr>
        <p:spPr>
          <a:xfrm>
            <a:off x="629841" y="365126"/>
            <a:ext cx="7886700" cy="1325562"/>
          </a:xfrm>
          <a:prstGeom prst="rect">
            <a:avLst/>
          </a:prstGeom>
          <a:noFill/>
          <a:ln>
            <a:noFill/>
          </a:ln>
        </p:spPr>
        <p:txBody>
          <a:bodyPr lIns="91425" tIns="91425" rIns="91425" bIns="91425" anchor="ctr" anchorCtr="0"/>
          <a:lstStyle>
            <a:lvl1pPr algn="ctr" rtl="0">
              <a:lnSpc>
                <a:spcPct val="90000"/>
              </a:lnSpc>
              <a:spcBef>
                <a:spcPts val="0"/>
              </a:spcBef>
              <a:buClr>
                <a:srgbClr val="34495E"/>
              </a:buClr>
              <a:buFont typeface="Lato"/>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txBox="1">
            <a:spLocks noGrp="1"/>
          </p:cNvSpPr>
          <p:nvPr>
            <p:ph type="body" idx="1"/>
          </p:nvPr>
        </p:nvSpPr>
        <p:spPr>
          <a:xfrm>
            <a:off x="629841" y="1681163"/>
            <a:ext cx="3868340" cy="823912"/>
          </a:xfrm>
          <a:prstGeom prst="rect">
            <a:avLst/>
          </a:prstGeom>
          <a:noFill/>
          <a:ln>
            <a:noFill/>
          </a:ln>
        </p:spPr>
        <p:txBody>
          <a:bodyPr lIns="91425" tIns="91425" rIns="91425" bIns="91425" anchor="b" anchorCtr="0"/>
          <a:lstStyle>
            <a:lvl1pPr marL="0" indent="0" rtl="0">
              <a:spcBef>
                <a:spcPts val="0"/>
              </a:spcBef>
              <a:buFont typeface="Lato"/>
              <a:buNone/>
              <a:defRPr/>
            </a:lvl1pPr>
            <a:lvl2pPr marL="457200" indent="0" rtl="0">
              <a:spcBef>
                <a:spcPts val="0"/>
              </a:spcBef>
              <a:buFont typeface="Lato"/>
              <a:buNone/>
              <a:defRPr/>
            </a:lvl2pPr>
            <a:lvl3pPr marL="914400" indent="0" rtl="0">
              <a:spcBef>
                <a:spcPts val="0"/>
              </a:spcBef>
              <a:buFont typeface="Lato"/>
              <a:buNone/>
              <a:defRPr/>
            </a:lvl3pPr>
            <a:lvl4pPr marL="1371600" indent="0" rtl="0">
              <a:spcBef>
                <a:spcPts val="0"/>
              </a:spcBef>
              <a:buFont typeface="Lato"/>
              <a:buNone/>
              <a:defRPr/>
            </a:lvl4pPr>
            <a:lvl5pPr marL="1828800" indent="0" rtl="0">
              <a:spcBef>
                <a:spcPts val="0"/>
              </a:spcBef>
              <a:buFont typeface="Lato"/>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0" name="Shape 50"/>
          <p:cNvSpPr txBox="1">
            <a:spLocks noGrp="1"/>
          </p:cNvSpPr>
          <p:nvPr>
            <p:ph type="body" idx="2"/>
          </p:nvPr>
        </p:nvSpPr>
        <p:spPr>
          <a:xfrm>
            <a:off x="629841" y="2505075"/>
            <a:ext cx="3868340"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Lato"/>
              <a:buChar char="•"/>
              <a:defRPr/>
            </a:lvl1pPr>
            <a:lvl2pPr marL="685800" indent="-76200" algn="l" rtl="0">
              <a:lnSpc>
                <a:spcPct val="90000"/>
              </a:lnSpc>
              <a:spcBef>
                <a:spcPts val="500"/>
              </a:spcBef>
              <a:buClr>
                <a:schemeClr val="dk1"/>
              </a:buClr>
              <a:buFont typeface="Lato"/>
              <a:buChar char="•"/>
              <a:defRPr/>
            </a:lvl2pPr>
            <a:lvl3pPr marL="1143000" indent="-101600" algn="l" rtl="0">
              <a:lnSpc>
                <a:spcPct val="90000"/>
              </a:lnSpc>
              <a:spcBef>
                <a:spcPts val="500"/>
              </a:spcBef>
              <a:buClr>
                <a:schemeClr val="dk1"/>
              </a:buClr>
              <a:buFont typeface="Lato"/>
              <a:buChar char="•"/>
              <a:defRPr/>
            </a:lvl3pPr>
            <a:lvl4pPr marL="1600200" indent="-114300" algn="l" rtl="0">
              <a:lnSpc>
                <a:spcPct val="90000"/>
              </a:lnSpc>
              <a:spcBef>
                <a:spcPts val="500"/>
              </a:spcBef>
              <a:buClr>
                <a:schemeClr val="dk1"/>
              </a:buClr>
              <a:buFont typeface="Lato"/>
              <a:buChar char="•"/>
              <a:defRPr/>
            </a:lvl4pPr>
            <a:lvl5pPr marL="2057400" indent="-114300" algn="l" rtl="0">
              <a:lnSpc>
                <a:spcPct val="90000"/>
              </a:lnSpc>
              <a:spcBef>
                <a:spcPts val="500"/>
              </a:spcBef>
              <a:buClr>
                <a:schemeClr val="dk1"/>
              </a:buClr>
              <a:buFont typeface="Lato"/>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51" name="Shape 51"/>
          <p:cNvSpPr txBox="1">
            <a:spLocks noGrp="1"/>
          </p:cNvSpPr>
          <p:nvPr>
            <p:ph type="body" idx="3"/>
          </p:nvPr>
        </p:nvSpPr>
        <p:spPr>
          <a:xfrm>
            <a:off x="4629150" y="1681163"/>
            <a:ext cx="3887390" cy="823912"/>
          </a:xfrm>
          <a:prstGeom prst="rect">
            <a:avLst/>
          </a:prstGeom>
          <a:noFill/>
          <a:ln>
            <a:noFill/>
          </a:ln>
        </p:spPr>
        <p:txBody>
          <a:bodyPr lIns="91425" tIns="91425" rIns="91425" bIns="91425" anchor="b" anchorCtr="0"/>
          <a:lstStyle>
            <a:lvl1pPr marL="0" indent="0" rtl="0">
              <a:spcBef>
                <a:spcPts val="0"/>
              </a:spcBef>
              <a:buFont typeface="Lato"/>
              <a:buNone/>
              <a:defRPr/>
            </a:lvl1pPr>
            <a:lvl2pPr marL="457200" indent="0" rtl="0">
              <a:spcBef>
                <a:spcPts val="0"/>
              </a:spcBef>
              <a:buFont typeface="Lato"/>
              <a:buNone/>
              <a:defRPr/>
            </a:lvl2pPr>
            <a:lvl3pPr marL="914400" indent="0" rtl="0">
              <a:spcBef>
                <a:spcPts val="0"/>
              </a:spcBef>
              <a:buFont typeface="Lato"/>
              <a:buNone/>
              <a:defRPr/>
            </a:lvl3pPr>
            <a:lvl4pPr marL="1371600" indent="0" rtl="0">
              <a:spcBef>
                <a:spcPts val="0"/>
              </a:spcBef>
              <a:buFont typeface="Lato"/>
              <a:buNone/>
              <a:defRPr/>
            </a:lvl4pPr>
            <a:lvl5pPr marL="1828800" indent="0" rtl="0">
              <a:spcBef>
                <a:spcPts val="0"/>
              </a:spcBef>
              <a:buFont typeface="Lato"/>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2" name="Shape 52"/>
          <p:cNvSpPr txBox="1">
            <a:spLocks noGrp="1"/>
          </p:cNvSpPr>
          <p:nvPr>
            <p:ph type="body" idx="4"/>
          </p:nvPr>
        </p:nvSpPr>
        <p:spPr>
          <a:xfrm>
            <a:off x="4629150" y="2505075"/>
            <a:ext cx="3887390"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Lato"/>
              <a:buChar char="•"/>
              <a:defRPr/>
            </a:lvl1pPr>
            <a:lvl2pPr marL="685800" indent="-76200" algn="l" rtl="0">
              <a:lnSpc>
                <a:spcPct val="90000"/>
              </a:lnSpc>
              <a:spcBef>
                <a:spcPts val="500"/>
              </a:spcBef>
              <a:buClr>
                <a:schemeClr val="dk1"/>
              </a:buClr>
              <a:buFont typeface="Lato"/>
              <a:buChar char="•"/>
              <a:defRPr/>
            </a:lvl2pPr>
            <a:lvl3pPr marL="1143000" indent="-101600" algn="l" rtl="0">
              <a:lnSpc>
                <a:spcPct val="90000"/>
              </a:lnSpc>
              <a:spcBef>
                <a:spcPts val="500"/>
              </a:spcBef>
              <a:buClr>
                <a:schemeClr val="dk1"/>
              </a:buClr>
              <a:buFont typeface="Lato"/>
              <a:buChar char="•"/>
              <a:defRPr/>
            </a:lvl3pPr>
            <a:lvl4pPr marL="1600200" indent="-114300" algn="l" rtl="0">
              <a:lnSpc>
                <a:spcPct val="90000"/>
              </a:lnSpc>
              <a:spcBef>
                <a:spcPts val="500"/>
              </a:spcBef>
              <a:buClr>
                <a:schemeClr val="dk1"/>
              </a:buClr>
              <a:buFont typeface="Lato"/>
              <a:buChar char="•"/>
              <a:defRPr/>
            </a:lvl4pPr>
            <a:lvl5pPr marL="2057400" indent="-114300" algn="l" rtl="0">
              <a:lnSpc>
                <a:spcPct val="90000"/>
              </a:lnSpc>
              <a:spcBef>
                <a:spcPts val="500"/>
              </a:spcBef>
              <a:buClr>
                <a:schemeClr val="dk1"/>
              </a:buClr>
              <a:buFont typeface="Lato"/>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53" name="Shape 53"/>
          <p:cNvSpPr txBox="1">
            <a:spLocks noGrp="1"/>
          </p:cNvSpPr>
          <p:nvPr>
            <p:ph type="dt" idx="10"/>
          </p:nvPr>
        </p:nvSpPr>
        <p:spPr>
          <a:xfrm>
            <a:off x="871537" y="6356351"/>
            <a:ext cx="1344613"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4" name="Shape 54"/>
          <p:cNvSpPr txBox="1">
            <a:spLocks noGrp="1"/>
          </p:cNvSpPr>
          <p:nvPr>
            <p:ph type="ftr" idx="11"/>
          </p:nvPr>
        </p:nvSpPr>
        <p:spPr>
          <a:xfrm>
            <a:off x="2216150" y="6356351"/>
            <a:ext cx="4711698"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sldNum" idx="12"/>
          </p:nvPr>
        </p:nvSpPr>
        <p:spPr>
          <a:xfrm>
            <a:off x="6927850" y="6356351"/>
            <a:ext cx="15874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sp>
        <p:nvSpPr>
          <p:cNvPr id="57" name="Shape 57"/>
          <p:cNvSpPr/>
          <p:nvPr/>
        </p:nvSpPr>
        <p:spPr>
          <a:xfrm>
            <a:off x="-2848" y="6179812"/>
            <a:ext cx="9144000" cy="681035"/>
          </a:xfrm>
          <a:prstGeom prst="rect">
            <a:avLst/>
          </a:prstGeom>
          <a:solidFill>
            <a:srgbClr val="34495E"/>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58" name="Shape 58"/>
          <p:cNvPicPr preferRelativeResize="0"/>
          <p:nvPr/>
        </p:nvPicPr>
        <p:blipFill rotWithShape="1">
          <a:blip r:embed="rId2">
            <a:alphaModFix/>
          </a:blip>
          <a:srcRect/>
          <a:stretch/>
        </p:blipFill>
        <p:spPr>
          <a:xfrm>
            <a:off x="93777" y="6208058"/>
            <a:ext cx="683983" cy="618841"/>
          </a:xfrm>
          <a:prstGeom prst="rect">
            <a:avLst/>
          </a:prstGeom>
          <a:noFill/>
          <a:ln>
            <a:noFill/>
          </a:ln>
        </p:spPr>
      </p:pic>
      <p:sp>
        <p:nvSpPr>
          <p:cNvPr id="59" name="Shape 59"/>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algn="ctr" rtl="0">
              <a:lnSpc>
                <a:spcPct val="90000"/>
              </a:lnSpc>
              <a:spcBef>
                <a:spcPts val="0"/>
              </a:spcBef>
              <a:buClr>
                <a:srgbClr val="34495E"/>
              </a:buClr>
              <a:buFont typeface="Lato"/>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dt" idx="10"/>
          </p:nvPr>
        </p:nvSpPr>
        <p:spPr>
          <a:xfrm>
            <a:off x="871537" y="6356351"/>
            <a:ext cx="1344613"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1" name="Shape 61"/>
          <p:cNvSpPr txBox="1">
            <a:spLocks noGrp="1"/>
          </p:cNvSpPr>
          <p:nvPr>
            <p:ph type="ftr" idx="11"/>
          </p:nvPr>
        </p:nvSpPr>
        <p:spPr>
          <a:xfrm>
            <a:off x="2216150" y="6356351"/>
            <a:ext cx="4711698"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sldNum" idx="12"/>
          </p:nvPr>
        </p:nvSpPr>
        <p:spPr>
          <a:xfrm>
            <a:off x="6927850" y="6356351"/>
            <a:ext cx="15874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3"/>
        <p:cNvGrpSpPr/>
        <p:nvPr/>
      </p:nvGrpSpPr>
      <p:grpSpPr>
        <a:xfrm>
          <a:off x="0" y="0"/>
          <a:ext cx="0" cy="0"/>
          <a:chOff x="0" y="0"/>
          <a:chExt cx="0" cy="0"/>
        </a:xfrm>
      </p:grpSpPr>
      <p:sp>
        <p:nvSpPr>
          <p:cNvPr id="64" name="Shape 64"/>
          <p:cNvSpPr/>
          <p:nvPr/>
        </p:nvSpPr>
        <p:spPr>
          <a:xfrm>
            <a:off x="-2848" y="6200712"/>
            <a:ext cx="9148459" cy="681035"/>
          </a:xfrm>
          <a:prstGeom prst="rect">
            <a:avLst/>
          </a:prstGeom>
          <a:solidFill>
            <a:srgbClr val="34495E"/>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65" name="Shape 65"/>
          <p:cNvPicPr preferRelativeResize="0"/>
          <p:nvPr/>
        </p:nvPicPr>
        <p:blipFill rotWithShape="1">
          <a:blip r:embed="rId2">
            <a:alphaModFix/>
          </a:blip>
          <a:srcRect/>
          <a:stretch/>
        </p:blipFill>
        <p:spPr>
          <a:xfrm>
            <a:off x="93777" y="6208058"/>
            <a:ext cx="683983" cy="618841"/>
          </a:xfrm>
          <a:prstGeom prst="rect">
            <a:avLst/>
          </a:prstGeom>
          <a:noFill/>
          <a:ln>
            <a:noFill/>
          </a:ln>
        </p:spPr>
      </p:pic>
      <p:sp>
        <p:nvSpPr>
          <p:cNvPr id="66" name="Shape 66"/>
          <p:cNvSpPr txBox="1">
            <a:spLocks noGrp="1"/>
          </p:cNvSpPr>
          <p:nvPr>
            <p:ph type="dt" idx="10"/>
          </p:nvPr>
        </p:nvSpPr>
        <p:spPr>
          <a:xfrm>
            <a:off x="871537" y="6356351"/>
            <a:ext cx="1344613"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7" name="Shape 67"/>
          <p:cNvSpPr txBox="1">
            <a:spLocks noGrp="1"/>
          </p:cNvSpPr>
          <p:nvPr>
            <p:ph type="ftr" idx="11"/>
          </p:nvPr>
        </p:nvSpPr>
        <p:spPr>
          <a:xfrm>
            <a:off x="866900" y="6356351"/>
            <a:ext cx="7647708"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8" name="Shape 68"/>
          <p:cNvSpPr txBox="1">
            <a:spLocks noGrp="1"/>
          </p:cNvSpPr>
          <p:nvPr>
            <p:ph type="sldNum" idx="12"/>
          </p:nvPr>
        </p:nvSpPr>
        <p:spPr>
          <a:xfrm>
            <a:off x="6927850" y="6356351"/>
            <a:ext cx="15874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p:nvPr/>
        </p:nvSpPr>
        <p:spPr>
          <a:xfrm>
            <a:off x="0" y="6176962"/>
            <a:ext cx="9144000" cy="681035"/>
          </a:xfrm>
          <a:prstGeom prst="rect">
            <a:avLst/>
          </a:prstGeom>
          <a:solidFill>
            <a:srgbClr val="34495E"/>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71" name="Shape 71"/>
          <p:cNvPicPr preferRelativeResize="0"/>
          <p:nvPr/>
        </p:nvPicPr>
        <p:blipFill rotWithShape="1">
          <a:blip r:embed="rId2">
            <a:alphaModFix/>
          </a:blip>
          <a:srcRect/>
          <a:stretch/>
        </p:blipFill>
        <p:spPr>
          <a:xfrm>
            <a:off x="93777" y="6208058"/>
            <a:ext cx="683983" cy="618841"/>
          </a:xfrm>
          <a:prstGeom prst="rect">
            <a:avLst/>
          </a:prstGeom>
          <a:noFill/>
          <a:ln>
            <a:noFill/>
          </a:ln>
        </p:spPr>
      </p:pic>
      <p:sp>
        <p:nvSpPr>
          <p:cNvPr id="72" name="Shape 72"/>
          <p:cNvSpPr txBox="1">
            <a:spLocks noGrp="1"/>
          </p:cNvSpPr>
          <p:nvPr>
            <p:ph type="title"/>
          </p:nvPr>
        </p:nvSpPr>
        <p:spPr>
          <a:xfrm>
            <a:off x="629841" y="457200"/>
            <a:ext cx="2949178" cy="1600199"/>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a:off x="3887391" y="987425"/>
            <a:ext cx="4629150" cy="48736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body" idx="2"/>
          </p:nvPr>
        </p:nvSpPr>
        <p:spPr>
          <a:xfrm>
            <a:off x="629841" y="2057400"/>
            <a:ext cx="2949178" cy="3811588"/>
          </a:xfrm>
          <a:prstGeom prst="rect">
            <a:avLst/>
          </a:prstGeom>
          <a:noFill/>
          <a:ln>
            <a:noFill/>
          </a:ln>
        </p:spPr>
        <p:txBody>
          <a:bodyPr lIns="91425" tIns="91425" rIns="91425" bIns="91425" anchor="t" anchorCtr="0"/>
          <a:lstStyle>
            <a:lvl1pPr marL="0" indent="0" rtl="0">
              <a:spcBef>
                <a:spcPts val="0"/>
              </a:spcBef>
              <a:buFont typeface="Lato"/>
              <a:buNone/>
              <a:defRPr/>
            </a:lvl1pPr>
            <a:lvl2pPr marL="457200" indent="0" rtl="0">
              <a:spcBef>
                <a:spcPts val="0"/>
              </a:spcBef>
              <a:buFont typeface="Lato"/>
              <a:buNone/>
              <a:defRPr/>
            </a:lvl2pPr>
            <a:lvl3pPr marL="914400" indent="0" rtl="0">
              <a:spcBef>
                <a:spcPts val="0"/>
              </a:spcBef>
              <a:buFont typeface="Lato"/>
              <a:buNone/>
              <a:defRPr/>
            </a:lvl3pPr>
            <a:lvl4pPr marL="1371600" indent="0" rtl="0">
              <a:spcBef>
                <a:spcPts val="0"/>
              </a:spcBef>
              <a:buFont typeface="Lato"/>
              <a:buNone/>
              <a:defRPr/>
            </a:lvl4pPr>
            <a:lvl5pPr marL="1828800" indent="0" rtl="0">
              <a:spcBef>
                <a:spcPts val="0"/>
              </a:spcBef>
              <a:buFont typeface="Lato"/>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75" name="Shape 75"/>
          <p:cNvSpPr txBox="1">
            <a:spLocks noGrp="1"/>
          </p:cNvSpPr>
          <p:nvPr>
            <p:ph type="dt" idx="10"/>
          </p:nvPr>
        </p:nvSpPr>
        <p:spPr>
          <a:xfrm>
            <a:off x="871537" y="6356351"/>
            <a:ext cx="1344613"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ftr" idx="11"/>
          </p:nvPr>
        </p:nvSpPr>
        <p:spPr>
          <a:xfrm>
            <a:off x="2216150" y="6356351"/>
            <a:ext cx="4711698"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7" name="Shape 77"/>
          <p:cNvSpPr txBox="1">
            <a:spLocks noGrp="1"/>
          </p:cNvSpPr>
          <p:nvPr>
            <p:ph type="sldNum" idx="12"/>
          </p:nvPr>
        </p:nvSpPr>
        <p:spPr>
          <a:xfrm>
            <a:off x="6927850" y="6356351"/>
            <a:ext cx="15874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8"/>
        <p:cNvGrpSpPr/>
        <p:nvPr/>
      </p:nvGrpSpPr>
      <p:grpSpPr>
        <a:xfrm>
          <a:off x="0" y="0"/>
          <a:ext cx="0" cy="0"/>
          <a:chOff x="0" y="0"/>
          <a:chExt cx="0" cy="0"/>
        </a:xfrm>
      </p:grpSpPr>
      <p:sp>
        <p:nvSpPr>
          <p:cNvPr id="79" name="Shape 79"/>
          <p:cNvSpPr/>
          <p:nvPr/>
        </p:nvSpPr>
        <p:spPr>
          <a:xfrm>
            <a:off x="0" y="6176962"/>
            <a:ext cx="9144000" cy="681035"/>
          </a:xfrm>
          <a:prstGeom prst="rect">
            <a:avLst/>
          </a:prstGeom>
          <a:solidFill>
            <a:srgbClr val="34495E"/>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80" name="Shape 80"/>
          <p:cNvPicPr preferRelativeResize="0"/>
          <p:nvPr/>
        </p:nvPicPr>
        <p:blipFill rotWithShape="1">
          <a:blip r:embed="rId2">
            <a:alphaModFix/>
          </a:blip>
          <a:srcRect/>
          <a:stretch/>
        </p:blipFill>
        <p:spPr>
          <a:xfrm>
            <a:off x="93777" y="6208058"/>
            <a:ext cx="683983" cy="618841"/>
          </a:xfrm>
          <a:prstGeom prst="rect">
            <a:avLst/>
          </a:prstGeom>
          <a:noFill/>
          <a:ln>
            <a:noFill/>
          </a:ln>
        </p:spPr>
      </p:pic>
      <p:sp>
        <p:nvSpPr>
          <p:cNvPr id="81" name="Shape 81"/>
          <p:cNvSpPr txBox="1">
            <a:spLocks noGrp="1"/>
          </p:cNvSpPr>
          <p:nvPr>
            <p:ph type="title"/>
          </p:nvPr>
        </p:nvSpPr>
        <p:spPr>
          <a:xfrm>
            <a:off x="629841" y="457200"/>
            <a:ext cx="2949178" cy="1600199"/>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2" name="Shape 82"/>
          <p:cNvSpPr>
            <a:spLocks noGrp="1"/>
          </p:cNvSpPr>
          <p:nvPr>
            <p:ph type="pic" idx="2"/>
          </p:nvPr>
        </p:nvSpPr>
        <p:spPr>
          <a:xfrm>
            <a:off x="3887391" y="987425"/>
            <a:ext cx="4629150" cy="4873624"/>
          </a:xfrm>
          <a:prstGeom prst="rect">
            <a:avLst/>
          </a:prstGeom>
          <a:noFill/>
          <a:ln>
            <a:noFill/>
          </a:ln>
        </p:spPr>
      </p:sp>
      <p:sp>
        <p:nvSpPr>
          <p:cNvPr id="83" name="Shape 83"/>
          <p:cNvSpPr txBox="1">
            <a:spLocks noGrp="1"/>
          </p:cNvSpPr>
          <p:nvPr>
            <p:ph type="body" idx="1"/>
          </p:nvPr>
        </p:nvSpPr>
        <p:spPr>
          <a:xfrm>
            <a:off x="629841" y="2057400"/>
            <a:ext cx="2949178" cy="3811588"/>
          </a:xfrm>
          <a:prstGeom prst="rect">
            <a:avLst/>
          </a:prstGeom>
          <a:noFill/>
          <a:ln>
            <a:noFill/>
          </a:ln>
        </p:spPr>
        <p:txBody>
          <a:bodyPr lIns="91425" tIns="91425" rIns="91425" bIns="91425" anchor="t" anchorCtr="0"/>
          <a:lstStyle>
            <a:lvl1pPr marL="0" indent="0" rtl="0">
              <a:spcBef>
                <a:spcPts val="0"/>
              </a:spcBef>
              <a:buFont typeface="Lato"/>
              <a:buNone/>
              <a:defRPr/>
            </a:lvl1pPr>
            <a:lvl2pPr marL="457200" indent="0" rtl="0">
              <a:spcBef>
                <a:spcPts val="0"/>
              </a:spcBef>
              <a:buFont typeface="Lato"/>
              <a:buNone/>
              <a:defRPr/>
            </a:lvl2pPr>
            <a:lvl3pPr marL="914400" indent="0" rtl="0">
              <a:spcBef>
                <a:spcPts val="0"/>
              </a:spcBef>
              <a:buFont typeface="Lato"/>
              <a:buNone/>
              <a:defRPr/>
            </a:lvl3pPr>
            <a:lvl4pPr marL="1371600" indent="0" rtl="0">
              <a:spcBef>
                <a:spcPts val="0"/>
              </a:spcBef>
              <a:buFont typeface="Lato"/>
              <a:buNone/>
              <a:defRPr/>
            </a:lvl4pPr>
            <a:lvl5pPr marL="1828800" indent="0" rtl="0">
              <a:spcBef>
                <a:spcPts val="0"/>
              </a:spcBef>
              <a:buFont typeface="Lato"/>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84" name="Shape 84"/>
          <p:cNvSpPr txBox="1">
            <a:spLocks noGrp="1"/>
          </p:cNvSpPr>
          <p:nvPr>
            <p:ph type="dt" idx="10"/>
          </p:nvPr>
        </p:nvSpPr>
        <p:spPr>
          <a:xfrm>
            <a:off x="871537" y="6356351"/>
            <a:ext cx="1344613"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5" name="Shape 85"/>
          <p:cNvSpPr txBox="1">
            <a:spLocks noGrp="1"/>
          </p:cNvSpPr>
          <p:nvPr>
            <p:ph type="ftr" idx="11"/>
          </p:nvPr>
        </p:nvSpPr>
        <p:spPr>
          <a:xfrm>
            <a:off x="2216150" y="6356351"/>
            <a:ext cx="4711698"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6" name="Shape 86"/>
          <p:cNvSpPr txBox="1">
            <a:spLocks noGrp="1"/>
          </p:cNvSpPr>
          <p:nvPr>
            <p:ph type="sldNum" idx="12"/>
          </p:nvPr>
        </p:nvSpPr>
        <p:spPr>
          <a:xfrm>
            <a:off x="6927850" y="6356351"/>
            <a:ext cx="15874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indent="0" algn="ctr" rtl="0">
              <a:lnSpc>
                <a:spcPct val="90000"/>
              </a:lnSpc>
              <a:spcBef>
                <a:spcPts val="0"/>
              </a:spcBef>
              <a:buClr>
                <a:srgbClr val="34495E"/>
              </a:buClr>
              <a:buFont typeface="Lato"/>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Lato"/>
              <a:buChar char="•"/>
              <a:defRPr/>
            </a:lvl1pPr>
            <a:lvl2pPr marL="685800" marR="0" indent="-76200" algn="l" rtl="0">
              <a:lnSpc>
                <a:spcPct val="90000"/>
              </a:lnSpc>
              <a:spcBef>
                <a:spcPts val="500"/>
              </a:spcBef>
              <a:buClr>
                <a:schemeClr val="dk1"/>
              </a:buClr>
              <a:buFont typeface="Lato"/>
              <a:buChar char="•"/>
              <a:defRPr/>
            </a:lvl2pPr>
            <a:lvl3pPr marL="1143000" marR="0" indent="-101600" algn="l" rtl="0">
              <a:lnSpc>
                <a:spcPct val="90000"/>
              </a:lnSpc>
              <a:spcBef>
                <a:spcPts val="500"/>
              </a:spcBef>
              <a:buClr>
                <a:schemeClr val="dk1"/>
              </a:buClr>
              <a:buFont typeface="Lato"/>
              <a:buChar char="•"/>
              <a:defRPr/>
            </a:lvl3pPr>
            <a:lvl4pPr marL="1600200" marR="0" indent="-114300" algn="l" rtl="0">
              <a:lnSpc>
                <a:spcPct val="90000"/>
              </a:lnSpc>
              <a:spcBef>
                <a:spcPts val="500"/>
              </a:spcBef>
              <a:buClr>
                <a:schemeClr val="dk1"/>
              </a:buClr>
              <a:buFont typeface="Lato"/>
              <a:buChar char="•"/>
              <a:defRPr/>
            </a:lvl4pPr>
            <a:lvl5pPr marL="2057400" marR="0" indent="-114300" algn="l" rtl="0">
              <a:lnSpc>
                <a:spcPct val="90000"/>
              </a:lnSpc>
              <a:spcBef>
                <a:spcPts val="500"/>
              </a:spcBef>
              <a:buClr>
                <a:schemeClr val="dk1"/>
              </a:buClr>
              <a:buFont typeface="Lato"/>
              <a:buChar char="•"/>
              <a:defRPr/>
            </a:lvl5pPr>
            <a:lvl6pPr marL="2514600" marR="0" indent="-114300" algn="l" rtl="0">
              <a:lnSpc>
                <a:spcPct val="90000"/>
              </a:lnSpc>
              <a:spcBef>
                <a:spcPts val="500"/>
              </a:spcBef>
              <a:buClr>
                <a:schemeClr val="dk1"/>
              </a:buClr>
              <a:buFont typeface="Calibri"/>
              <a:buChar char="•"/>
              <a:defRPr/>
            </a:lvl6pPr>
            <a:lvl7pPr marL="2971800" marR="0" indent="-114300" algn="l" rtl="0">
              <a:lnSpc>
                <a:spcPct val="90000"/>
              </a:lnSpc>
              <a:spcBef>
                <a:spcPts val="500"/>
              </a:spcBef>
              <a:buClr>
                <a:schemeClr val="dk1"/>
              </a:buClr>
              <a:buFont typeface="Calibri"/>
              <a:buChar char="•"/>
              <a:defRPr/>
            </a:lvl7pPr>
            <a:lvl8pPr marL="3429000" marR="0" indent="-114300" algn="l" rtl="0">
              <a:lnSpc>
                <a:spcPct val="90000"/>
              </a:lnSpc>
              <a:spcBef>
                <a:spcPts val="500"/>
              </a:spcBef>
              <a:buClr>
                <a:schemeClr val="dk1"/>
              </a:buClr>
              <a:buFont typeface="Calibri"/>
              <a:buChar char="•"/>
              <a:defRPr/>
            </a:lvl8pPr>
            <a:lvl9pPr marL="3886200" marR="0" indent="-114300" algn="l" rtl="0">
              <a:lnSpc>
                <a:spcPct val="90000"/>
              </a:lnSpc>
              <a:spcBef>
                <a:spcPts val="500"/>
              </a:spcBef>
              <a:buClr>
                <a:schemeClr val="dk1"/>
              </a:buClr>
              <a:buFont typeface="Calibri"/>
              <a:buChar char="•"/>
              <a:defRPr/>
            </a:lvl9pPr>
          </a:lstStyle>
          <a:p>
            <a:endParaRPr/>
          </a:p>
        </p:txBody>
      </p:sp>
      <p:sp>
        <p:nvSpPr>
          <p:cNvPr id="11" name="Shape 11"/>
          <p:cNvSpPr txBox="1">
            <a:spLocks noGrp="1"/>
          </p:cNvSpPr>
          <p:nvPr>
            <p:ph type="dt" idx="10"/>
          </p:nvPr>
        </p:nvSpPr>
        <p:spPr>
          <a:xfrm>
            <a:off x="871537" y="6356351"/>
            <a:ext cx="1344613"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2216150" y="6356351"/>
            <a:ext cx="4711698"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927850" y="6356351"/>
            <a:ext cx="15874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ftr" idx="11"/>
          </p:nvPr>
        </p:nvSpPr>
        <p:spPr>
          <a:xfrm>
            <a:off x="838200" y="6343651"/>
            <a:ext cx="7543798"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b="0" i="0" u="none" strike="noStrike" cap="none" baseline="0" dirty="0">
                <a:solidFill>
                  <a:srgbClr val="AEABAB"/>
                </a:solidFill>
                <a:latin typeface="Lato"/>
                <a:ea typeface="Lato"/>
                <a:cs typeface="Lato"/>
                <a:sym typeface="Lato"/>
              </a:rPr>
              <a:t>The Eric &amp; Wendy Schmidt</a:t>
            </a:r>
            <a:r>
              <a:rPr lang="en-US" sz="1200" b="0" i="0" u="none" strike="noStrike" cap="none" baseline="0" dirty="0">
                <a:solidFill>
                  <a:srgbClr val="888888"/>
                </a:solidFill>
                <a:latin typeface="Lato"/>
                <a:ea typeface="Lato"/>
                <a:cs typeface="Lato"/>
                <a:sym typeface="Lato"/>
              </a:rPr>
              <a:t> </a:t>
            </a:r>
            <a:r>
              <a:rPr lang="en-US" sz="1200" b="1" i="0" u="none" strike="noStrike" cap="none" baseline="0" dirty="0">
                <a:solidFill>
                  <a:schemeClr val="lt1"/>
                </a:solidFill>
                <a:latin typeface="Lato"/>
                <a:ea typeface="Lato"/>
                <a:cs typeface="Lato"/>
                <a:sym typeface="Lato"/>
              </a:rPr>
              <a:t>Data Science for Social Good</a:t>
            </a:r>
            <a:r>
              <a:rPr lang="en-US" sz="1200" b="0" i="0" u="none" strike="noStrike" cap="none" baseline="0" dirty="0">
                <a:solidFill>
                  <a:srgbClr val="34495E"/>
                </a:solidFill>
                <a:latin typeface="Lato"/>
                <a:ea typeface="Lato"/>
                <a:cs typeface="Lato"/>
                <a:sym typeface="Lato"/>
              </a:rPr>
              <a:t> </a:t>
            </a:r>
            <a:r>
              <a:rPr lang="en-US" sz="1200" b="0" i="0" u="none" strike="noStrike" cap="none" baseline="0" dirty="0">
                <a:solidFill>
                  <a:srgbClr val="AEABAB"/>
                </a:solidFill>
                <a:latin typeface="Lato"/>
                <a:ea typeface="Lato"/>
                <a:cs typeface="Lato"/>
                <a:sym typeface="Lato"/>
              </a:rPr>
              <a:t>Summer Fellowship 2014</a:t>
            </a:r>
          </a:p>
        </p:txBody>
      </p:sp>
      <p:sp>
        <p:nvSpPr>
          <p:cNvPr id="105" name="Shape 105"/>
          <p:cNvSpPr txBox="1"/>
          <p:nvPr/>
        </p:nvSpPr>
        <p:spPr>
          <a:xfrm>
            <a:off x="127450" y="1149070"/>
            <a:ext cx="8915398"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dirty="0">
                <a:solidFill>
                  <a:srgbClr val="34495E"/>
                </a:solidFill>
                <a:latin typeface="Lato"/>
                <a:ea typeface="Lato"/>
                <a:cs typeface="Lato"/>
                <a:sym typeface="Lato"/>
              </a:rPr>
              <a:t>Pecan Street and the Village of Oak Park</a:t>
            </a:r>
          </a:p>
        </p:txBody>
      </p:sp>
      <p:sp>
        <p:nvSpPr>
          <p:cNvPr id="106" name="Shape 106"/>
          <p:cNvSpPr txBox="1"/>
          <p:nvPr/>
        </p:nvSpPr>
        <p:spPr>
          <a:xfrm>
            <a:off x="127450" y="2192943"/>
            <a:ext cx="8915398" cy="52321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dirty="0">
                <a:solidFill>
                  <a:srgbClr val="34495E"/>
                </a:solidFill>
                <a:latin typeface="Lato"/>
                <a:ea typeface="Lato"/>
                <a:cs typeface="Lato"/>
                <a:sym typeface="Lato"/>
              </a:rPr>
              <a:t>Making smart meters work for consumers</a:t>
            </a:r>
          </a:p>
        </p:txBody>
      </p:sp>
      <p:pic>
        <p:nvPicPr>
          <p:cNvPr id="107" name="Shape 107"/>
          <p:cNvPicPr preferRelativeResize="0"/>
          <p:nvPr/>
        </p:nvPicPr>
        <p:blipFill rotWithShape="1">
          <a:blip r:embed="rId3">
            <a:alphaModFix/>
          </a:blip>
          <a:srcRect/>
          <a:stretch/>
        </p:blipFill>
        <p:spPr>
          <a:xfrm>
            <a:off x="7416800" y="6388100"/>
            <a:ext cx="1617330" cy="324748"/>
          </a:xfrm>
          <a:prstGeom prst="rect">
            <a:avLst/>
          </a:prstGeom>
          <a:noFill/>
          <a:ln>
            <a:noFill/>
          </a:ln>
        </p:spPr>
      </p:pic>
      <p:pic>
        <p:nvPicPr>
          <p:cNvPr id="108" name="Shape 108"/>
          <p:cNvPicPr preferRelativeResize="0"/>
          <p:nvPr/>
        </p:nvPicPr>
        <p:blipFill>
          <a:blip r:embed="rId4">
            <a:alphaModFix/>
          </a:blip>
          <a:stretch>
            <a:fillRect/>
          </a:stretch>
        </p:blipFill>
        <p:spPr>
          <a:xfrm>
            <a:off x="66675" y="3375512"/>
            <a:ext cx="9010650" cy="20383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Shape 114"/>
          <p:cNvSpPr txBox="1"/>
          <p:nvPr/>
        </p:nvSpPr>
        <p:spPr>
          <a:xfrm>
            <a:off x="127450" y="905471"/>
            <a:ext cx="8915398"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dirty="0">
                <a:solidFill>
                  <a:srgbClr val="34495E"/>
                </a:solidFill>
                <a:latin typeface="Lato"/>
                <a:ea typeface="Lato"/>
                <a:cs typeface="Lato"/>
                <a:sym typeface="Lato"/>
              </a:rPr>
              <a:t>Smart Meters </a:t>
            </a:r>
          </a:p>
        </p:txBody>
      </p:sp>
      <p:sp>
        <p:nvSpPr>
          <p:cNvPr id="115" name="Shape 115"/>
          <p:cNvSpPr txBox="1"/>
          <p:nvPr/>
        </p:nvSpPr>
        <p:spPr>
          <a:xfrm>
            <a:off x="366550" y="1204275"/>
            <a:ext cx="8676300" cy="4781399"/>
          </a:xfrm>
          <a:prstGeom prst="rect">
            <a:avLst/>
          </a:prstGeom>
          <a:noFill/>
          <a:ln>
            <a:noFill/>
          </a:ln>
        </p:spPr>
        <p:txBody>
          <a:bodyPr lIns="91425" tIns="91425" rIns="91425" bIns="91425" anchor="t" anchorCtr="0">
            <a:noAutofit/>
          </a:bodyPr>
          <a:lstStyle/>
          <a:p>
            <a:pPr rtl="0">
              <a:spcBef>
                <a:spcPts val="0"/>
              </a:spcBef>
              <a:buNone/>
            </a:pPr>
            <a:r>
              <a:rPr lang="en-US"/>
              <a:t> </a:t>
            </a: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a:spcBef>
                <a:spcPts val="0"/>
              </a:spcBef>
              <a:buNone/>
            </a:pPr>
            <a:endParaRPr/>
          </a:p>
        </p:txBody>
      </p:sp>
      <p:pic>
        <p:nvPicPr>
          <p:cNvPr id="116" name="Shape 116"/>
          <p:cNvPicPr preferRelativeResize="0"/>
          <p:nvPr/>
        </p:nvPicPr>
        <p:blipFill>
          <a:blip r:embed="rId3">
            <a:alphaModFix/>
          </a:blip>
          <a:stretch>
            <a:fillRect/>
          </a:stretch>
        </p:blipFill>
        <p:spPr>
          <a:xfrm>
            <a:off x="952087" y="2209800"/>
            <a:ext cx="1638713" cy="1638713"/>
          </a:xfrm>
          <a:prstGeom prst="rect">
            <a:avLst/>
          </a:prstGeom>
          <a:noFill/>
          <a:ln>
            <a:noFill/>
          </a:ln>
        </p:spPr>
      </p:pic>
      <p:pic>
        <p:nvPicPr>
          <p:cNvPr id="117" name="Shape 117"/>
          <p:cNvPicPr preferRelativeResize="0"/>
          <p:nvPr/>
        </p:nvPicPr>
        <p:blipFill>
          <a:blip r:embed="rId4">
            <a:alphaModFix/>
          </a:blip>
          <a:stretch>
            <a:fillRect/>
          </a:stretch>
        </p:blipFill>
        <p:spPr>
          <a:xfrm>
            <a:off x="5867400" y="1752600"/>
            <a:ext cx="3096124" cy="3096124"/>
          </a:xfrm>
          <a:prstGeom prst="rect">
            <a:avLst/>
          </a:prstGeom>
          <a:noFill/>
          <a:ln>
            <a:noFill/>
          </a:ln>
        </p:spPr>
      </p:pic>
      <p:sp>
        <p:nvSpPr>
          <p:cNvPr id="118" name="Shape 118"/>
          <p:cNvSpPr/>
          <p:nvPr/>
        </p:nvSpPr>
        <p:spPr>
          <a:xfrm>
            <a:off x="3048000" y="3048000"/>
            <a:ext cx="2743200" cy="5201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9" name="Shape 119"/>
          <p:cNvSpPr txBox="1"/>
          <p:nvPr/>
        </p:nvSpPr>
        <p:spPr>
          <a:xfrm>
            <a:off x="3142501" y="2514600"/>
            <a:ext cx="2648699" cy="662099"/>
          </a:xfrm>
          <a:prstGeom prst="rect">
            <a:avLst/>
          </a:prstGeom>
          <a:noFill/>
          <a:ln>
            <a:noFill/>
          </a:ln>
        </p:spPr>
        <p:txBody>
          <a:bodyPr lIns="91425" tIns="91425" rIns="91425" bIns="91425" anchor="t" anchorCtr="0">
            <a:noAutofit/>
          </a:bodyPr>
          <a:lstStyle/>
          <a:p>
            <a:pPr algn="ctr">
              <a:spcBef>
                <a:spcPts val="0"/>
              </a:spcBef>
              <a:buNone/>
            </a:pPr>
            <a:r>
              <a:rPr lang="en-US" sz="3000" dirty="0">
                <a:solidFill>
                  <a:srgbClr val="34495E"/>
                </a:solidFill>
                <a:latin typeface="Lato"/>
                <a:ea typeface="Lato"/>
                <a:cs typeface="Lato"/>
                <a:sym typeface="Lato"/>
              </a:rPr>
              <a:t>DATA</a:t>
            </a:r>
          </a:p>
        </p:txBody>
      </p:sp>
      <p:pic>
        <p:nvPicPr>
          <p:cNvPr id="10" name="Shape 107"/>
          <p:cNvPicPr preferRelativeResize="0"/>
          <p:nvPr/>
        </p:nvPicPr>
        <p:blipFill rotWithShape="1">
          <a:blip r:embed="rId5">
            <a:alphaModFix/>
          </a:blip>
          <a:srcRect/>
          <a:stretch/>
        </p:blipFill>
        <p:spPr>
          <a:xfrm>
            <a:off x="7416800" y="6388100"/>
            <a:ext cx="1617330" cy="324748"/>
          </a:xfrm>
          <a:prstGeom prst="rect">
            <a:avLst/>
          </a:prstGeom>
          <a:noFill/>
          <a:ln>
            <a:noFill/>
          </a:ln>
        </p:spPr>
      </p:pic>
      <p:sp>
        <p:nvSpPr>
          <p:cNvPr id="11" name="Shape 104"/>
          <p:cNvSpPr txBox="1">
            <a:spLocks noGrp="1"/>
          </p:cNvSpPr>
          <p:nvPr>
            <p:ph type="ftr" idx="11"/>
          </p:nvPr>
        </p:nvSpPr>
        <p:spPr>
          <a:xfrm>
            <a:off x="838200" y="6343651"/>
            <a:ext cx="7543798"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b="0" i="0" u="none" strike="noStrike" cap="none" baseline="0" dirty="0">
                <a:solidFill>
                  <a:srgbClr val="AEABAB"/>
                </a:solidFill>
                <a:latin typeface="Lato"/>
                <a:ea typeface="Lato"/>
                <a:cs typeface="Lato"/>
                <a:sym typeface="Lato"/>
              </a:rPr>
              <a:t>The Eric &amp; Wendy Schmidt</a:t>
            </a:r>
            <a:r>
              <a:rPr lang="en-US" sz="1200" b="0" i="0" u="none" strike="noStrike" cap="none" baseline="0" dirty="0">
                <a:solidFill>
                  <a:srgbClr val="888888"/>
                </a:solidFill>
                <a:latin typeface="Lato"/>
                <a:ea typeface="Lato"/>
                <a:cs typeface="Lato"/>
                <a:sym typeface="Lato"/>
              </a:rPr>
              <a:t> </a:t>
            </a:r>
            <a:r>
              <a:rPr lang="en-US" sz="1200" b="1" i="0" u="none" strike="noStrike" cap="none" baseline="0" dirty="0">
                <a:solidFill>
                  <a:schemeClr val="lt1"/>
                </a:solidFill>
                <a:latin typeface="Lato"/>
                <a:ea typeface="Lato"/>
                <a:cs typeface="Lato"/>
                <a:sym typeface="Lato"/>
              </a:rPr>
              <a:t>Data Science for Social Good</a:t>
            </a:r>
            <a:r>
              <a:rPr lang="en-US" sz="1200" b="0" i="0" u="none" strike="noStrike" cap="none" baseline="0" dirty="0">
                <a:solidFill>
                  <a:srgbClr val="34495E"/>
                </a:solidFill>
                <a:latin typeface="Lato"/>
                <a:ea typeface="Lato"/>
                <a:cs typeface="Lato"/>
                <a:sym typeface="Lato"/>
              </a:rPr>
              <a:t> </a:t>
            </a:r>
            <a:r>
              <a:rPr lang="en-US" sz="1200" b="0" i="0" u="none" strike="noStrike" cap="none" baseline="0" dirty="0">
                <a:solidFill>
                  <a:srgbClr val="AEABAB"/>
                </a:solidFill>
                <a:latin typeface="Lato"/>
                <a:ea typeface="Lato"/>
                <a:cs typeface="Lato"/>
                <a:sym typeface="Lato"/>
              </a:rPr>
              <a:t>Summer Fellowship 2014</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8775" r="6052" b="2820"/>
          <a:stretch/>
        </p:blipFill>
        <p:spPr>
          <a:xfrm>
            <a:off x="446148" y="1078394"/>
            <a:ext cx="8164452" cy="3341206"/>
          </a:xfrm>
          <a:prstGeom prst="rect">
            <a:avLst/>
          </a:prstGeom>
        </p:spPr>
      </p:pic>
      <p:sp>
        <p:nvSpPr>
          <p:cNvPr id="146" name="Shape 146"/>
          <p:cNvSpPr txBox="1"/>
          <p:nvPr/>
        </p:nvSpPr>
        <p:spPr>
          <a:xfrm>
            <a:off x="471650" y="833101"/>
            <a:ext cx="8422800" cy="767099"/>
          </a:xfrm>
          <a:prstGeom prst="rect">
            <a:avLst/>
          </a:prstGeom>
          <a:noFill/>
          <a:ln>
            <a:noFill/>
          </a:ln>
        </p:spPr>
        <p:txBody>
          <a:bodyPr lIns="91425" tIns="91425" rIns="91425" bIns="91425" anchor="t" anchorCtr="0">
            <a:noAutofit/>
          </a:bodyPr>
          <a:lstStyle/>
          <a:p>
            <a:pPr lvl="0" algn="ctr" rtl="0">
              <a:spcBef>
                <a:spcPts val="0"/>
              </a:spcBef>
              <a:buNone/>
            </a:pPr>
            <a:r>
              <a:rPr lang="en-US" sz="3600" dirty="0" smtClean="0">
                <a:solidFill>
                  <a:srgbClr val="34495E"/>
                </a:solidFill>
                <a:latin typeface="Lato"/>
                <a:ea typeface="Lato"/>
                <a:cs typeface="Lato"/>
                <a:sym typeface="Lato"/>
              </a:rPr>
              <a:t>Energy Usage Data</a:t>
            </a:r>
            <a:endParaRPr lang="en-US" sz="3600" dirty="0">
              <a:solidFill>
                <a:srgbClr val="34495E"/>
              </a:solidFill>
              <a:latin typeface="Lato"/>
              <a:ea typeface="Lato"/>
              <a:cs typeface="Lato"/>
              <a:sym typeface="Lato"/>
            </a:endParaRPr>
          </a:p>
        </p:txBody>
      </p:sp>
      <p:pic>
        <p:nvPicPr>
          <p:cNvPr id="151" name="Shape 151"/>
          <p:cNvPicPr preferRelativeResize="0"/>
          <p:nvPr/>
        </p:nvPicPr>
        <p:blipFill>
          <a:blip r:embed="rId4">
            <a:alphaModFix/>
          </a:blip>
          <a:stretch>
            <a:fillRect/>
          </a:stretch>
        </p:blipFill>
        <p:spPr>
          <a:xfrm>
            <a:off x="5338910" y="4777775"/>
            <a:ext cx="1318225" cy="1318225"/>
          </a:xfrm>
          <a:prstGeom prst="rect">
            <a:avLst/>
          </a:prstGeom>
          <a:noFill/>
          <a:ln>
            <a:noFill/>
          </a:ln>
        </p:spPr>
      </p:pic>
      <p:pic>
        <p:nvPicPr>
          <p:cNvPr id="152" name="Shape 152"/>
          <p:cNvPicPr preferRelativeResize="0"/>
          <p:nvPr/>
        </p:nvPicPr>
        <p:blipFill>
          <a:blip r:embed="rId5">
            <a:alphaModFix/>
          </a:blip>
          <a:stretch>
            <a:fillRect/>
          </a:stretch>
        </p:blipFill>
        <p:spPr>
          <a:xfrm>
            <a:off x="2193204" y="4594875"/>
            <a:ext cx="1501125" cy="1501125"/>
          </a:xfrm>
          <a:prstGeom prst="rect">
            <a:avLst/>
          </a:prstGeom>
          <a:noFill/>
          <a:ln>
            <a:noFill/>
          </a:ln>
        </p:spPr>
      </p:pic>
      <p:pic>
        <p:nvPicPr>
          <p:cNvPr id="13" name="Shape 127"/>
          <p:cNvPicPr preferRelativeResize="0"/>
          <p:nvPr/>
        </p:nvPicPr>
        <p:blipFill>
          <a:blip r:embed="rId6">
            <a:alphaModFix/>
          </a:blip>
          <a:stretch>
            <a:fillRect/>
          </a:stretch>
        </p:blipFill>
        <p:spPr>
          <a:xfrm>
            <a:off x="3927889" y="4777775"/>
            <a:ext cx="1318225" cy="1318225"/>
          </a:xfrm>
          <a:prstGeom prst="rect">
            <a:avLst/>
          </a:prstGeom>
          <a:noFill/>
          <a:ln>
            <a:noFill/>
          </a:ln>
        </p:spPr>
      </p:pic>
      <p:sp>
        <p:nvSpPr>
          <p:cNvPr id="16" name="Shape 154"/>
          <p:cNvSpPr/>
          <p:nvPr/>
        </p:nvSpPr>
        <p:spPr>
          <a:xfrm rot="5400000">
            <a:off x="4176700" y="3948100"/>
            <a:ext cx="817573" cy="430227"/>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8" name="Shape 107"/>
          <p:cNvPicPr preferRelativeResize="0"/>
          <p:nvPr/>
        </p:nvPicPr>
        <p:blipFill rotWithShape="1">
          <a:blip r:embed="rId7">
            <a:alphaModFix/>
          </a:blip>
          <a:srcRect/>
          <a:stretch/>
        </p:blipFill>
        <p:spPr>
          <a:xfrm>
            <a:off x="7416800" y="6388100"/>
            <a:ext cx="1617330" cy="324748"/>
          </a:xfrm>
          <a:prstGeom prst="rect">
            <a:avLst/>
          </a:prstGeom>
          <a:noFill/>
          <a:ln>
            <a:noFill/>
          </a:ln>
        </p:spPr>
      </p:pic>
      <p:sp>
        <p:nvSpPr>
          <p:cNvPr id="19" name="Shape 104"/>
          <p:cNvSpPr txBox="1">
            <a:spLocks noGrp="1"/>
          </p:cNvSpPr>
          <p:nvPr>
            <p:ph type="ftr" idx="11"/>
          </p:nvPr>
        </p:nvSpPr>
        <p:spPr>
          <a:xfrm>
            <a:off x="838200" y="6343651"/>
            <a:ext cx="7543798"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b="0" i="0" u="none" strike="noStrike" cap="none" baseline="0" dirty="0">
                <a:solidFill>
                  <a:srgbClr val="AEABAB"/>
                </a:solidFill>
                <a:latin typeface="Lato"/>
                <a:ea typeface="Lato"/>
                <a:cs typeface="Lato"/>
                <a:sym typeface="Lato"/>
              </a:rPr>
              <a:t>The Eric &amp; Wendy Schmidt</a:t>
            </a:r>
            <a:r>
              <a:rPr lang="en-US" sz="1200" b="0" i="0" u="none" strike="noStrike" cap="none" baseline="0" dirty="0">
                <a:solidFill>
                  <a:srgbClr val="888888"/>
                </a:solidFill>
                <a:latin typeface="Lato"/>
                <a:ea typeface="Lato"/>
                <a:cs typeface="Lato"/>
                <a:sym typeface="Lato"/>
              </a:rPr>
              <a:t> </a:t>
            </a:r>
            <a:r>
              <a:rPr lang="en-US" sz="1200" b="1" i="0" u="none" strike="noStrike" cap="none" baseline="0" dirty="0">
                <a:solidFill>
                  <a:schemeClr val="lt1"/>
                </a:solidFill>
                <a:latin typeface="Lato"/>
                <a:ea typeface="Lato"/>
                <a:cs typeface="Lato"/>
                <a:sym typeface="Lato"/>
              </a:rPr>
              <a:t>Data Science for Social Good</a:t>
            </a:r>
            <a:r>
              <a:rPr lang="en-US" sz="1200" b="0" i="0" u="none" strike="noStrike" cap="none" baseline="0" dirty="0">
                <a:solidFill>
                  <a:srgbClr val="34495E"/>
                </a:solidFill>
                <a:latin typeface="Lato"/>
                <a:ea typeface="Lato"/>
                <a:cs typeface="Lato"/>
                <a:sym typeface="Lato"/>
              </a:rPr>
              <a:t> </a:t>
            </a:r>
            <a:r>
              <a:rPr lang="en-US" sz="1200" b="0" i="0" u="none" strike="noStrike" cap="none" baseline="0" dirty="0">
                <a:solidFill>
                  <a:srgbClr val="AEABAB"/>
                </a:solidFill>
                <a:latin typeface="Lato"/>
                <a:ea typeface="Lato"/>
                <a:cs typeface="Lato"/>
                <a:sym typeface="Lato"/>
              </a:rPr>
              <a:t>Summer Fellowship 2014</a:t>
            </a:r>
          </a:p>
        </p:txBody>
      </p:sp>
    </p:spTree>
    <p:extLst>
      <p:ext uri="{BB962C8B-B14F-4D97-AF65-F5344CB8AC3E}">
        <p14:creationId xmlns:p14="http://schemas.microsoft.com/office/powerpoint/2010/main" val="135412734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4.44444E-6 L 1.11111E-6 -0.1118 " pathEditMode="relative" rAng="0" ptsTypes="AA">
                                      <p:cBhvr>
                                        <p:cTn id="6" dur="2000" fill="hold"/>
                                        <p:tgtEl>
                                          <p:spTgt spid="15"/>
                                        </p:tgtEl>
                                        <p:attrNameLst>
                                          <p:attrName>ppt_x</p:attrName>
                                          <p:attrName>ppt_y</p:attrName>
                                        </p:attrNameLst>
                                      </p:cBhvr>
                                      <p:rCtr x="0" y="-5602"/>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52"/>
                                        </p:tgtEl>
                                        <p:attrNameLst>
                                          <p:attrName>style.visibility</p:attrName>
                                        </p:attrNameLst>
                                      </p:cBhvr>
                                      <p:to>
                                        <p:strVal val="visible"/>
                                      </p:to>
                                    </p:set>
                                    <p:animEffect transition="in" filter="fade">
                                      <p:cBhvr>
                                        <p:cTn id="13" dur="500"/>
                                        <p:tgtEl>
                                          <p:spTgt spid="15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51"/>
                                        </p:tgtEl>
                                        <p:attrNameLst>
                                          <p:attrName>style.visibility</p:attrName>
                                        </p:attrNameLst>
                                      </p:cBhvr>
                                      <p:to>
                                        <p:strVal val="visible"/>
                                      </p:to>
                                    </p:set>
                                    <p:animEffect transition="in" filter="fade">
                                      <p:cBhvr>
                                        <p:cTn id="19" dur="500"/>
                                        <p:tgtEl>
                                          <p:spTgt spid="15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152"/>
                                        </p:tgtEl>
                                      </p:cBhvr>
                                    </p:animEffect>
                                    <p:set>
                                      <p:cBhvr>
                                        <p:cTn id="24" dur="1" fill="hold">
                                          <p:stCondLst>
                                            <p:cond delay="499"/>
                                          </p:stCondLst>
                                        </p:cTn>
                                        <p:tgtEl>
                                          <p:spTgt spid="152"/>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51"/>
                                        </p:tgtEl>
                                      </p:cBhvr>
                                    </p:animEffect>
                                    <p:set>
                                      <p:cBhvr>
                                        <p:cTn id="27" dur="1" fill="hold">
                                          <p:stCondLst>
                                            <p:cond delay="499"/>
                                          </p:stCondLst>
                                        </p:cTn>
                                        <p:tgtEl>
                                          <p:spTgt spid="1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525700" y="825300"/>
            <a:ext cx="7861500" cy="1003500"/>
          </a:xfrm>
          <a:prstGeom prst="rect">
            <a:avLst/>
          </a:prstGeom>
          <a:noFill/>
          <a:ln>
            <a:noFill/>
          </a:ln>
        </p:spPr>
        <p:txBody>
          <a:bodyPr lIns="91425" tIns="91425" rIns="91425" bIns="91425" anchor="t" anchorCtr="0">
            <a:noAutofit/>
          </a:bodyPr>
          <a:lstStyle/>
          <a:p>
            <a:pPr algn="ctr">
              <a:spcBef>
                <a:spcPts val="0"/>
              </a:spcBef>
              <a:buNone/>
            </a:pPr>
            <a:r>
              <a:rPr lang="en-US" sz="3600" dirty="0">
                <a:solidFill>
                  <a:srgbClr val="34495E"/>
                </a:solidFill>
                <a:latin typeface="Lato"/>
                <a:ea typeface="Lato"/>
                <a:cs typeface="Lato"/>
                <a:sym typeface="Lato"/>
              </a:rPr>
              <a:t>Heating and Cooling Consumption</a:t>
            </a:r>
          </a:p>
        </p:txBody>
      </p:sp>
      <p:sp>
        <p:nvSpPr>
          <p:cNvPr id="133" name="Shape 133"/>
          <p:cNvSpPr txBox="1"/>
          <p:nvPr/>
        </p:nvSpPr>
        <p:spPr>
          <a:xfrm>
            <a:off x="355950" y="1414325"/>
            <a:ext cx="2278200" cy="664499"/>
          </a:xfrm>
          <a:prstGeom prst="rect">
            <a:avLst/>
          </a:prstGeom>
          <a:noFill/>
          <a:ln>
            <a:noFill/>
          </a:ln>
        </p:spPr>
        <p:txBody>
          <a:bodyPr lIns="91425" tIns="91425" rIns="91425" bIns="91425" anchor="t" anchorCtr="0">
            <a:noAutofit/>
          </a:bodyPr>
          <a:lstStyle/>
          <a:p>
            <a:pPr>
              <a:spcBef>
                <a:spcPts val="0"/>
              </a:spcBef>
              <a:buNone/>
            </a:pPr>
            <a:endParaRPr/>
          </a:p>
        </p:txBody>
      </p:sp>
      <p:pic>
        <p:nvPicPr>
          <p:cNvPr id="135" name="Shape 135"/>
          <p:cNvPicPr preferRelativeResize="0"/>
          <p:nvPr/>
        </p:nvPicPr>
        <p:blipFill rotWithShape="1">
          <a:blip r:embed="rId3">
            <a:alphaModFix/>
          </a:blip>
          <a:srcRect t="4410" b="17484"/>
          <a:stretch/>
        </p:blipFill>
        <p:spPr>
          <a:xfrm>
            <a:off x="554003" y="2248867"/>
            <a:ext cx="8044271" cy="2627933"/>
          </a:xfrm>
          <a:prstGeom prst="rect">
            <a:avLst/>
          </a:prstGeom>
          <a:noFill/>
          <a:ln>
            <a:noFill/>
          </a:ln>
        </p:spPr>
      </p:pic>
      <p:pic>
        <p:nvPicPr>
          <p:cNvPr id="7" name="Shape 107"/>
          <p:cNvPicPr preferRelativeResize="0"/>
          <p:nvPr/>
        </p:nvPicPr>
        <p:blipFill rotWithShape="1">
          <a:blip r:embed="rId4">
            <a:alphaModFix/>
          </a:blip>
          <a:srcRect/>
          <a:stretch/>
        </p:blipFill>
        <p:spPr>
          <a:xfrm>
            <a:off x="7416800" y="6388100"/>
            <a:ext cx="1617330" cy="324748"/>
          </a:xfrm>
          <a:prstGeom prst="rect">
            <a:avLst/>
          </a:prstGeom>
          <a:noFill/>
          <a:ln>
            <a:noFill/>
          </a:ln>
        </p:spPr>
      </p:pic>
      <p:sp>
        <p:nvSpPr>
          <p:cNvPr id="8" name="Shape 104"/>
          <p:cNvSpPr txBox="1">
            <a:spLocks noGrp="1"/>
          </p:cNvSpPr>
          <p:nvPr>
            <p:ph type="ftr" idx="11"/>
          </p:nvPr>
        </p:nvSpPr>
        <p:spPr>
          <a:xfrm>
            <a:off x="838200" y="6343651"/>
            <a:ext cx="7543798"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b="0" i="0" u="none" strike="noStrike" cap="none" baseline="0" dirty="0">
                <a:solidFill>
                  <a:srgbClr val="AEABAB"/>
                </a:solidFill>
                <a:latin typeface="Lato"/>
                <a:ea typeface="Lato"/>
                <a:cs typeface="Lato"/>
                <a:sym typeface="Lato"/>
              </a:rPr>
              <a:t>The Eric &amp; Wendy Schmidt</a:t>
            </a:r>
            <a:r>
              <a:rPr lang="en-US" sz="1200" b="0" i="0" u="none" strike="noStrike" cap="none" baseline="0" dirty="0">
                <a:solidFill>
                  <a:srgbClr val="888888"/>
                </a:solidFill>
                <a:latin typeface="Lato"/>
                <a:ea typeface="Lato"/>
                <a:cs typeface="Lato"/>
                <a:sym typeface="Lato"/>
              </a:rPr>
              <a:t> </a:t>
            </a:r>
            <a:r>
              <a:rPr lang="en-US" sz="1200" b="1" i="0" u="none" strike="noStrike" cap="none" baseline="0" dirty="0">
                <a:solidFill>
                  <a:schemeClr val="lt1"/>
                </a:solidFill>
                <a:latin typeface="Lato"/>
                <a:ea typeface="Lato"/>
                <a:cs typeface="Lato"/>
                <a:sym typeface="Lato"/>
              </a:rPr>
              <a:t>Data Science for Social Good</a:t>
            </a:r>
            <a:r>
              <a:rPr lang="en-US" sz="1200" b="0" i="0" u="none" strike="noStrike" cap="none" baseline="0" dirty="0">
                <a:solidFill>
                  <a:srgbClr val="34495E"/>
                </a:solidFill>
                <a:latin typeface="Lato"/>
                <a:ea typeface="Lato"/>
                <a:cs typeface="Lato"/>
                <a:sym typeface="Lato"/>
              </a:rPr>
              <a:t> </a:t>
            </a:r>
            <a:r>
              <a:rPr lang="en-US" sz="1200" b="0" i="0" u="none" strike="noStrike" cap="none" baseline="0" dirty="0">
                <a:solidFill>
                  <a:srgbClr val="AEABAB"/>
                </a:solidFill>
                <a:latin typeface="Lato"/>
                <a:ea typeface="Lato"/>
                <a:cs typeface="Lato"/>
                <a:sym typeface="Lato"/>
              </a:rPr>
              <a:t>Summer Fellowship 2014</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p:nvPr/>
        </p:nvSpPr>
        <p:spPr>
          <a:xfrm>
            <a:off x="466800" y="858001"/>
            <a:ext cx="8372400" cy="1123199"/>
          </a:xfrm>
          <a:prstGeom prst="rect">
            <a:avLst/>
          </a:prstGeom>
          <a:noFill/>
          <a:ln>
            <a:noFill/>
          </a:ln>
        </p:spPr>
        <p:txBody>
          <a:bodyPr lIns="91425" tIns="91425" rIns="91425" bIns="91425" anchor="t" anchorCtr="0">
            <a:noAutofit/>
          </a:bodyPr>
          <a:lstStyle/>
          <a:p>
            <a:pPr algn="ctr">
              <a:spcBef>
                <a:spcPts val="0"/>
              </a:spcBef>
              <a:buNone/>
            </a:pPr>
            <a:r>
              <a:rPr lang="en-US" sz="3600" dirty="0" smtClean="0">
                <a:solidFill>
                  <a:srgbClr val="34495E"/>
                </a:solidFill>
                <a:latin typeface="Lato"/>
                <a:ea typeface="Lato"/>
                <a:cs typeface="Lato"/>
                <a:sym typeface="Lato"/>
              </a:rPr>
              <a:t>Evaluating consumption</a:t>
            </a:r>
            <a:endParaRPr lang="en-US" sz="3600" dirty="0">
              <a:solidFill>
                <a:srgbClr val="34495E"/>
              </a:solidFill>
              <a:latin typeface="Lato"/>
              <a:ea typeface="Lato"/>
              <a:cs typeface="Lato"/>
              <a:sym typeface="Lato"/>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3553" t="16246" r="26113"/>
          <a:stretch/>
        </p:blipFill>
        <p:spPr>
          <a:xfrm>
            <a:off x="927537" y="2335503"/>
            <a:ext cx="7302063" cy="2617497"/>
          </a:xfrm>
          <a:prstGeom prst="rect">
            <a:avLst/>
          </a:prstGeom>
        </p:spPr>
      </p:pic>
      <p:pic>
        <p:nvPicPr>
          <p:cNvPr id="13" name="Shape 107"/>
          <p:cNvPicPr preferRelativeResize="0"/>
          <p:nvPr/>
        </p:nvPicPr>
        <p:blipFill rotWithShape="1">
          <a:blip r:embed="rId4">
            <a:alphaModFix/>
          </a:blip>
          <a:srcRect/>
          <a:stretch/>
        </p:blipFill>
        <p:spPr>
          <a:xfrm>
            <a:off x="7416800" y="6388100"/>
            <a:ext cx="1617330" cy="324748"/>
          </a:xfrm>
          <a:prstGeom prst="rect">
            <a:avLst/>
          </a:prstGeom>
          <a:noFill/>
          <a:ln>
            <a:noFill/>
          </a:ln>
        </p:spPr>
      </p:pic>
      <p:sp>
        <p:nvSpPr>
          <p:cNvPr id="14" name="Shape 104"/>
          <p:cNvSpPr txBox="1">
            <a:spLocks noGrp="1"/>
          </p:cNvSpPr>
          <p:nvPr>
            <p:ph type="ftr" idx="11"/>
          </p:nvPr>
        </p:nvSpPr>
        <p:spPr>
          <a:xfrm>
            <a:off x="838200" y="6343651"/>
            <a:ext cx="7543798"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b="0" i="0" u="none" strike="noStrike" cap="none" baseline="0" dirty="0">
                <a:solidFill>
                  <a:srgbClr val="AEABAB"/>
                </a:solidFill>
                <a:latin typeface="Lato"/>
                <a:ea typeface="Lato"/>
                <a:cs typeface="Lato"/>
                <a:sym typeface="Lato"/>
              </a:rPr>
              <a:t>The Eric &amp; Wendy Schmidt</a:t>
            </a:r>
            <a:r>
              <a:rPr lang="en-US" sz="1200" b="0" i="0" u="none" strike="noStrike" cap="none" baseline="0" dirty="0">
                <a:solidFill>
                  <a:srgbClr val="888888"/>
                </a:solidFill>
                <a:latin typeface="Lato"/>
                <a:ea typeface="Lato"/>
                <a:cs typeface="Lato"/>
                <a:sym typeface="Lato"/>
              </a:rPr>
              <a:t> </a:t>
            </a:r>
            <a:r>
              <a:rPr lang="en-US" sz="1200" b="1" i="0" u="none" strike="noStrike" cap="none" baseline="0" dirty="0">
                <a:solidFill>
                  <a:schemeClr val="lt1"/>
                </a:solidFill>
                <a:latin typeface="Lato"/>
                <a:ea typeface="Lato"/>
                <a:cs typeface="Lato"/>
                <a:sym typeface="Lato"/>
              </a:rPr>
              <a:t>Data Science for Social Good</a:t>
            </a:r>
            <a:r>
              <a:rPr lang="en-US" sz="1200" b="0" i="0" u="none" strike="noStrike" cap="none" baseline="0" dirty="0">
                <a:solidFill>
                  <a:srgbClr val="34495E"/>
                </a:solidFill>
                <a:latin typeface="Lato"/>
                <a:ea typeface="Lato"/>
                <a:cs typeface="Lato"/>
                <a:sym typeface="Lato"/>
              </a:rPr>
              <a:t> </a:t>
            </a:r>
            <a:r>
              <a:rPr lang="en-US" sz="1200" b="0" i="0" u="none" strike="noStrike" cap="none" baseline="0" dirty="0">
                <a:solidFill>
                  <a:srgbClr val="AEABAB"/>
                </a:solidFill>
                <a:latin typeface="Lato"/>
                <a:ea typeface="Lato"/>
                <a:cs typeface="Lato"/>
                <a:sym typeface="Lato"/>
              </a:rPr>
              <a:t>Summer Fellowship 2014</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p:nvPr/>
        </p:nvSpPr>
        <p:spPr>
          <a:xfrm>
            <a:off x="466800" y="858001"/>
            <a:ext cx="8372400" cy="1123199"/>
          </a:xfrm>
          <a:prstGeom prst="rect">
            <a:avLst/>
          </a:prstGeom>
          <a:noFill/>
          <a:ln>
            <a:noFill/>
          </a:ln>
        </p:spPr>
        <p:txBody>
          <a:bodyPr lIns="91425" tIns="91425" rIns="91425" bIns="91425" anchor="t" anchorCtr="0">
            <a:noAutofit/>
          </a:bodyPr>
          <a:lstStyle/>
          <a:p>
            <a:pPr algn="ctr">
              <a:spcBef>
                <a:spcPts val="0"/>
              </a:spcBef>
              <a:buNone/>
            </a:pPr>
            <a:r>
              <a:rPr lang="en-US" sz="3600" dirty="0" smtClean="0">
                <a:solidFill>
                  <a:srgbClr val="34495E"/>
                </a:solidFill>
                <a:latin typeface="Lato"/>
                <a:ea typeface="Lato"/>
                <a:cs typeface="Lato"/>
                <a:sym typeface="Lato"/>
              </a:rPr>
              <a:t>Evaluating consumption</a:t>
            </a:r>
            <a:endParaRPr lang="en-US" sz="3600" dirty="0">
              <a:solidFill>
                <a:srgbClr val="34495E"/>
              </a:solidFill>
              <a:latin typeface="Lato"/>
              <a:ea typeface="Lato"/>
              <a:cs typeface="Lato"/>
              <a:sym typeface="Lato"/>
            </a:endParaRPr>
          </a:p>
        </p:txBody>
      </p:sp>
      <p:pic>
        <p:nvPicPr>
          <p:cNvPr id="13" name="Shape 107"/>
          <p:cNvPicPr preferRelativeResize="0"/>
          <p:nvPr/>
        </p:nvPicPr>
        <p:blipFill rotWithShape="1">
          <a:blip r:embed="rId3">
            <a:alphaModFix/>
          </a:blip>
          <a:srcRect/>
          <a:stretch/>
        </p:blipFill>
        <p:spPr>
          <a:xfrm>
            <a:off x="7416800" y="6388100"/>
            <a:ext cx="1617330" cy="324748"/>
          </a:xfrm>
          <a:prstGeom prst="rect">
            <a:avLst/>
          </a:prstGeom>
          <a:noFill/>
          <a:ln>
            <a:noFill/>
          </a:ln>
        </p:spPr>
      </p:pic>
      <p:sp>
        <p:nvSpPr>
          <p:cNvPr id="14" name="Shape 104"/>
          <p:cNvSpPr txBox="1">
            <a:spLocks noGrp="1"/>
          </p:cNvSpPr>
          <p:nvPr>
            <p:ph type="ftr" idx="11"/>
          </p:nvPr>
        </p:nvSpPr>
        <p:spPr>
          <a:xfrm>
            <a:off x="838200" y="6343651"/>
            <a:ext cx="7543798"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b="0" i="0" u="none" strike="noStrike" cap="none" baseline="0" dirty="0">
                <a:solidFill>
                  <a:srgbClr val="AEABAB"/>
                </a:solidFill>
                <a:latin typeface="Lato"/>
                <a:ea typeface="Lato"/>
                <a:cs typeface="Lato"/>
                <a:sym typeface="Lato"/>
              </a:rPr>
              <a:t>The Eric &amp; Wendy Schmidt</a:t>
            </a:r>
            <a:r>
              <a:rPr lang="en-US" sz="1200" b="0" i="0" u="none" strike="noStrike" cap="none" baseline="0" dirty="0">
                <a:solidFill>
                  <a:srgbClr val="888888"/>
                </a:solidFill>
                <a:latin typeface="Lato"/>
                <a:ea typeface="Lato"/>
                <a:cs typeface="Lato"/>
                <a:sym typeface="Lato"/>
              </a:rPr>
              <a:t> </a:t>
            </a:r>
            <a:r>
              <a:rPr lang="en-US" sz="1200" b="1" i="0" u="none" strike="noStrike" cap="none" baseline="0" dirty="0">
                <a:solidFill>
                  <a:schemeClr val="lt1"/>
                </a:solidFill>
                <a:latin typeface="Lato"/>
                <a:ea typeface="Lato"/>
                <a:cs typeface="Lato"/>
                <a:sym typeface="Lato"/>
              </a:rPr>
              <a:t>Data Science for Social Good</a:t>
            </a:r>
            <a:r>
              <a:rPr lang="en-US" sz="1200" b="0" i="0" u="none" strike="noStrike" cap="none" baseline="0" dirty="0">
                <a:solidFill>
                  <a:srgbClr val="34495E"/>
                </a:solidFill>
                <a:latin typeface="Lato"/>
                <a:ea typeface="Lato"/>
                <a:cs typeface="Lato"/>
                <a:sym typeface="Lato"/>
              </a:rPr>
              <a:t> </a:t>
            </a:r>
            <a:r>
              <a:rPr lang="en-US" sz="1200" b="0" i="0" u="none" strike="noStrike" cap="none" baseline="0" dirty="0">
                <a:solidFill>
                  <a:srgbClr val="AEABAB"/>
                </a:solidFill>
                <a:latin typeface="Lato"/>
                <a:ea typeface="Lato"/>
                <a:cs typeface="Lato"/>
                <a:sym typeface="Lato"/>
              </a:rPr>
              <a:t>Summer Fellowship 2014</a:t>
            </a:r>
          </a:p>
        </p:txBody>
      </p:sp>
      <p:pic>
        <p:nvPicPr>
          <p:cNvPr id="1026" name="Picture 2" descr="Screen Shot 2014-08-18 at 9.36.39 AM.png"/>
          <p:cNvPicPr>
            <a:picLocks noChangeAspect="1" noChangeArrowheads="1"/>
          </p:cNvPicPr>
          <p:nvPr/>
        </p:nvPicPr>
        <p:blipFill rotWithShape="1">
          <a:blip r:embed="rId4">
            <a:extLst>
              <a:ext uri="{28A0092B-C50C-407E-A947-70E740481C1C}">
                <a14:useLocalDpi xmlns:a14="http://schemas.microsoft.com/office/drawing/2010/main" val="0"/>
              </a:ext>
            </a:extLst>
          </a:blip>
          <a:srcRect l="8086" t="2455" r="24962" b="37817"/>
          <a:stretch/>
        </p:blipFill>
        <p:spPr bwMode="auto">
          <a:xfrm>
            <a:off x="1548847" y="2209800"/>
            <a:ext cx="6448697" cy="2133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3048000"/>
            <a:ext cx="1160895" cy="830997"/>
          </a:xfrm>
          <a:prstGeom prst="rect">
            <a:avLst/>
          </a:prstGeom>
          <a:noFill/>
        </p:spPr>
        <p:txBody>
          <a:bodyPr wrap="none" rtlCol="0">
            <a:spAutoFit/>
          </a:bodyPr>
          <a:lstStyle/>
          <a:p>
            <a:pPr algn="ctr"/>
            <a:r>
              <a:rPr lang="en-US" sz="2400" dirty="0" smtClean="0"/>
              <a:t>Energy</a:t>
            </a:r>
          </a:p>
          <a:p>
            <a:pPr algn="ctr"/>
            <a:r>
              <a:rPr lang="en-US" sz="2400" dirty="0" smtClean="0"/>
              <a:t>(kWh)</a:t>
            </a:r>
            <a:endParaRPr lang="en-US" sz="2400" dirty="0"/>
          </a:p>
        </p:txBody>
      </p:sp>
      <p:sp>
        <p:nvSpPr>
          <p:cNvPr id="4" name="TextBox 3"/>
          <p:cNvSpPr txBox="1"/>
          <p:nvPr/>
        </p:nvSpPr>
        <p:spPr>
          <a:xfrm>
            <a:off x="916944" y="2464475"/>
            <a:ext cx="631903" cy="307777"/>
          </a:xfrm>
          <a:prstGeom prst="rect">
            <a:avLst/>
          </a:prstGeom>
          <a:noFill/>
        </p:spPr>
        <p:txBody>
          <a:bodyPr wrap="none" rtlCol="0">
            <a:spAutoFit/>
          </a:bodyPr>
          <a:lstStyle/>
          <a:p>
            <a:pPr algn="r"/>
            <a:r>
              <a:rPr lang="en-US" dirty="0" smtClean="0"/>
              <a:t>800 –</a:t>
            </a:r>
          </a:p>
        </p:txBody>
      </p:sp>
      <p:sp>
        <p:nvSpPr>
          <p:cNvPr id="5" name="TextBox 4"/>
          <p:cNvSpPr txBox="1"/>
          <p:nvPr/>
        </p:nvSpPr>
        <p:spPr>
          <a:xfrm>
            <a:off x="1175980" y="4343400"/>
            <a:ext cx="1109599" cy="738664"/>
          </a:xfrm>
          <a:prstGeom prst="rect">
            <a:avLst/>
          </a:prstGeom>
          <a:noFill/>
        </p:spPr>
        <p:txBody>
          <a:bodyPr wrap="none" rtlCol="0">
            <a:spAutoFit/>
          </a:bodyPr>
          <a:lstStyle/>
          <a:p>
            <a:pPr algn="ctr"/>
            <a:r>
              <a:rPr lang="en-US" dirty="0" smtClean="0"/>
              <a:t>|</a:t>
            </a:r>
          </a:p>
          <a:p>
            <a:pPr algn="ctr"/>
            <a:r>
              <a:rPr lang="en-US" dirty="0" smtClean="0"/>
              <a:t>September </a:t>
            </a:r>
          </a:p>
          <a:p>
            <a:pPr algn="ctr"/>
            <a:r>
              <a:rPr lang="en-US" b="1" dirty="0" smtClean="0"/>
              <a:t>2012</a:t>
            </a:r>
            <a:endParaRPr lang="en-US" b="1" dirty="0"/>
          </a:p>
        </p:txBody>
      </p:sp>
      <p:sp>
        <p:nvSpPr>
          <p:cNvPr id="11" name="TextBox 10"/>
          <p:cNvSpPr txBox="1"/>
          <p:nvPr/>
        </p:nvSpPr>
        <p:spPr>
          <a:xfrm>
            <a:off x="2814420" y="4343400"/>
            <a:ext cx="870751" cy="738664"/>
          </a:xfrm>
          <a:prstGeom prst="rect">
            <a:avLst/>
          </a:prstGeom>
          <a:noFill/>
        </p:spPr>
        <p:txBody>
          <a:bodyPr wrap="none" rtlCol="0">
            <a:spAutoFit/>
          </a:bodyPr>
          <a:lstStyle/>
          <a:p>
            <a:pPr algn="ctr"/>
            <a:r>
              <a:rPr lang="en-US" dirty="0" smtClean="0"/>
              <a:t>|</a:t>
            </a:r>
          </a:p>
          <a:p>
            <a:pPr algn="ctr"/>
            <a:r>
              <a:rPr lang="en-US" dirty="0" smtClean="0"/>
              <a:t>January </a:t>
            </a:r>
          </a:p>
          <a:p>
            <a:pPr algn="ctr"/>
            <a:r>
              <a:rPr lang="en-US" b="1" dirty="0" smtClean="0"/>
              <a:t>2013</a:t>
            </a:r>
            <a:endParaRPr lang="en-US" b="1" dirty="0"/>
          </a:p>
        </p:txBody>
      </p:sp>
      <p:sp>
        <p:nvSpPr>
          <p:cNvPr id="12" name="TextBox 11"/>
          <p:cNvSpPr txBox="1"/>
          <p:nvPr/>
        </p:nvSpPr>
        <p:spPr>
          <a:xfrm>
            <a:off x="4520647" y="4372409"/>
            <a:ext cx="582212" cy="738664"/>
          </a:xfrm>
          <a:prstGeom prst="rect">
            <a:avLst/>
          </a:prstGeom>
          <a:noFill/>
        </p:spPr>
        <p:txBody>
          <a:bodyPr wrap="none" rtlCol="0">
            <a:spAutoFit/>
          </a:bodyPr>
          <a:lstStyle/>
          <a:p>
            <a:pPr algn="ctr"/>
            <a:r>
              <a:rPr lang="en-US" dirty="0" smtClean="0"/>
              <a:t>|</a:t>
            </a:r>
          </a:p>
          <a:p>
            <a:pPr algn="ctr"/>
            <a:r>
              <a:rPr lang="en-US" dirty="0" smtClean="0"/>
              <a:t>May</a:t>
            </a:r>
            <a:endParaRPr lang="en-US" b="1" dirty="0" smtClean="0"/>
          </a:p>
          <a:p>
            <a:pPr algn="ctr"/>
            <a:r>
              <a:rPr lang="en-US" b="1" dirty="0" smtClean="0"/>
              <a:t>2013</a:t>
            </a:r>
            <a:endParaRPr lang="en-US" b="1" dirty="0"/>
          </a:p>
        </p:txBody>
      </p:sp>
      <p:sp>
        <p:nvSpPr>
          <p:cNvPr id="15" name="TextBox 14"/>
          <p:cNvSpPr txBox="1"/>
          <p:nvPr/>
        </p:nvSpPr>
        <p:spPr>
          <a:xfrm>
            <a:off x="7484741" y="4343400"/>
            <a:ext cx="821059" cy="738664"/>
          </a:xfrm>
          <a:prstGeom prst="rect">
            <a:avLst/>
          </a:prstGeom>
          <a:noFill/>
        </p:spPr>
        <p:txBody>
          <a:bodyPr wrap="none" rtlCol="0">
            <a:spAutoFit/>
          </a:bodyPr>
          <a:lstStyle/>
          <a:p>
            <a:pPr algn="ctr"/>
            <a:r>
              <a:rPr lang="en-US" dirty="0" smtClean="0"/>
              <a:t>|</a:t>
            </a:r>
          </a:p>
          <a:p>
            <a:pPr algn="ctr"/>
            <a:r>
              <a:rPr lang="en-US" dirty="0" smtClean="0"/>
              <a:t>January</a:t>
            </a:r>
          </a:p>
          <a:p>
            <a:pPr algn="ctr"/>
            <a:r>
              <a:rPr lang="en-US" b="1" dirty="0" smtClean="0"/>
              <a:t>2014</a:t>
            </a:r>
            <a:endParaRPr lang="en-US" b="1" dirty="0"/>
          </a:p>
        </p:txBody>
      </p:sp>
      <p:sp>
        <p:nvSpPr>
          <p:cNvPr id="20" name="TextBox 19"/>
          <p:cNvSpPr txBox="1"/>
          <p:nvPr/>
        </p:nvSpPr>
        <p:spPr>
          <a:xfrm>
            <a:off x="5805800" y="4343400"/>
            <a:ext cx="1059907" cy="738664"/>
          </a:xfrm>
          <a:prstGeom prst="rect">
            <a:avLst/>
          </a:prstGeom>
          <a:noFill/>
        </p:spPr>
        <p:txBody>
          <a:bodyPr wrap="none" rtlCol="0">
            <a:spAutoFit/>
          </a:bodyPr>
          <a:lstStyle/>
          <a:p>
            <a:pPr algn="ctr"/>
            <a:r>
              <a:rPr lang="en-US" dirty="0" smtClean="0"/>
              <a:t>|</a:t>
            </a:r>
          </a:p>
          <a:p>
            <a:pPr algn="ctr"/>
            <a:r>
              <a:rPr lang="en-US" dirty="0" smtClean="0"/>
              <a:t>September</a:t>
            </a:r>
            <a:endParaRPr lang="en-US" b="1" dirty="0" smtClean="0"/>
          </a:p>
          <a:p>
            <a:pPr algn="ctr"/>
            <a:r>
              <a:rPr lang="en-US" b="1" dirty="0" smtClean="0"/>
              <a:t>2013</a:t>
            </a:r>
            <a:endParaRPr lang="en-US" b="1" dirty="0"/>
          </a:p>
        </p:txBody>
      </p:sp>
      <p:cxnSp>
        <p:nvCxnSpPr>
          <p:cNvPr id="7" name="Straight Connector 6"/>
          <p:cNvCxnSpPr/>
          <p:nvPr/>
        </p:nvCxnSpPr>
        <p:spPr>
          <a:xfrm>
            <a:off x="1320247" y="4494312"/>
            <a:ext cx="6648351" cy="14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396447" y="1905000"/>
            <a:ext cx="0" cy="2590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91647" y="4340423"/>
            <a:ext cx="333746" cy="307777"/>
          </a:xfrm>
          <a:prstGeom prst="rect">
            <a:avLst/>
          </a:prstGeom>
          <a:noFill/>
        </p:spPr>
        <p:txBody>
          <a:bodyPr wrap="none" rtlCol="0">
            <a:spAutoFit/>
          </a:bodyPr>
          <a:lstStyle/>
          <a:p>
            <a:r>
              <a:rPr lang="en-US" dirty="0"/>
              <a:t>0 </a:t>
            </a:r>
          </a:p>
        </p:txBody>
      </p:sp>
    </p:spTree>
    <p:extLst>
      <p:ext uri="{BB962C8B-B14F-4D97-AF65-F5344CB8AC3E}">
        <p14:creationId xmlns:p14="http://schemas.microsoft.com/office/powerpoint/2010/main" val="2038627044"/>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8775" r="6052"/>
          <a:stretch/>
        </p:blipFill>
        <p:spPr>
          <a:xfrm>
            <a:off x="1316217" y="2743200"/>
            <a:ext cx="6532383" cy="2750880"/>
          </a:xfrm>
          <a:prstGeom prst="rect">
            <a:avLst/>
          </a:prstGeom>
        </p:spPr>
      </p:pic>
      <p:sp>
        <p:nvSpPr>
          <p:cNvPr id="146" name="Shape 146"/>
          <p:cNvSpPr txBox="1"/>
          <p:nvPr/>
        </p:nvSpPr>
        <p:spPr>
          <a:xfrm>
            <a:off x="471650" y="833101"/>
            <a:ext cx="8422800" cy="767099"/>
          </a:xfrm>
          <a:prstGeom prst="rect">
            <a:avLst/>
          </a:prstGeom>
          <a:noFill/>
          <a:ln>
            <a:noFill/>
          </a:ln>
        </p:spPr>
        <p:txBody>
          <a:bodyPr lIns="91425" tIns="91425" rIns="91425" bIns="91425" anchor="t" anchorCtr="0">
            <a:noAutofit/>
          </a:bodyPr>
          <a:lstStyle/>
          <a:p>
            <a:pPr lvl="0" algn="ctr" rtl="0">
              <a:spcBef>
                <a:spcPts val="0"/>
              </a:spcBef>
              <a:buNone/>
            </a:pPr>
            <a:r>
              <a:rPr lang="en-US" sz="3600" dirty="0" smtClean="0">
                <a:solidFill>
                  <a:srgbClr val="34495E"/>
                </a:solidFill>
                <a:latin typeface="Lato"/>
                <a:ea typeface="Lato"/>
                <a:cs typeface="Lato"/>
                <a:sym typeface="Lato"/>
              </a:rPr>
              <a:t>Appliance Signal Decomposition</a:t>
            </a:r>
            <a:r>
              <a:rPr lang="en-US" sz="3600" dirty="0" smtClean="0">
                <a:solidFill>
                  <a:srgbClr val="34495E"/>
                </a:solidFill>
                <a:latin typeface="Lato"/>
                <a:ea typeface="Lato"/>
                <a:cs typeface="Lato"/>
                <a:sym typeface="Lato"/>
              </a:rPr>
              <a:t> </a:t>
            </a:r>
            <a:endParaRPr lang="en-US" sz="3600" dirty="0">
              <a:solidFill>
                <a:srgbClr val="34495E"/>
              </a:solidFill>
              <a:latin typeface="Lato"/>
              <a:ea typeface="Lato"/>
              <a:cs typeface="Lato"/>
              <a:sym typeface="Lato"/>
            </a:endParaRPr>
          </a:p>
        </p:txBody>
      </p:sp>
      <p:pic>
        <p:nvPicPr>
          <p:cNvPr id="151" name="Shape 151"/>
          <p:cNvPicPr preferRelativeResize="0"/>
          <p:nvPr/>
        </p:nvPicPr>
        <p:blipFill>
          <a:blip r:embed="rId4">
            <a:alphaModFix/>
          </a:blip>
          <a:stretch>
            <a:fillRect/>
          </a:stretch>
        </p:blipFill>
        <p:spPr>
          <a:xfrm>
            <a:off x="2339375" y="2034574"/>
            <a:ext cx="1013425" cy="1013425"/>
          </a:xfrm>
          <a:prstGeom prst="rect">
            <a:avLst/>
          </a:prstGeom>
          <a:noFill/>
          <a:ln>
            <a:noFill/>
          </a:ln>
        </p:spPr>
      </p:pic>
      <p:pic>
        <p:nvPicPr>
          <p:cNvPr id="152" name="Shape 152"/>
          <p:cNvPicPr preferRelativeResize="0"/>
          <p:nvPr/>
        </p:nvPicPr>
        <p:blipFill>
          <a:blip r:embed="rId5">
            <a:alphaModFix/>
          </a:blip>
          <a:stretch>
            <a:fillRect/>
          </a:stretch>
        </p:blipFill>
        <p:spPr>
          <a:xfrm>
            <a:off x="6096000" y="1851675"/>
            <a:ext cx="1196325" cy="1196325"/>
          </a:xfrm>
          <a:prstGeom prst="rect">
            <a:avLst/>
          </a:prstGeom>
          <a:noFill/>
          <a:ln>
            <a:noFill/>
          </a:ln>
        </p:spPr>
      </p:pic>
      <p:pic>
        <p:nvPicPr>
          <p:cNvPr id="13" name="Shape 127"/>
          <p:cNvPicPr preferRelativeResize="0"/>
          <p:nvPr/>
        </p:nvPicPr>
        <p:blipFill>
          <a:blip r:embed="rId6">
            <a:alphaModFix/>
          </a:blip>
          <a:stretch>
            <a:fillRect/>
          </a:stretch>
        </p:blipFill>
        <p:spPr>
          <a:xfrm>
            <a:off x="4015775" y="2034575"/>
            <a:ext cx="1013425" cy="1013425"/>
          </a:xfrm>
          <a:prstGeom prst="rect">
            <a:avLst/>
          </a:prstGeom>
          <a:noFill/>
          <a:ln>
            <a:noFill/>
          </a:ln>
        </p:spPr>
      </p:pic>
      <p:pic>
        <p:nvPicPr>
          <p:cNvPr id="10" name="Shape 107"/>
          <p:cNvPicPr preferRelativeResize="0"/>
          <p:nvPr/>
        </p:nvPicPr>
        <p:blipFill rotWithShape="1">
          <a:blip r:embed="rId7">
            <a:alphaModFix/>
          </a:blip>
          <a:srcRect/>
          <a:stretch/>
        </p:blipFill>
        <p:spPr>
          <a:xfrm>
            <a:off x="7416800" y="6388100"/>
            <a:ext cx="1617330" cy="324748"/>
          </a:xfrm>
          <a:prstGeom prst="rect">
            <a:avLst/>
          </a:prstGeom>
          <a:noFill/>
          <a:ln>
            <a:noFill/>
          </a:ln>
        </p:spPr>
      </p:pic>
      <p:sp>
        <p:nvSpPr>
          <p:cNvPr id="11" name="Shape 104"/>
          <p:cNvSpPr txBox="1">
            <a:spLocks noGrp="1"/>
          </p:cNvSpPr>
          <p:nvPr>
            <p:ph type="ftr" idx="11"/>
          </p:nvPr>
        </p:nvSpPr>
        <p:spPr>
          <a:xfrm>
            <a:off x="838200" y="6343651"/>
            <a:ext cx="7543798"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b="0" i="0" u="none" strike="noStrike" cap="none" baseline="0" dirty="0">
                <a:solidFill>
                  <a:srgbClr val="AEABAB"/>
                </a:solidFill>
                <a:latin typeface="Lato"/>
                <a:ea typeface="Lato"/>
                <a:cs typeface="Lato"/>
                <a:sym typeface="Lato"/>
              </a:rPr>
              <a:t>The Eric &amp; Wendy Schmidt</a:t>
            </a:r>
            <a:r>
              <a:rPr lang="en-US" sz="1200" b="0" i="0" u="none" strike="noStrike" cap="none" baseline="0" dirty="0">
                <a:solidFill>
                  <a:srgbClr val="888888"/>
                </a:solidFill>
                <a:latin typeface="Lato"/>
                <a:ea typeface="Lato"/>
                <a:cs typeface="Lato"/>
                <a:sym typeface="Lato"/>
              </a:rPr>
              <a:t> </a:t>
            </a:r>
            <a:r>
              <a:rPr lang="en-US" sz="1200" b="1" i="0" u="none" strike="noStrike" cap="none" baseline="0" dirty="0">
                <a:solidFill>
                  <a:schemeClr val="lt1"/>
                </a:solidFill>
                <a:latin typeface="Lato"/>
                <a:ea typeface="Lato"/>
                <a:cs typeface="Lato"/>
                <a:sym typeface="Lato"/>
              </a:rPr>
              <a:t>Data Science for Social Good</a:t>
            </a:r>
            <a:r>
              <a:rPr lang="en-US" sz="1200" b="0" i="0" u="none" strike="noStrike" cap="none" baseline="0" dirty="0">
                <a:solidFill>
                  <a:srgbClr val="34495E"/>
                </a:solidFill>
                <a:latin typeface="Lato"/>
                <a:ea typeface="Lato"/>
                <a:cs typeface="Lato"/>
                <a:sym typeface="Lato"/>
              </a:rPr>
              <a:t> </a:t>
            </a:r>
            <a:r>
              <a:rPr lang="en-US" sz="1200" b="0" i="0" u="none" strike="noStrike" cap="none" baseline="0" dirty="0">
                <a:solidFill>
                  <a:srgbClr val="AEABAB"/>
                </a:solidFill>
                <a:latin typeface="Lato"/>
                <a:ea typeface="Lato"/>
                <a:cs typeface="Lato"/>
                <a:sym typeface="Lato"/>
              </a:rPr>
              <a:t>Summer Fellowship 2014</a:t>
            </a:r>
          </a:p>
        </p:txBody>
      </p:sp>
    </p:spTree>
    <p:extLst>
      <p:ext uri="{BB962C8B-B14F-4D97-AF65-F5344CB8AC3E}">
        <p14:creationId xmlns:p14="http://schemas.microsoft.com/office/powerpoint/2010/main" val="322601712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51"/>
                                        </p:tgtEl>
                                        <p:attrNameLst>
                                          <p:attrName>style.visibility</p:attrName>
                                        </p:attrNameLst>
                                      </p:cBhvr>
                                      <p:to>
                                        <p:strVal val="visible"/>
                                      </p:to>
                                    </p:set>
                                    <p:animEffect transition="in" filter="fade">
                                      <p:cBhvr>
                                        <p:cTn id="13"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p:nvPr/>
        </p:nvSpPr>
        <p:spPr>
          <a:xfrm>
            <a:off x="838200" y="1828800"/>
            <a:ext cx="7646549" cy="2942321"/>
          </a:xfrm>
          <a:prstGeom prst="rect">
            <a:avLst/>
          </a:prstGeom>
          <a:noFill/>
          <a:ln>
            <a:noFill/>
          </a:ln>
        </p:spPr>
        <p:txBody>
          <a:bodyPr lIns="91425" tIns="91425" rIns="91425" bIns="91425" anchor="ctr" anchorCtr="0">
            <a:noAutofit/>
          </a:bodyPr>
          <a:lstStyle/>
          <a:p>
            <a:pPr lvl="0" algn="ctr" rtl="0">
              <a:spcBef>
                <a:spcPts val="0"/>
              </a:spcBef>
              <a:buNone/>
            </a:pPr>
            <a:r>
              <a:rPr lang="en-US" sz="3600" b="1" dirty="0" smtClean="0">
                <a:solidFill>
                  <a:srgbClr val="34495E"/>
                </a:solidFill>
                <a:latin typeface="Lato"/>
                <a:ea typeface="Lato"/>
                <a:cs typeface="Lato"/>
                <a:sym typeface="Lato"/>
              </a:rPr>
              <a:t>s</a:t>
            </a:r>
            <a:r>
              <a:rPr lang="en-US" sz="3600" b="1" dirty="0" smtClean="0">
                <a:solidFill>
                  <a:srgbClr val="34495E"/>
                </a:solidFill>
                <a:latin typeface="Lato"/>
                <a:ea typeface="Lato"/>
                <a:cs typeface="Lato"/>
                <a:sym typeface="Lato"/>
              </a:rPr>
              <a:t>martenergyactions.org</a:t>
            </a:r>
            <a:endParaRPr lang="en-US" sz="3600" b="1" dirty="0">
              <a:solidFill>
                <a:srgbClr val="34495E"/>
              </a:solidFill>
              <a:latin typeface="Lato"/>
              <a:ea typeface="Lato"/>
              <a:cs typeface="Lato"/>
              <a:sym typeface="Lato"/>
            </a:endParaRPr>
          </a:p>
        </p:txBody>
      </p:sp>
      <p:sp>
        <p:nvSpPr>
          <p:cNvPr id="161" name="Shape 161"/>
          <p:cNvSpPr txBox="1"/>
          <p:nvPr/>
        </p:nvSpPr>
        <p:spPr>
          <a:xfrm>
            <a:off x="783100" y="2286000"/>
            <a:ext cx="7759800" cy="927900"/>
          </a:xfrm>
          <a:prstGeom prst="rect">
            <a:avLst/>
          </a:prstGeom>
          <a:noFill/>
          <a:ln>
            <a:noFill/>
          </a:ln>
        </p:spPr>
        <p:txBody>
          <a:bodyPr lIns="91425" tIns="91425" rIns="91425" bIns="91425" anchor="t" anchorCtr="0">
            <a:noAutofit/>
          </a:bodyPr>
          <a:lstStyle/>
          <a:p>
            <a:pPr algn="ctr">
              <a:spcBef>
                <a:spcPts val="0"/>
              </a:spcBef>
              <a:buNone/>
            </a:pPr>
            <a:r>
              <a:rPr lang="en-US" sz="3600" dirty="0" smtClean="0">
                <a:solidFill>
                  <a:srgbClr val="34495E"/>
                </a:solidFill>
                <a:latin typeface="Lato"/>
                <a:ea typeface="Lato"/>
                <a:cs typeface="Lato"/>
                <a:sym typeface="Lato"/>
              </a:rPr>
              <a:t>Learn from your data!</a:t>
            </a:r>
            <a:endParaRPr lang="en-US" sz="3600" dirty="0">
              <a:solidFill>
                <a:srgbClr val="34495E"/>
              </a:solidFill>
              <a:latin typeface="Lato"/>
              <a:ea typeface="Lato"/>
              <a:cs typeface="Lato"/>
              <a:sym typeface="Lato"/>
            </a:endParaRPr>
          </a:p>
        </p:txBody>
      </p:sp>
      <p:pic>
        <p:nvPicPr>
          <p:cNvPr id="5" name="Shape 107"/>
          <p:cNvPicPr preferRelativeResize="0"/>
          <p:nvPr/>
        </p:nvPicPr>
        <p:blipFill rotWithShape="1">
          <a:blip r:embed="rId3">
            <a:alphaModFix/>
          </a:blip>
          <a:srcRect/>
          <a:stretch/>
        </p:blipFill>
        <p:spPr>
          <a:xfrm>
            <a:off x="7416800" y="6388100"/>
            <a:ext cx="1617330" cy="324748"/>
          </a:xfrm>
          <a:prstGeom prst="rect">
            <a:avLst/>
          </a:prstGeom>
          <a:noFill/>
          <a:ln>
            <a:noFill/>
          </a:ln>
        </p:spPr>
      </p:pic>
      <p:sp>
        <p:nvSpPr>
          <p:cNvPr id="6" name="Shape 104"/>
          <p:cNvSpPr txBox="1">
            <a:spLocks noGrp="1"/>
          </p:cNvSpPr>
          <p:nvPr>
            <p:ph type="ftr" idx="11"/>
          </p:nvPr>
        </p:nvSpPr>
        <p:spPr>
          <a:xfrm>
            <a:off x="838200" y="6343651"/>
            <a:ext cx="7543798"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b="0" i="0" u="none" strike="noStrike" cap="none" baseline="0" dirty="0">
                <a:solidFill>
                  <a:srgbClr val="AEABAB"/>
                </a:solidFill>
                <a:latin typeface="Lato"/>
                <a:ea typeface="Lato"/>
                <a:cs typeface="Lato"/>
                <a:sym typeface="Lato"/>
              </a:rPr>
              <a:t>The Eric &amp; Wendy Schmidt</a:t>
            </a:r>
            <a:r>
              <a:rPr lang="en-US" sz="1200" b="0" i="0" u="none" strike="noStrike" cap="none" baseline="0" dirty="0">
                <a:solidFill>
                  <a:srgbClr val="888888"/>
                </a:solidFill>
                <a:latin typeface="Lato"/>
                <a:ea typeface="Lato"/>
                <a:cs typeface="Lato"/>
                <a:sym typeface="Lato"/>
              </a:rPr>
              <a:t> </a:t>
            </a:r>
            <a:r>
              <a:rPr lang="en-US" sz="1200" b="1" i="0" u="none" strike="noStrike" cap="none" baseline="0" dirty="0">
                <a:solidFill>
                  <a:schemeClr val="lt1"/>
                </a:solidFill>
                <a:latin typeface="Lato"/>
                <a:ea typeface="Lato"/>
                <a:cs typeface="Lato"/>
                <a:sym typeface="Lato"/>
              </a:rPr>
              <a:t>Data Science for Social Good</a:t>
            </a:r>
            <a:r>
              <a:rPr lang="en-US" sz="1200" b="0" i="0" u="none" strike="noStrike" cap="none" baseline="0" dirty="0">
                <a:solidFill>
                  <a:srgbClr val="34495E"/>
                </a:solidFill>
                <a:latin typeface="Lato"/>
                <a:ea typeface="Lato"/>
                <a:cs typeface="Lato"/>
                <a:sym typeface="Lato"/>
              </a:rPr>
              <a:t> </a:t>
            </a:r>
            <a:r>
              <a:rPr lang="en-US" sz="1200" b="0" i="0" u="none" strike="noStrike" cap="none" baseline="0" dirty="0">
                <a:solidFill>
                  <a:srgbClr val="AEABAB"/>
                </a:solidFill>
                <a:latin typeface="Lato"/>
                <a:ea typeface="Lato"/>
                <a:cs typeface="Lato"/>
                <a:sym typeface="Lato"/>
              </a:rPr>
              <a:t>Summer Fellowship 2014</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230</Words>
  <Application>Microsoft Office PowerPoint</Application>
  <PresentationFormat>On-screen Show (4:3)</PresentationFormat>
  <Paragraphs>50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Win7</dc:creator>
  <cp:lastModifiedBy>Stephen Suffian</cp:lastModifiedBy>
  <cp:revision>17</cp:revision>
  <dcterms:modified xsi:type="dcterms:W3CDTF">2014-08-18T20:47:19Z</dcterms:modified>
</cp:coreProperties>
</file>