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23749000" cy="168021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0" d="100"/>
          <a:sy n="30" d="100"/>
        </p:scale>
        <p:origin x="2691" y="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1050"/>
            <a:ext cx="13182600" cy="1863309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2600" y="1314450"/>
            <a:ext cx="9829800" cy="1389404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2636500" y="445040"/>
            <a:ext cx="304800" cy="163258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900" y="704850"/>
            <a:ext cx="11887200" cy="16802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Telli</dc:creator>
  <cp:lastModifiedBy>telli koroma</cp:lastModifiedBy>
  <cp:revision>7</cp:revision>
  <dcterms:created xsi:type="dcterms:W3CDTF">2006-08-16T00:00:00Z</dcterms:created>
  <dcterms:modified xsi:type="dcterms:W3CDTF">2022-03-11T05:24:42Z</dcterms:modified>
</cp:coreProperties>
</file>