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</p:sldMasterIdLst>
  <p:notesMasterIdLst>
    <p:notesMasterId r:id="rId23"/>
  </p:notesMasterIdLst>
  <p:sldIdLst>
    <p:sldId id="2142532733" r:id="rId3"/>
    <p:sldId id="9648" r:id="rId4"/>
    <p:sldId id="9771" r:id="rId5"/>
    <p:sldId id="9671" r:id="rId6"/>
    <p:sldId id="9672" r:id="rId7"/>
    <p:sldId id="9777" r:id="rId8"/>
    <p:sldId id="2142532734" r:id="rId9"/>
    <p:sldId id="2142532738" r:id="rId10"/>
    <p:sldId id="2142532735" r:id="rId11"/>
    <p:sldId id="9658" r:id="rId12"/>
    <p:sldId id="9670" r:id="rId13"/>
    <p:sldId id="2142532736" r:id="rId14"/>
    <p:sldId id="9659" r:id="rId15"/>
    <p:sldId id="9660" r:id="rId16"/>
    <p:sldId id="2142532737" r:id="rId17"/>
    <p:sldId id="9673" r:id="rId18"/>
    <p:sldId id="9661" r:id="rId19"/>
    <p:sldId id="9662" r:id="rId20"/>
    <p:sldId id="9663" r:id="rId21"/>
    <p:sldId id="263" r:id="rId2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97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C95C9D-E7FB-4316-BC53-32001DA3E7F3}" v="27" dt="2022-02-02T09:26:18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Andrè Nylænder" userId="5547962d-8494-4e33-9049-f615b81777c6" providerId="ADAL" clId="{02C95C9D-E7FB-4316-BC53-32001DA3E7F3}"/>
    <pc:docChg chg="undo custSel addSld delSld modSld sldOrd">
      <pc:chgData name="Dan Andrè Nylænder" userId="5547962d-8494-4e33-9049-f615b81777c6" providerId="ADAL" clId="{02C95C9D-E7FB-4316-BC53-32001DA3E7F3}" dt="2022-02-02T09:27:37.731" v="2613" actId="115"/>
      <pc:docMkLst>
        <pc:docMk/>
      </pc:docMkLst>
      <pc:sldChg chg="addSp delSp modSp add del mod setBg delDesignElem">
        <pc:chgData name="Dan Andrè Nylænder" userId="5547962d-8494-4e33-9049-f615b81777c6" providerId="ADAL" clId="{02C95C9D-E7FB-4316-BC53-32001DA3E7F3}" dt="2022-02-02T09:27:37.731" v="2613" actId="115"/>
        <pc:sldMkLst>
          <pc:docMk/>
          <pc:sldMk cId="2759350372" sldId="263"/>
        </pc:sldMkLst>
        <pc:spChg chg="add mod">
          <ac:chgData name="Dan Andrè Nylænder" userId="5547962d-8494-4e33-9049-f615b81777c6" providerId="ADAL" clId="{02C95C9D-E7FB-4316-BC53-32001DA3E7F3}" dt="2022-02-02T09:27:37.731" v="2613" actId="115"/>
          <ac:spMkLst>
            <pc:docMk/>
            <pc:sldMk cId="2759350372" sldId="263"/>
            <ac:spMk id="2" creationId="{9878DE0A-C6D8-4561-B47B-9135D9E86486}"/>
          </ac:spMkLst>
        </pc:spChg>
        <pc:spChg chg="add del">
          <ac:chgData name="Dan Andrè Nylænder" userId="5547962d-8494-4e33-9049-f615b81777c6" providerId="ADAL" clId="{02C95C9D-E7FB-4316-BC53-32001DA3E7F3}" dt="2022-01-21T08:04:05.611" v="2"/>
          <ac:spMkLst>
            <pc:docMk/>
            <pc:sldMk cId="2759350372" sldId="263"/>
            <ac:spMk id="76" creationId="{247AB924-1B87-43FC-B7C7-B112D5C51A0E}"/>
          </ac:spMkLst>
        </pc:spChg>
        <pc:cxnChg chg="add del">
          <ac:chgData name="Dan Andrè Nylænder" userId="5547962d-8494-4e33-9049-f615b81777c6" providerId="ADAL" clId="{02C95C9D-E7FB-4316-BC53-32001DA3E7F3}" dt="2022-01-21T08:04:05.611" v="2"/>
          <ac:cxnSpMkLst>
            <pc:docMk/>
            <pc:sldMk cId="2759350372" sldId="263"/>
            <ac:cxnSpMk id="74" creationId="{99AE2756-0FC4-4155-83E7-58AAAB63E757}"/>
          </ac:cxnSpMkLst>
        </pc:cxnChg>
        <pc:cxnChg chg="add del">
          <ac:chgData name="Dan Andrè Nylænder" userId="5547962d-8494-4e33-9049-f615b81777c6" providerId="ADAL" clId="{02C95C9D-E7FB-4316-BC53-32001DA3E7F3}" dt="2022-01-21T08:04:05.611" v="2"/>
          <ac:cxnSpMkLst>
            <pc:docMk/>
            <pc:sldMk cId="2759350372" sldId="263"/>
            <ac:cxnSpMk id="78" creationId="{818DC98F-4057-4645-B948-F604F39A9CFE}"/>
          </ac:cxnSpMkLst>
        </pc:cxnChg>
        <pc:cxnChg chg="add del">
          <ac:chgData name="Dan Andrè Nylænder" userId="5547962d-8494-4e33-9049-f615b81777c6" providerId="ADAL" clId="{02C95C9D-E7FB-4316-BC53-32001DA3E7F3}" dt="2022-01-21T08:04:05.611" v="2"/>
          <ac:cxnSpMkLst>
            <pc:docMk/>
            <pc:sldMk cId="2759350372" sldId="263"/>
            <ac:cxnSpMk id="80" creationId="{DAD2B705-4A9B-408D-AA80-4F41045E09DE}"/>
          </ac:cxnSpMkLst>
        </pc:cxnChg>
      </pc:sldChg>
      <pc:sldChg chg="delSp modSp mod delAnim">
        <pc:chgData name="Dan Andrè Nylænder" userId="5547962d-8494-4e33-9049-f615b81777c6" providerId="ADAL" clId="{02C95C9D-E7FB-4316-BC53-32001DA3E7F3}" dt="2022-02-01T12:13:06.361" v="292" actId="692"/>
        <pc:sldMkLst>
          <pc:docMk/>
          <pc:sldMk cId="146377229" sldId="9648"/>
        </pc:sldMkLst>
        <pc:spChg chg="mod">
          <ac:chgData name="Dan Andrè Nylænder" userId="5547962d-8494-4e33-9049-f615b81777c6" providerId="ADAL" clId="{02C95C9D-E7FB-4316-BC53-32001DA3E7F3}" dt="2022-02-01T12:13:06.361" v="292" actId="692"/>
          <ac:spMkLst>
            <pc:docMk/>
            <pc:sldMk cId="146377229" sldId="9648"/>
            <ac:spMk id="3" creationId="{99C7EA3F-D67B-4575-B6C0-81C1AE8DF239}"/>
          </ac:spMkLst>
        </pc:spChg>
        <pc:spChg chg="del">
          <ac:chgData name="Dan Andrè Nylænder" userId="5547962d-8494-4e33-9049-f615b81777c6" providerId="ADAL" clId="{02C95C9D-E7FB-4316-BC53-32001DA3E7F3}" dt="2022-02-01T12:12:47.654" v="291" actId="478"/>
          <ac:spMkLst>
            <pc:docMk/>
            <pc:sldMk cId="146377229" sldId="9648"/>
            <ac:spMk id="161" creationId="{894CB3D1-8B41-4BDC-AB72-AB18776EB8F6}"/>
          </ac:spMkLst>
        </pc:spChg>
        <pc:spChg chg="mod">
          <ac:chgData name="Dan Andrè Nylænder" userId="5547962d-8494-4e33-9049-f615b81777c6" providerId="ADAL" clId="{02C95C9D-E7FB-4316-BC53-32001DA3E7F3}" dt="2022-02-01T12:13:06.361" v="292" actId="692"/>
          <ac:spMkLst>
            <pc:docMk/>
            <pc:sldMk cId="146377229" sldId="9648"/>
            <ac:spMk id="162" creationId="{C14B3606-C4B9-42C1-87BC-12D991F3CC9D}"/>
          </ac:spMkLst>
        </pc:spChg>
        <pc:spChg chg="mod">
          <ac:chgData name="Dan Andrè Nylænder" userId="5547962d-8494-4e33-9049-f615b81777c6" providerId="ADAL" clId="{02C95C9D-E7FB-4316-BC53-32001DA3E7F3}" dt="2022-02-01T12:13:06.361" v="292" actId="692"/>
          <ac:spMkLst>
            <pc:docMk/>
            <pc:sldMk cId="146377229" sldId="9648"/>
            <ac:spMk id="163" creationId="{4FDFF704-2F69-40B0-9625-EF4ABC7CE73D}"/>
          </ac:spMkLst>
        </pc:spChg>
      </pc:sldChg>
      <pc:sldChg chg="delSp modSp mod modClrScheme chgLayout">
        <pc:chgData name="Dan Andrè Nylænder" userId="5547962d-8494-4e33-9049-f615b81777c6" providerId="ADAL" clId="{02C95C9D-E7FB-4316-BC53-32001DA3E7F3}" dt="2022-02-01T12:48:59.356" v="1015" actId="20577"/>
        <pc:sldMkLst>
          <pc:docMk/>
          <pc:sldMk cId="738875534" sldId="9658"/>
        </pc:sldMkLst>
        <pc:spChg chg="mod ord">
          <ac:chgData name="Dan Andrè Nylænder" userId="5547962d-8494-4e33-9049-f615b81777c6" providerId="ADAL" clId="{02C95C9D-E7FB-4316-BC53-32001DA3E7F3}" dt="2022-02-01T12:48:59.356" v="1015" actId="20577"/>
          <ac:spMkLst>
            <pc:docMk/>
            <pc:sldMk cId="738875534" sldId="9658"/>
            <ac:spMk id="2" creationId="{5AAF236E-AB6F-4587-8D90-B1B4C5EAB9E2}"/>
          </ac:spMkLst>
        </pc:spChg>
        <pc:spChg chg="del mod">
          <ac:chgData name="Dan Andrè Nylænder" userId="5547962d-8494-4e33-9049-f615b81777c6" providerId="ADAL" clId="{02C95C9D-E7FB-4316-BC53-32001DA3E7F3}" dt="2022-02-01T12:46:44.503" v="797" actId="478"/>
          <ac:spMkLst>
            <pc:docMk/>
            <pc:sldMk cId="738875534" sldId="9658"/>
            <ac:spMk id="3" creationId="{375A250E-9C4F-46D8-A37C-3268A91B0D83}"/>
          </ac:spMkLst>
        </pc:spChg>
        <pc:spChg chg="mod">
          <ac:chgData name="Dan Andrè Nylænder" userId="5547962d-8494-4e33-9049-f615b81777c6" providerId="ADAL" clId="{02C95C9D-E7FB-4316-BC53-32001DA3E7F3}" dt="2022-02-01T12:45:59.975" v="787" actId="1076"/>
          <ac:spMkLst>
            <pc:docMk/>
            <pc:sldMk cId="738875534" sldId="9658"/>
            <ac:spMk id="7" creationId="{E3992341-EEEE-4C7D-9DC3-844124CEC9AE}"/>
          </ac:spMkLst>
        </pc:spChg>
        <pc:picChg chg="del">
          <ac:chgData name="Dan Andrè Nylænder" userId="5547962d-8494-4e33-9049-f615b81777c6" providerId="ADAL" clId="{02C95C9D-E7FB-4316-BC53-32001DA3E7F3}" dt="2022-02-01T12:45:54.243" v="786" actId="478"/>
          <ac:picMkLst>
            <pc:docMk/>
            <pc:sldMk cId="738875534" sldId="9658"/>
            <ac:picMk id="4" creationId="{5A4D35D5-ECE2-D346-AA50-17481CD429F3}"/>
          </ac:picMkLst>
        </pc:picChg>
        <pc:picChg chg="mod">
          <ac:chgData name="Dan Andrè Nylænder" userId="5547962d-8494-4e33-9049-f615b81777c6" providerId="ADAL" clId="{02C95C9D-E7FB-4316-BC53-32001DA3E7F3}" dt="2022-02-01T12:44:27.850" v="638" actId="207"/>
          <ac:picMkLst>
            <pc:docMk/>
            <pc:sldMk cId="738875534" sldId="9658"/>
            <ac:picMk id="5" creationId="{AD3E6D33-7EE1-4C7C-A3DD-6624D6EF6BB7}"/>
          </ac:picMkLst>
        </pc:picChg>
        <pc:picChg chg="mod">
          <ac:chgData name="Dan Andrè Nylænder" userId="5547962d-8494-4e33-9049-f615b81777c6" providerId="ADAL" clId="{02C95C9D-E7FB-4316-BC53-32001DA3E7F3}" dt="2022-02-01T12:46:06.570" v="788" actId="1076"/>
          <ac:picMkLst>
            <pc:docMk/>
            <pc:sldMk cId="738875534" sldId="9658"/>
            <ac:picMk id="6" creationId="{BE2161B5-04E7-44CF-82C1-D51179BE4EF9}"/>
          </ac:picMkLst>
        </pc:picChg>
        <pc:picChg chg="del">
          <ac:chgData name="Dan Andrè Nylænder" userId="5547962d-8494-4e33-9049-f615b81777c6" providerId="ADAL" clId="{02C95C9D-E7FB-4316-BC53-32001DA3E7F3}" dt="2022-02-01T12:45:51.662" v="785" actId="478"/>
          <ac:picMkLst>
            <pc:docMk/>
            <pc:sldMk cId="738875534" sldId="9658"/>
            <ac:picMk id="15" creationId="{4A476854-4FAB-AD47-A915-1E3EE46D0B44}"/>
          </ac:picMkLst>
        </pc:picChg>
      </pc:sldChg>
      <pc:sldChg chg="addSp delSp modSp mod modClrScheme chgLayout">
        <pc:chgData name="Dan Andrè Nylænder" userId="5547962d-8494-4e33-9049-f615b81777c6" providerId="ADAL" clId="{02C95C9D-E7FB-4316-BC53-32001DA3E7F3}" dt="2022-02-01T14:14:35.954" v="2038" actId="1076"/>
        <pc:sldMkLst>
          <pc:docMk/>
          <pc:sldMk cId="1437526732" sldId="9659"/>
        </pc:sldMkLst>
        <pc:spChg chg="mod ord">
          <ac:chgData name="Dan Andrè Nylænder" userId="5547962d-8494-4e33-9049-f615b81777c6" providerId="ADAL" clId="{02C95C9D-E7FB-4316-BC53-32001DA3E7F3}" dt="2022-02-01T14:14:27.258" v="2036" actId="20577"/>
          <ac:spMkLst>
            <pc:docMk/>
            <pc:sldMk cId="1437526732" sldId="9659"/>
            <ac:spMk id="2" creationId="{5AAF236E-AB6F-4587-8D90-B1B4C5EAB9E2}"/>
          </ac:spMkLst>
        </pc:spChg>
        <pc:spChg chg="del">
          <ac:chgData name="Dan Andrè Nylænder" userId="5547962d-8494-4e33-9049-f615b81777c6" providerId="ADAL" clId="{02C95C9D-E7FB-4316-BC53-32001DA3E7F3}" dt="2022-02-01T12:49:45.711" v="1053" actId="478"/>
          <ac:spMkLst>
            <pc:docMk/>
            <pc:sldMk cId="1437526732" sldId="9659"/>
            <ac:spMk id="11" creationId="{5CD29A36-1B41-4063-B06D-92A528FD8672}"/>
          </ac:spMkLst>
        </pc:spChg>
        <pc:grpChg chg="del mod">
          <ac:chgData name="Dan Andrè Nylænder" userId="5547962d-8494-4e33-9049-f615b81777c6" providerId="ADAL" clId="{02C95C9D-E7FB-4316-BC53-32001DA3E7F3}" dt="2022-02-01T13:12:11.814" v="1187" actId="478"/>
          <ac:grpSpMkLst>
            <pc:docMk/>
            <pc:sldMk cId="1437526732" sldId="9659"/>
            <ac:grpSpMk id="7" creationId="{69B80E5E-B536-4DDA-841F-116C34A02DF7}"/>
          </ac:grpSpMkLst>
        </pc:grpChg>
        <pc:picChg chg="del">
          <ac:chgData name="Dan Andrè Nylænder" userId="5547962d-8494-4e33-9049-f615b81777c6" providerId="ADAL" clId="{02C95C9D-E7FB-4316-BC53-32001DA3E7F3}" dt="2022-02-01T13:10:08.414" v="1178" actId="478"/>
          <ac:picMkLst>
            <pc:docMk/>
            <pc:sldMk cId="1437526732" sldId="9659"/>
            <ac:picMk id="4" creationId="{5A4D35D5-ECE2-D346-AA50-17481CD429F3}"/>
          </ac:picMkLst>
        </pc:picChg>
        <pc:picChg chg="del mod">
          <ac:chgData name="Dan Andrè Nylænder" userId="5547962d-8494-4e33-9049-f615b81777c6" providerId="ADAL" clId="{02C95C9D-E7FB-4316-BC53-32001DA3E7F3}" dt="2022-02-01T13:12:02.765" v="1184" actId="478"/>
          <ac:picMkLst>
            <pc:docMk/>
            <pc:sldMk cId="1437526732" sldId="9659"/>
            <ac:picMk id="6" creationId="{5EB3A1EF-D5E8-4455-A83B-E938AB347A48}"/>
          </ac:picMkLst>
        </pc:picChg>
        <pc:picChg chg="add mod">
          <ac:chgData name="Dan Andrè Nylænder" userId="5547962d-8494-4e33-9049-f615b81777c6" providerId="ADAL" clId="{02C95C9D-E7FB-4316-BC53-32001DA3E7F3}" dt="2022-02-01T14:14:35.954" v="2038" actId="1076"/>
          <ac:picMkLst>
            <pc:docMk/>
            <pc:sldMk cId="1437526732" sldId="9659"/>
            <ac:picMk id="12" creationId="{3B684613-C4A7-46D7-86DF-47236F73E91C}"/>
          </ac:picMkLst>
        </pc:picChg>
        <pc:picChg chg="add mod">
          <ac:chgData name="Dan Andrè Nylænder" userId="5547962d-8494-4e33-9049-f615b81777c6" providerId="ADAL" clId="{02C95C9D-E7FB-4316-BC53-32001DA3E7F3}" dt="2022-02-01T13:17:04.155" v="1193" actId="1076"/>
          <ac:picMkLst>
            <pc:docMk/>
            <pc:sldMk cId="1437526732" sldId="9659"/>
            <ac:picMk id="14" creationId="{512A0026-B81B-4DB8-AD93-BA6D2B035275}"/>
          </ac:picMkLst>
        </pc:picChg>
        <pc:picChg chg="del">
          <ac:chgData name="Dan Andrè Nylænder" userId="5547962d-8494-4e33-9049-f615b81777c6" providerId="ADAL" clId="{02C95C9D-E7FB-4316-BC53-32001DA3E7F3}" dt="2022-02-01T13:09:53.884" v="1174" actId="478"/>
          <ac:picMkLst>
            <pc:docMk/>
            <pc:sldMk cId="1437526732" sldId="9659"/>
            <ac:picMk id="15" creationId="{4A476854-4FAB-AD47-A915-1E3EE46D0B44}"/>
          </ac:picMkLst>
        </pc:picChg>
        <pc:picChg chg="add del mod">
          <ac:chgData name="Dan Andrè Nylænder" userId="5547962d-8494-4e33-9049-f615b81777c6" providerId="ADAL" clId="{02C95C9D-E7FB-4316-BC53-32001DA3E7F3}" dt="2022-02-01T13:12:56.177" v="1190" actId="478"/>
          <ac:picMkLst>
            <pc:docMk/>
            <pc:sldMk cId="1437526732" sldId="9659"/>
            <ac:picMk id="1026" creationId="{B00F761F-6906-4037-946E-AFF40D9C9524}"/>
          </ac:picMkLst>
        </pc:picChg>
      </pc:sldChg>
      <pc:sldChg chg="delSp modSp mod modClrScheme chgLayout">
        <pc:chgData name="Dan Andrè Nylænder" userId="5547962d-8494-4e33-9049-f615b81777c6" providerId="ADAL" clId="{02C95C9D-E7FB-4316-BC53-32001DA3E7F3}" dt="2022-02-01T13:58:58.027" v="2000" actId="404"/>
        <pc:sldMkLst>
          <pc:docMk/>
          <pc:sldMk cId="330047870" sldId="9660"/>
        </pc:sldMkLst>
        <pc:spChg chg="mod ord">
          <ac:chgData name="Dan Andrè Nylænder" userId="5547962d-8494-4e33-9049-f615b81777c6" providerId="ADAL" clId="{02C95C9D-E7FB-4316-BC53-32001DA3E7F3}" dt="2022-02-01T13:58:58.027" v="2000" actId="404"/>
          <ac:spMkLst>
            <pc:docMk/>
            <pc:sldMk cId="330047870" sldId="9660"/>
            <ac:spMk id="2" creationId="{5AAF236E-AB6F-4587-8D90-B1B4C5EAB9E2}"/>
          </ac:spMkLst>
        </pc:spChg>
        <pc:spChg chg="mod">
          <ac:chgData name="Dan Andrè Nylænder" userId="5547962d-8494-4e33-9049-f615b81777c6" providerId="ADAL" clId="{02C95C9D-E7FB-4316-BC53-32001DA3E7F3}" dt="2022-02-01T13:09:28.499" v="1169" actId="1037"/>
          <ac:spMkLst>
            <pc:docMk/>
            <pc:sldMk cId="330047870" sldId="9660"/>
            <ac:spMk id="8" creationId="{74AE3656-FC9F-49AF-ABF1-568C3609AA35}"/>
          </ac:spMkLst>
        </pc:spChg>
        <pc:spChg chg="mod">
          <ac:chgData name="Dan Andrè Nylænder" userId="5547962d-8494-4e33-9049-f615b81777c6" providerId="ADAL" clId="{02C95C9D-E7FB-4316-BC53-32001DA3E7F3}" dt="2022-02-01T13:09:23.373" v="1159" actId="692"/>
          <ac:spMkLst>
            <pc:docMk/>
            <pc:sldMk cId="330047870" sldId="9660"/>
            <ac:spMk id="9" creationId="{AEDBDE5C-2C9C-4090-9984-8FC2882F563F}"/>
          </ac:spMkLst>
        </pc:spChg>
        <pc:picChg chg="del">
          <ac:chgData name="Dan Andrè Nylænder" userId="5547962d-8494-4e33-9049-f615b81777c6" providerId="ADAL" clId="{02C95C9D-E7FB-4316-BC53-32001DA3E7F3}" dt="2022-02-01T13:08:54.041" v="1146" actId="478"/>
          <ac:picMkLst>
            <pc:docMk/>
            <pc:sldMk cId="330047870" sldId="9660"/>
            <ac:picMk id="4" creationId="{5A4D35D5-ECE2-D346-AA50-17481CD429F3}"/>
          </ac:picMkLst>
        </pc:picChg>
        <pc:picChg chg="mod">
          <ac:chgData name="Dan Andrè Nylænder" userId="5547962d-8494-4e33-9049-f615b81777c6" providerId="ADAL" clId="{02C95C9D-E7FB-4316-BC53-32001DA3E7F3}" dt="2022-02-01T13:09:01.667" v="1148" actId="1076"/>
          <ac:picMkLst>
            <pc:docMk/>
            <pc:sldMk cId="330047870" sldId="9660"/>
            <ac:picMk id="6" creationId="{2A056E39-9C76-451C-9947-75CC2D3D68EA}"/>
          </ac:picMkLst>
        </pc:picChg>
        <pc:picChg chg="mod">
          <ac:chgData name="Dan Andrè Nylænder" userId="5547962d-8494-4e33-9049-f615b81777c6" providerId="ADAL" clId="{02C95C9D-E7FB-4316-BC53-32001DA3E7F3}" dt="2022-02-01T13:09:10.530" v="1149" actId="1076"/>
          <ac:picMkLst>
            <pc:docMk/>
            <pc:sldMk cId="330047870" sldId="9660"/>
            <ac:picMk id="7" creationId="{581500A7-4B70-4224-A394-041840BEA90A}"/>
          </ac:picMkLst>
        </pc:picChg>
        <pc:picChg chg="del">
          <ac:chgData name="Dan Andrè Nylænder" userId="5547962d-8494-4e33-9049-f615b81777c6" providerId="ADAL" clId="{02C95C9D-E7FB-4316-BC53-32001DA3E7F3}" dt="2022-02-01T13:08:56.285" v="1147" actId="478"/>
          <ac:picMkLst>
            <pc:docMk/>
            <pc:sldMk cId="330047870" sldId="9660"/>
            <ac:picMk id="15" creationId="{4A476854-4FAB-AD47-A915-1E3EE46D0B44}"/>
          </ac:picMkLst>
        </pc:picChg>
      </pc:sldChg>
      <pc:sldChg chg="delSp modSp mod modClrScheme chgLayout">
        <pc:chgData name="Dan Andrè Nylænder" userId="5547962d-8494-4e33-9049-f615b81777c6" providerId="ADAL" clId="{02C95C9D-E7FB-4316-BC53-32001DA3E7F3}" dt="2022-02-02T09:24:29.359" v="2511" actId="1076"/>
        <pc:sldMkLst>
          <pc:docMk/>
          <pc:sldMk cId="2208044727" sldId="9661"/>
        </pc:sldMkLst>
        <pc:spChg chg="mod ord">
          <ac:chgData name="Dan Andrè Nylænder" userId="5547962d-8494-4e33-9049-f615b81777c6" providerId="ADAL" clId="{02C95C9D-E7FB-4316-BC53-32001DA3E7F3}" dt="2022-02-01T13:19:06.130" v="1341" actId="14100"/>
          <ac:spMkLst>
            <pc:docMk/>
            <pc:sldMk cId="2208044727" sldId="9661"/>
            <ac:spMk id="2" creationId="{5AAF236E-AB6F-4587-8D90-B1B4C5EAB9E2}"/>
          </ac:spMkLst>
        </pc:spChg>
        <pc:spChg chg="mod">
          <ac:chgData name="Dan Andrè Nylænder" userId="5547962d-8494-4e33-9049-f615b81777c6" providerId="ADAL" clId="{02C95C9D-E7FB-4316-BC53-32001DA3E7F3}" dt="2022-02-02T09:24:29.359" v="2511" actId="1076"/>
          <ac:spMkLst>
            <pc:docMk/>
            <pc:sldMk cId="2208044727" sldId="9661"/>
            <ac:spMk id="6" creationId="{CDE86418-BBAA-4D35-8181-60BE8D386741}"/>
          </ac:spMkLst>
        </pc:spChg>
        <pc:picChg chg="del">
          <ac:chgData name="Dan Andrè Nylænder" userId="5547962d-8494-4e33-9049-f615b81777c6" providerId="ADAL" clId="{02C95C9D-E7FB-4316-BC53-32001DA3E7F3}" dt="2022-02-01T13:19:38.593" v="1347" actId="478"/>
          <ac:picMkLst>
            <pc:docMk/>
            <pc:sldMk cId="2208044727" sldId="9661"/>
            <ac:picMk id="4" creationId="{5A4D35D5-ECE2-D346-AA50-17481CD429F3}"/>
          </ac:picMkLst>
        </pc:picChg>
        <pc:picChg chg="mod">
          <ac:chgData name="Dan Andrè Nylænder" userId="5547962d-8494-4e33-9049-f615b81777c6" providerId="ADAL" clId="{02C95C9D-E7FB-4316-BC53-32001DA3E7F3}" dt="2022-02-01T13:19:49.374" v="1349" actId="1076"/>
          <ac:picMkLst>
            <pc:docMk/>
            <pc:sldMk cId="2208044727" sldId="9661"/>
            <ac:picMk id="5" creationId="{1F3FCB45-23FF-45B4-AD8D-CACE6CB2583B}"/>
          </ac:picMkLst>
        </pc:picChg>
        <pc:picChg chg="mod">
          <ac:chgData name="Dan Andrè Nylænder" userId="5547962d-8494-4e33-9049-f615b81777c6" providerId="ADAL" clId="{02C95C9D-E7FB-4316-BC53-32001DA3E7F3}" dt="2022-02-02T09:24:22.962" v="2510" actId="1076"/>
          <ac:picMkLst>
            <pc:docMk/>
            <pc:sldMk cId="2208044727" sldId="9661"/>
            <ac:picMk id="7" creationId="{FEB21BC7-87C7-451A-BD94-23B5E3B22CED}"/>
          </ac:picMkLst>
        </pc:picChg>
        <pc:picChg chg="del">
          <ac:chgData name="Dan Andrè Nylænder" userId="5547962d-8494-4e33-9049-f615b81777c6" providerId="ADAL" clId="{02C95C9D-E7FB-4316-BC53-32001DA3E7F3}" dt="2022-02-01T13:19:09.669" v="1342" actId="478"/>
          <ac:picMkLst>
            <pc:docMk/>
            <pc:sldMk cId="2208044727" sldId="9661"/>
            <ac:picMk id="15" creationId="{4A476854-4FAB-AD47-A915-1E3EE46D0B44}"/>
          </ac:picMkLst>
        </pc:picChg>
      </pc:sldChg>
      <pc:sldChg chg="addSp delSp modSp mod modClrScheme chgLayout">
        <pc:chgData name="Dan Andrè Nylænder" userId="5547962d-8494-4e33-9049-f615b81777c6" providerId="ADAL" clId="{02C95C9D-E7FB-4316-BC53-32001DA3E7F3}" dt="2022-02-01T13:25:44.731" v="1700" actId="164"/>
        <pc:sldMkLst>
          <pc:docMk/>
          <pc:sldMk cId="1185511471" sldId="9662"/>
        </pc:sldMkLst>
        <pc:spChg chg="mod ord">
          <ac:chgData name="Dan Andrè Nylænder" userId="5547962d-8494-4e33-9049-f615b81777c6" providerId="ADAL" clId="{02C95C9D-E7FB-4316-BC53-32001DA3E7F3}" dt="2022-02-01T13:23:20.718" v="1586" actId="27636"/>
          <ac:spMkLst>
            <pc:docMk/>
            <pc:sldMk cId="1185511471" sldId="9662"/>
            <ac:spMk id="2" creationId="{5AAF236E-AB6F-4587-8D90-B1B4C5EAB9E2}"/>
          </ac:spMkLst>
        </pc:spChg>
        <pc:spChg chg="mod">
          <ac:chgData name="Dan Andrè Nylænder" userId="5547962d-8494-4e33-9049-f615b81777c6" providerId="ADAL" clId="{02C95C9D-E7FB-4316-BC53-32001DA3E7F3}" dt="2022-02-01T13:25:44.731" v="1700" actId="164"/>
          <ac:spMkLst>
            <pc:docMk/>
            <pc:sldMk cId="1185511471" sldId="9662"/>
            <ac:spMk id="3" creationId="{9F842DB7-75A0-4FAD-BDCC-C0DAF8FB0C97}"/>
          </ac:spMkLst>
        </pc:spChg>
        <pc:spChg chg="mod">
          <ac:chgData name="Dan Andrè Nylænder" userId="5547962d-8494-4e33-9049-f615b81777c6" providerId="ADAL" clId="{02C95C9D-E7FB-4316-BC53-32001DA3E7F3}" dt="2022-02-01T13:23:01.570" v="1581" actId="20577"/>
          <ac:spMkLst>
            <pc:docMk/>
            <pc:sldMk cId="1185511471" sldId="9662"/>
            <ac:spMk id="5" creationId="{E688F67B-6366-4001-A7C3-4117613DE5F3}"/>
          </ac:spMkLst>
        </pc:spChg>
        <pc:grpChg chg="add mod">
          <ac:chgData name="Dan Andrè Nylænder" userId="5547962d-8494-4e33-9049-f615b81777c6" providerId="ADAL" clId="{02C95C9D-E7FB-4316-BC53-32001DA3E7F3}" dt="2022-02-01T13:25:44.731" v="1700" actId="164"/>
          <ac:grpSpMkLst>
            <pc:docMk/>
            <pc:sldMk cId="1185511471" sldId="9662"/>
            <ac:grpSpMk id="7" creationId="{801D5B86-6766-4CAD-870C-0B28500CB34E}"/>
          </ac:grpSpMkLst>
        </pc:grpChg>
        <pc:picChg chg="mod">
          <ac:chgData name="Dan Andrè Nylænder" userId="5547962d-8494-4e33-9049-f615b81777c6" providerId="ADAL" clId="{02C95C9D-E7FB-4316-BC53-32001DA3E7F3}" dt="2022-02-01T13:25:44.731" v="1700" actId="164"/>
          <ac:picMkLst>
            <pc:docMk/>
            <pc:sldMk cId="1185511471" sldId="9662"/>
            <ac:picMk id="6" creationId="{AC5AF4C4-7F14-493F-B465-81F94916D317}"/>
          </ac:picMkLst>
        </pc:picChg>
        <pc:picChg chg="add mod">
          <ac:chgData name="Dan Andrè Nylænder" userId="5547962d-8494-4e33-9049-f615b81777c6" providerId="ADAL" clId="{02C95C9D-E7FB-4316-BC53-32001DA3E7F3}" dt="2022-02-01T13:23:07.485" v="1582"/>
          <ac:picMkLst>
            <pc:docMk/>
            <pc:sldMk cId="1185511471" sldId="9662"/>
            <ac:picMk id="8" creationId="{F9B12DF6-0B32-45A1-B207-9A723A920244}"/>
          </ac:picMkLst>
        </pc:picChg>
        <pc:picChg chg="del">
          <ac:chgData name="Dan Andrè Nylænder" userId="5547962d-8494-4e33-9049-f615b81777c6" providerId="ADAL" clId="{02C95C9D-E7FB-4316-BC53-32001DA3E7F3}" dt="2022-02-01T13:23:22.335" v="1587" actId="478"/>
          <ac:picMkLst>
            <pc:docMk/>
            <pc:sldMk cId="1185511471" sldId="9662"/>
            <ac:picMk id="15" creationId="{4A476854-4FAB-AD47-A915-1E3EE46D0B44}"/>
          </ac:picMkLst>
        </pc:picChg>
      </pc:sldChg>
      <pc:sldChg chg="delSp modSp mod modClrScheme chgLayout">
        <pc:chgData name="Dan Andrè Nylænder" userId="5547962d-8494-4e33-9049-f615b81777c6" providerId="ADAL" clId="{02C95C9D-E7FB-4316-BC53-32001DA3E7F3}" dt="2022-02-02T09:25:08.404" v="2514" actId="1076"/>
        <pc:sldMkLst>
          <pc:docMk/>
          <pc:sldMk cId="2502099940" sldId="9663"/>
        </pc:sldMkLst>
        <pc:spChg chg="mod ord">
          <ac:chgData name="Dan Andrè Nylænder" userId="5547962d-8494-4e33-9049-f615b81777c6" providerId="ADAL" clId="{02C95C9D-E7FB-4316-BC53-32001DA3E7F3}" dt="2022-02-01T14:36:56.733" v="2238" actId="20577"/>
          <ac:spMkLst>
            <pc:docMk/>
            <pc:sldMk cId="2502099940" sldId="9663"/>
            <ac:spMk id="2" creationId="{5AAF236E-AB6F-4587-8D90-B1B4C5EAB9E2}"/>
          </ac:spMkLst>
        </pc:spChg>
        <pc:spChg chg="mod">
          <ac:chgData name="Dan Andrè Nylænder" userId="5547962d-8494-4e33-9049-f615b81777c6" providerId="ADAL" clId="{02C95C9D-E7FB-4316-BC53-32001DA3E7F3}" dt="2022-02-02T09:25:08.404" v="2514" actId="1076"/>
          <ac:spMkLst>
            <pc:docMk/>
            <pc:sldMk cId="2502099940" sldId="9663"/>
            <ac:spMk id="6" creationId="{02CF8432-B492-48EF-8052-A2AFDD4C2823}"/>
          </ac:spMkLst>
        </pc:spChg>
        <pc:spChg chg="del">
          <ac:chgData name="Dan Andrè Nylænder" userId="5547962d-8494-4e33-9049-f615b81777c6" providerId="ADAL" clId="{02C95C9D-E7FB-4316-BC53-32001DA3E7F3}" dt="2022-02-01T13:26:07.208" v="1704" actId="478"/>
          <ac:spMkLst>
            <pc:docMk/>
            <pc:sldMk cId="2502099940" sldId="9663"/>
            <ac:spMk id="11" creationId="{AD6D9A2F-364B-40A6-8E20-9B294E3F7B35}"/>
          </ac:spMkLst>
        </pc:spChg>
        <pc:picChg chg="del">
          <ac:chgData name="Dan Andrè Nylænder" userId="5547962d-8494-4e33-9049-f615b81777c6" providerId="ADAL" clId="{02C95C9D-E7FB-4316-BC53-32001DA3E7F3}" dt="2022-02-01T13:28:41.529" v="1995" actId="478"/>
          <ac:picMkLst>
            <pc:docMk/>
            <pc:sldMk cId="2502099940" sldId="9663"/>
            <ac:picMk id="4" creationId="{5A4D35D5-ECE2-D346-AA50-17481CD429F3}"/>
          </ac:picMkLst>
        </pc:picChg>
        <pc:picChg chg="mod">
          <ac:chgData name="Dan Andrè Nylænder" userId="5547962d-8494-4e33-9049-f615b81777c6" providerId="ADAL" clId="{02C95C9D-E7FB-4316-BC53-32001DA3E7F3}" dt="2022-02-01T14:36:38.826" v="2224" actId="14100"/>
          <ac:picMkLst>
            <pc:docMk/>
            <pc:sldMk cId="2502099940" sldId="9663"/>
            <ac:picMk id="5" creationId="{8C539D4F-D036-4087-966D-73C3324A4B1A}"/>
          </ac:picMkLst>
        </pc:picChg>
        <pc:picChg chg="del">
          <ac:chgData name="Dan Andrè Nylænder" userId="5547962d-8494-4e33-9049-f615b81777c6" providerId="ADAL" clId="{02C95C9D-E7FB-4316-BC53-32001DA3E7F3}" dt="2022-02-01T13:26:00.722" v="1703" actId="478"/>
          <ac:picMkLst>
            <pc:docMk/>
            <pc:sldMk cId="2502099940" sldId="9663"/>
            <ac:picMk id="15" creationId="{4A476854-4FAB-AD47-A915-1E3EE46D0B44}"/>
          </ac:picMkLst>
        </pc:picChg>
      </pc:sldChg>
      <pc:sldChg chg="delSp modSp mod setBg modClrScheme chgLayout">
        <pc:chgData name="Dan Andrè Nylænder" userId="5547962d-8494-4e33-9049-f615b81777c6" providerId="ADAL" clId="{02C95C9D-E7FB-4316-BC53-32001DA3E7F3}" dt="2022-02-02T09:22:19.859" v="2378" actId="1076"/>
        <pc:sldMkLst>
          <pc:docMk/>
          <pc:sldMk cId="1080718722" sldId="9670"/>
        </pc:sldMkLst>
        <pc:spChg chg="mod ord">
          <ac:chgData name="Dan Andrè Nylænder" userId="5547962d-8494-4e33-9049-f615b81777c6" providerId="ADAL" clId="{02C95C9D-E7FB-4316-BC53-32001DA3E7F3}" dt="2022-02-01T12:49:08.027" v="1026" actId="20577"/>
          <ac:spMkLst>
            <pc:docMk/>
            <pc:sldMk cId="1080718722" sldId="9670"/>
            <ac:spMk id="2" creationId="{5AAF236E-AB6F-4587-8D90-B1B4C5EAB9E2}"/>
          </ac:spMkLst>
        </pc:spChg>
        <pc:spChg chg="del mod">
          <ac:chgData name="Dan Andrè Nylænder" userId="5547962d-8494-4e33-9049-f615b81777c6" providerId="ADAL" clId="{02C95C9D-E7FB-4316-BC53-32001DA3E7F3}" dt="2022-02-01T12:46:40.261" v="796" actId="478"/>
          <ac:spMkLst>
            <pc:docMk/>
            <pc:sldMk cId="1080718722" sldId="9670"/>
            <ac:spMk id="3" creationId="{375A250E-9C4F-46D8-A37C-3268A91B0D83}"/>
          </ac:spMkLst>
        </pc:spChg>
        <pc:spChg chg="mod">
          <ac:chgData name="Dan Andrè Nylænder" userId="5547962d-8494-4e33-9049-f615b81777c6" providerId="ADAL" clId="{02C95C9D-E7FB-4316-BC53-32001DA3E7F3}" dt="2022-02-01T12:48:15.330" v="968" actId="20577"/>
          <ac:spMkLst>
            <pc:docMk/>
            <pc:sldMk cId="1080718722" sldId="9670"/>
            <ac:spMk id="7" creationId="{E3992341-EEEE-4C7D-9DC3-844124CEC9AE}"/>
          </ac:spMkLst>
        </pc:spChg>
        <pc:picChg chg="del">
          <ac:chgData name="Dan Andrè Nylænder" userId="5547962d-8494-4e33-9049-f615b81777c6" providerId="ADAL" clId="{02C95C9D-E7FB-4316-BC53-32001DA3E7F3}" dt="2022-02-01T12:47:11.384" v="812" actId="478"/>
          <ac:picMkLst>
            <pc:docMk/>
            <pc:sldMk cId="1080718722" sldId="9670"/>
            <ac:picMk id="4" creationId="{5A4D35D5-ECE2-D346-AA50-17481CD429F3}"/>
          </ac:picMkLst>
        </pc:picChg>
        <pc:picChg chg="mod">
          <ac:chgData name="Dan Andrè Nylænder" userId="5547962d-8494-4e33-9049-f615b81777c6" providerId="ADAL" clId="{02C95C9D-E7FB-4316-BC53-32001DA3E7F3}" dt="2022-02-01T12:48:31.243" v="971" actId="1076"/>
          <ac:picMkLst>
            <pc:docMk/>
            <pc:sldMk cId="1080718722" sldId="9670"/>
            <ac:picMk id="9" creationId="{9C36C076-9A63-4865-A813-4307F2C72BC2}"/>
          </ac:picMkLst>
        </pc:picChg>
        <pc:picChg chg="mod">
          <ac:chgData name="Dan Andrè Nylænder" userId="5547962d-8494-4e33-9049-f615b81777c6" providerId="ADAL" clId="{02C95C9D-E7FB-4316-BC53-32001DA3E7F3}" dt="2022-02-02T09:22:19.859" v="2378" actId="1076"/>
          <ac:picMkLst>
            <pc:docMk/>
            <pc:sldMk cId="1080718722" sldId="9670"/>
            <ac:picMk id="10" creationId="{124E6DE3-0063-44FB-9C72-CFAF4E020674}"/>
          </ac:picMkLst>
        </pc:picChg>
        <pc:picChg chg="del">
          <ac:chgData name="Dan Andrè Nylænder" userId="5547962d-8494-4e33-9049-f615b81777c6" providerId="ADAL" clId="{02C95C9D-E7FB-4316-BC53-32001DA3E7F3}" dt="2022-02-01T12:46:51.466" v="798" actId="478"/>
          <ac:picMkLst>
            <pc:docMk/>
            <pc:sldMk cId="1080718722" sldId="9670"/>
            <ac:picMk id="15" creationId="{4A476854-4FAB-AD47-A915-1E3EE46D0B44}"/>
          </ac:picMkLst>
        </pc:picChg>
      </pc:sldChg>
      <pc:sldChg chg="delSp modSp mod">
        <pc:chgData name="Dan Andrè Nylænder" userId="5547962d-8494-4e33-9049-f615b81777c6" providerId="ADAL" clId="{02C95C9D-E7FB-4316-BC53-32001DA3E7F3}" dt="2022-02-02T09:19:54.501" v="2347" actId="20577"/>
        <pc:sldMkLst>
          <pc:docMk/>
          <pc:sldMk cId="2056954819" sldId="9671"/>
        </pc:sldMkLst>
        <pc:spChg chg="mod">
          <ac:chgData name="Dan Andrè Nylænder" userId="5547962d-8494-4e33-9049-f615b81777c6" providerId="ADAL" clId="{02C95C9D-E7FB-4316-BC53-32001DA3E7F3}" dt="2022-02-01T12:16:17.628" v="335" actId="20577"/>
          <ac:spMkLst>
            <pc:docMk/>
            <pc:sldMk cId="2056954819" sldId="9671"/>
            <ac:spMk id="2" creationId="{C838DB51-C65F-440A-AE8E-9EC7307B4846}"/>
          </ac:spMkLst>
        </pc:spChg>
        <pc:spChg chg="del">
          <ac:chgData name="Dan Andrè Nylænder" userId="5547962d-8494-4e33-9049-f615b81777c6" providerId="ADAL" clId="{02C95C9D-E7FB-4316-BC53-32001DA3E7F3}" dt="2022-02-02T09:18:39.162" v="2311" actId="478"/>
          <ac:spMkLst>
            <pc:docMk/>
            <pc:sldMk cId="2056954819" sldId="9671"/>
            <ac:spMk id="3" creationId="{0C68C65B-FB1B-439C-BD21-5B9A688C0F7C}"/>
          </ac:spMkLst>
        </pc:spChg>
        <pc:spChg chg="mod">
          <ac:chgData name="Dan Andrè Nylænder" userId="5547962d-8494-4e33-9049-f615b81777c6" providerId="ADAL" clId="{02C95C9D-E7FB-4316-BC53-32001DA3E7F3}" dt="2022-02-02T09:18:53.062" v="2312" actId="1076"/>
          <ac:spMkLst>
            <pc:docMk/>
            <pc:sldMk cId="2056954819" sldId="9671"/>
            <ac:spMk id="11" creationId="{DD7DB337-73D8-4504-8499-BED02CF2F14A}"/>
          </ac:spMkLst>
        </pc:spChg>
        <pc:spChg chg="mod">
          <ac:chgData name="Dan Andrè Nylænder" userId="5547962d-8494-4e33-9049-f615b81777c6" providerId="ADAL" clId="{02C95C9D-E7FB-4316-BC53-32001DA3E7F3}" dt="2022-02-02T09:19:54.501" v="2347" actId="20577"/>
          <ac:spMkLst>
            <pc:docMk/>
            <pc:sldMk cId="2056954819" sldId="9671"/>
            <ac:spMk id="17" creationId="{A2DA24D6-3BC2-4C2F-83E0-01BD8131D5EF}"/>
          </ac:spMkLst>
        </pc:spChg>
        <pc:grpChg chg="mod">
          <ac:chgData name="Dan Andrè Nylænder" userId="5547962d-8494-4e33-9049-f615b81777c6" providerId="ADAL" clId="{02C95C9D-E7FB-4316-BC53-32001DA3E7F3}" dt="2022-02-02T09:18:53.062" v="2312" actId="1076"/>
          <ac:grpSpMkLst>
            <pc:docMk/>
            <pc:sldMk cId="2056954819" sldId="9671"/>
            <ac:grpSpMk id="24" creationId="{1FDBF323-225C-4DBE-9455-F90BD8D055C4}"/>
          </ac:grpSpMkLst>
        </pc:grpChg>
        <pc:picChg chg="mod">
          <ac:chgData name="Dan Andrè Nylænder" userId="5547962d-8494-4e33-9049-f615b81777c6" providerId="ADAL" clId="{02C95C9D-E7FB-4316-BC53-32001DA3E7F3}" dt="2022-02-02T09:18:53.062" v="2312" actId="1076"/>
          <ac:picMkLst>
            <pc:docMk/>
            <pc:sldMk cId="2056954819" sldId="9671"/>
            <ac:picMk id="12" creationId="{26B48F8E-AE25-4474-B4B3-DEFCED4EEE46}"/>
          </ac:picMkLst>
        </pc:picChg>
        <pc:picChg chg="mod">
          <ac:chgData name="Dan Andrè Nylænder" userId="5547962d-8494-4e33-9049-f615b81777c6" providerId="ADAL" clId="{02C95C9D-E7FB-4316-BC53-32001DA3E7F3}" dt="2022-02-02T09:18:53.062" v="2312" actId="1076"/>
          <ac:picMkLst>
            <pc:docMk/>
            <pc:sldMk cId="2056954819" sldId="9671"/>
            <ac:picMk id="16" creationId="{09E913B4-FA25-47DC-817E-2ECD227D369B}"/>
          </ac:picMkLst>
        </pc:picChg>
      </pc:sldChg>
      <pc:sldChg chg="addSp delSp modSp mod">
        <pc:chgData name="Dan Andrè Nylænder" userId="5547962d-8494-4e33-9049-f615b81777c6" providerId="ADAL" clId="{02C95C9D-E7FB-4316-BC53-32001DA3E7F3}" dt="2022-02-01T12:33:59.169" v="474" actId="1038"/>
        <pc:sldMkLst>
          <pc:docMk/>
          <pc:sldMk cId="4144599749" sldId="9672"/>
        </pc:sldMkLst>
        <pc:spChg chg="mod">
          <ac:chgData name="Dan Andrè Nylænder" userId="5547962d-8494-4e33-9049-f615b81777c6" providerId="ADAL" clId="{02C95C9D-E7FB-4316-BC53-32001DA3E7F3}" dt="2022-02-01T12:33:42.724" v="471" actId="207"/>
          <ac:spMkLst>
            <pc:docMk/>
            <pc:sldMk cId="4144599749" sldId="9672"/>
            <ac:spMk id="2" creationId="{463A3576-69AA-4BB7-A0CA-B79DFB8F28CC}"/>
          </ac:spMkLst>
        </pc:spChg>
        <pc:spChg chg="mod">
          <ac:chgData name="Dan Andrè Nylænder" userId="5547962d-8494-4e33-9049-f615b81777c6" providerId="ADAL" clId="{02C95C9D-E7FB-4316-BC53-32001DA3E7F3}" dt="2022-02-01T12:33:52.277" v="472" actId="692"/>
          <ac:spMkLst>
            <pc:docMk/>
            <pc:sldMk cId="4144599749" sldId="9672"/>
            <ac:spMk id="8" creationId="{393F5A27-E197-41B3-A914-217F9648E397}"/>
          </ac:spMkLst>
        </pc:spChg>
        <pc:spChg chg="mod">
          <ac:chgData name="Dan Andrè Nylænder" userId="5547962d-8494-4e33-9049-f615b81777c6" providerId="ADAL" clId="{02C95C9D-E7FB-4316-BC53-32001DA3E7F3}" dt="2022-02-01T12:33:52.277" v="472" actId="692"/>
          <ac:spMkLst>
            <pc:docMk/>
            <pc:sldMk cId="4144599749" sldId="9672"/>
            <ac:spMk id="9" creationId="{2F432C17-998B-427D-BD8B-F1625D099C36}"/>
          </ac:spMkLst>
        </pc:spChg>
        <pc:spChg chg="mod">
          <ac:chgData name="Dan Andrè Nylænder" userId="5547962d-8494-4e33-9049-f615b81777c6" providerId="ADAL" clId="{02C95C9D-E7FB-4316-BC53-32001DA3E7F3}" dt="2022-02-01T12:33:52.277" v="472" actId="692"/>
          <ac:spMkLst>
            <pc:docMk/>
            <pc:sldMk cId="4144599749" sldId="9672"/>
            <ac:spMk id="10" creationId="{BADF1AAA-A06F-40D3-B6F2-0365A92EFEC3}"/>
          </ac:spMkLst>
        </pc:spChg>
        <pc:picChg chg="del">
          <ac:chgData name="Dan Andrè Nylænder" userId="5547962d-8494-4e33-9049-f615b81777c6" providerId="ADAL" clId="{02C95C9D-E7FB-4316-BC53-32001DA3E7F3}" dt="2022-02-01T11:55:32.299" v="26" actId="478"/>
          <ac:picMkLst>
            <pc:docMk/>
            <pc:sldMk cId="4144599749" sldId="9672"/>
            <ac:picMk id="4" creationId="{806BD2E4-A2EA-41C8-A5AF-E36923E76E36}"/>
          </ac:picMkLst>
        </pc:picChg>
        <pc:picChg chg="add mod ord">
          <ac:chgData name="Dan Andrè Nylænder" userId="5547962d-8494-4e33-9049-f615b81777c6" providerId="ADAL" clId="{02C95C9D-E7FB-4316-BC53-32001DA3E7F3}" dt="2022-02-01T12:33:59.169" v="474" actId="1038"/>
          <ac:picMkLst>
            <pc:docMk/>
            <pc:sldMk cId="4144599749" sldId="9672"/>
            <ac:picMk id="6" creationId="{B95B5CEF-B5C2-4A21-A3AF-8817DA8D0306}"/>
          </ac:picMkLst>
        </pc:picChg>
      </pc:sldChg>
      <pc:sldChg chg="modSp mod">
        <pc:chgData name="Dan Andrè Nylænder" userId="5547962d-8494-4e33-9049-f615b81777c6" providerId="ADAL" clId="{02C95C9D-E7FB-4316-BC53-32001DA3E7F3}" dt="2022-02-01T14:37:15.218" v="2239" actId="20577"/>
        <pc:sldMkLst>
          <pc:docMk/>
          <pc:sldMk cId="1641376046" sldId="9673"/>
        </pc:sldMkLst>
        <pc:spChg chg="mod">
          <ac:chgData name="Dan Andrè Nylænder" userId="5547962d-8494-4e33-9049-f615b81777c6" providerId="ADAL" clId="{02C95C9D-E7FB-4316-BC53-32001DA3E7F3}" dt="2022-02-01T14:37:15.218" v="2239" actId="20577"/>
          <ac:spMkLst>
            <pc:docMk/>
            <pc:sldMk cId="1641376046" sldId="9673"/>
            <ac:spMk id="16" creationId="{05585CB0-70D0-0949-BBA6-DC4928ADE7BC}"/>
          </ac:spMkLst>
        </pc:spChg>
      </pc:sldChg>
      <pc:sldChg chg="del">
        <pc:chgData name="Dan Andrè Nylænder" userId="5547962d-8494-4e33-9049-f615b81777c6" providerId="ADAL" clId="{02C95C9D-E7FB-4316-BC53-32001DA3E7F3}" dt="2022-02-01T11:35:53.148" v="25" actId="47"/>
        <pc:sldMkLst>
          <pc:docMk/>
          <pc:sldMk cId="349247078" sldId="9756"/>
        </pc:sldMkLst>
      </pc:sldChg>
      <pc:sldChg chg="del">
        <pc:chgData name="Dan Andrè Nylænder" userId="5547962d-8494-4e33-9049-f615b81777c6" providerId="ADAL" clId="{02C95C9D-E7FB-4316-BC53-32001DA3E7F3}" dt="2022-02-01T14:36:07.879" v="2212" actId="47"/>
        <pc:sldMkLst>
          <pc:docMk/>
          <pc:sldMk cId="3847958208" sldId="9760"/>
        </pc:sldMkLst>
      </pc:sldChg>
      <pc:sldChg chg="del">
        <pc:chgData name="Dan Andrè Nylænder" userId="5547962d-8494-4e33-9049-f615b81777c6" providerId="ADAL" clId="{02C95C9D-E7FB-4316-BC53-32001DA3E7F3}" dt="2022-02-01T13:29:33.261" v="1996" actId="47"/>
        <pc:sldMkLst>
          <pc:docMk/>
          <pc:sldMk cId="3601381324" sldId="9767"/>
        </pc:sldMkLst>
      </pc:sldChg>
      <pc:sldChg chg="del">
        <pc:chgData name="Dan Andrè Nylænder" userId="5547962d-8494-4e33-9049-f615b81777c6" providerId="ADAL" clId="{02C95C9D-E7FB-4316-BC53-32001DA3E7F3}" dt="2022-02-01T13:29:45.889" v="1997" actId="2696"/>
        <pc:sldMkLst>
          <pc:docMk/>
          <pc:sldMk cId="414060812" sldId="9770"/>
        </pc:sldMkLst>
      </pc:sldChg>
      <pc:sldChg chg="add del">
        <pc:chgData name="Dan Andrè Nylænder" userId="5547962d-8494-4e33-9049-f615b81777c6" providerId="ADAL" clId="{02C95C9D-E7FB-4316-BC53-32001DA3E7F3}" dt="2022-02-01T13:59:04.967" v="2001" actId="47"/>
        <pc:sldMkLst>
          <pc:docMk/>
          <pc:sldMk cId="3992804942" sldId="9770"/>
        </pc:sldMkLst>
      </pc:sldChg>
      <pc:sldChg chg="delSp modSp mod">
        <pc:chgData name="Dan Andrè Nylænder" userId="5547962d-8494-4e33-9049-f615b81777c6" providerId="ADAL" clId="{02C95C9D-E7FB-4316-BC53-32001DA3E7F3}" dt="2022-02-02T09:18:32.569" v="2310" actId="478"/>
        <pc:sldMkLst>
          <pc:docMk/>
          <pc:sldMk cId="1136440791" sldId="9771"/>
        </pc:sldMkLst>
        <pc:spChg chg="del">
          <ac:chgData name="Dan Andrè Nylænder" userId="5547962d-8494-4e33-9049-f615b81777c6" providerId="ADAL" clId="{02C95C9D-E7FB-4316-BC53-32001DA3E7F3}" dt="2022-02-02T09:18:32.569" v="2310" actId="478"/>
          <ac:spMkLst>
            <pc:docMk/>
            <pc:sldMk cId="1136440791" sldId="9771"/>
            <ac:spMk id="5" creationId="{4902E991-8F30-2E4C-B622-C75B5172B63C}"/>
          </ac:spMkLst>
        </pc:spChg>
        <pc:spChg chg="mod">
          <ac:chgData name="Dan Andrè Nylænder" userId="5547962d-8494-4e33-9049-f615b81777c6" providerId="ADAL" clId="{02C95C9D-E7FB-4316-BC53-32001DA3E7F3}" dt="2022-02-02T09:18:21.814" v="2308" actId="1076"/>
          <ac:spMkLst>
            <pc:docMk/>
            <pc:sldMk cId="1136440791" sldId="9771"/>
            <ac:spMk id="7" creationId="{0CAA7F08-5B54-4EFC-B83F-BE90852F9DBA}"/>
          </ac:spMkLst>
        </pc:spChg>
        <pc:spChg chg="del">
          <ac:chgData name="Dan Andrè Nylænder" userId="5547962d-8494-4e33-9049-f615b81777c6" providerId="ADAL" clId="{02C95C9D-E7FB-4316-BC53-32001DA3E7F3}" dt="2022-02-02T09:18:28.390" v="2309" actId="478"/>
          <ac:spMkLst>
            <pc:docMk/>
            <pc:sldMk cId="1136440791" sldId="9771"/>
            <ac:spMk id="17" creationId="{70D2C50C-8641-FD42-9B60-20265518F8C6}"/>
          </ac:spMkLst>
        </pc:spChg>
      </pc:sldChg>
      <pc:sldChg chg="del">
        <pc:chgData name="Dan Andrè Nylænder" userId="5547962d-8494-4e33-9049-f615b81777c6" providerId="ADAL" clId="{02C95C9D-E7FB-4316-BC53-32001DA3E7F3}" dt="2022-02-01T14:36:09.736" v="2213" actId="47"/>
        <pc:sldMkLst>
          <pc:docMk/>
          <pc:sldMk cId="1732272167" sldId="9772"/>
        </pc:sldMkLst>
      </pc:sldChg>
      <pc:sldChg chg="del">
        <pc:chgData name="Dan Andrè Nylænder" userId="5547962d-8494-4e33-9049-f615b81777c6" providerId="ADAL" clId="{02C95C9D-E7FB-4316-BC53-32001DA3E7F3}" dt="2022-02-01T14:36:11.749" v="2214" actId="47"/>
        <pc:sldMkLst>
          <pc:docMk/>
          <pc:sldMk cId="2786426017" sldId="9776"/>
        </pc:sldMkLst>
      </pc:sldChg>
      <pc:sldChg chg="addSp delSp modSp mod modClrScheme chgLayout">
        <pc:chgData name="Dan Andrè Nylænder" userId="5547962d-8494-4e33-9049-f615b81777c6" providerId="ADAL" clId="{02C95C9D-E7FB-4316-BC53-32001DA3E7F3}" dt="2022-02-01T12:43:08.753" v="625" actId="1076"/>
        <pc:sldMkLst>
          <pc:docMk/>
          <pc:sldMk cId="739924815" sldId="9777"/>
        </pc:sldMkLst>
        <pc:spChg chg="add del mod ord">
          <ac:chgData name="Dan Andrè Nylænder" userId="5547962d-8494-4e33-9049-f615b81777c6" providerId="ADAL" clId="{02C95C9D-E7FB-4316-BC53-32001DA3E7F3}" dt="2022-02-01T12:34:18.967" v="476" actId="478"/>
          <ac:spMkLst>
            <pc:docMk/>
            <pc:sldMk cId="739924815" sldId="9777"/>
            <ac:spMk id="2" creationId="{057A289A-536A-4D30-BDE5-99C5E8AC5072}"/>
          </ac:spMkLst>
        </pc:spChg>
        <pc:spChg chg="mod">
          <ac:chgData name="Dan Andrè Nylænder" userId="5547962d-8494-4e33-9049-f615b81777c6" providerId="ADAL" clId="{02C95C9D-E7FB-4316-BC53-32001DA3E7F3}" dt="2022-02-01T12:42:53.080" v="623" actId="1076"/>
          <ac:spMkLst>
            <pc:docMk/>
            <pc:sldMk cId="739924815" sldId="9777"/>
            <ac:spMk id="13" creationId="{D3C25BA2-42ED-4C39-86E9-1A2E2B557F67}"/>
          </ac:spMkLst>
        </pc:spChg>
        <pc:spChg chg="mod">
          <ac:chgData name="Dan Andrè Nylænder" userId="5547962d-8494-4e33-9049-f615b81777c6" providerId="ADAL" clId="{02C95C9D-E7FB-4316-BC53-32001DA3E7F3}" dt="2022-02-01T12:43:08.753" v="625" actId="1076"/>
          <ac:spMkLst>
            <pc:docMk/>
            <pc:sldMk cId="739924815" sldId="9777"/>
            <ac:spMk id="15" creationId="{00A86ABD-5EE2-4554-816B-2C5EEC534D6F}"/>
          </ac:spMkLst>
        </pc:spChg>
        <pc:spChg chg="mod">
          <ac:chgData name="Dan Andrè Nylænder" userId="5547962d-8494-4e33-9049-f615b81777c6" providerId="ADAL" clId="{02C95C9D-E7FB-4316-BC53-32001DA3E7F3}" dt="2022-02-01T12:42:27.329" v="586" actId="20577"/>
          <ac:spMkLst>
            <pc:docMk/>
            <pc:sldMk cId="739924815" sldId="9777"/>
            <ac:spMk id="16" creationId="{BECBAC99-DF8D-41FC-ADD1-CDF8CFCF66B7}"/>
          </ac:spMkLst>
        </pc:spChg>
        <pc:spChg chg="add mod">
          <ac:chgData name="Dan Andrè Nylænder" userId="5547962d-8494-4e33-9049-f615b81777c6" providerId="ADAL" clId="{02C95C9D-E7FB-4316-BC53-32001DA3E7F3}" dt="2022-02-01T12:42:42.556" v="622" actId="20577"/>
          <ac:spMkLst>
            <pc:docMk/>
            <pc:sldMk cId="739924815" sldId="9777"/>
            <ac:spMk id="17" creationId="{B3E6D83B-FE9C-4844-B9DC-6E1D13E819B5}"/>
          </ac:spMkLst>
        </pc:spChg>
        <pc:spChg chg="mod">
          <ac:chgData name="Dan Andrè Nylænder" userId="5547962d-8494-4e33-9049-f615b81777c6" providerId="ADAL" clId="{02C95C9D-E7FB-4316-BC53-32001DA3E7F3}" dt="2022-02-01T12:42:58.330" v="624" actId="1076"/>
          <ac:spMkLst>
            <pc:docMk/>
            <pc:sldMk cId="739924815" sldId="9777"/>
            <ac:spMk id="18" creationId="{7AC68161-BCDD-4197-A565-02B404C72434}"/>
          </ac:spMkLst>
        </pc:spChg>
        <pc:spChg chg="mod">
          <ac:chgData name="Dan Andrè Nylænder" userId="5547962d-8494-4e33-9049-f615b81777c6" providerId="ADAL" clId="{02C95C9D-E7FB-4316-BC53-32001DA3E7F3}" dt="2022-02-01T12:35:41.466" v="524" actId="20577"/>
          <ac:spMkLst>
            <pc:docMk/>
            <pc:sldMk cId="739924815" sldId="9777"/>
            <ac:spMk id="21" creationId="{39D965ED-401F-40A2-98F4-6DEC9EB45D2B}"/>
          </ac:spMkLst>
        </pc:spChg>
        <pc:grpChg chg="mod">
          <ac:chgData name="Dan Andrè Nylænder" userId="5547962d-8494-4e33-9049-f615b81777c6" providerId="ADAL" clId="{02C95C9D-E7FB-4316-BC53-32001DA3E7F3}" dt="2022-02-01T12:34:31.555" v="477" actId="1076"/>
          <ac:grpSpMkLst>
            <pc:docMk/>
            <pc:sldMk cId="739924815" sldId="9777"/>
            <ac:grpSpMk id="4" creationId="{4145CD09-BF27-442A-9FB8-818B79D81A97}"/>
          </ac:grpSpMkLst>
        </pc:grpChg>
      </pc:sldChg>
      <pc:sldChg chg="modSp mod">
        <pc:chgData name="Dan Andrè Nylænder" userId="5547962d-8494-4e33-9049-f615b81777c6" providerId="ADAL" clId="{02C95C9D-E7FB-4316-BC53-32001DA3E7F3}" dt="2022-02-01T11:34:14.805" v="23" actId="1076"/>
        <pc:sldMkLst>
          <pc:docMk/>
          <pc:sldMk cId="485202344" sldId="2142532733"/>
        </pc:sldMkLst>
        <pc:spChg chg="mod">
          <ac:chgData name="Dan Andrè Nylænder" userId="5547962d-8494-4e33-9049-f615b81777c6" providerId="ADAL" clId="{02C95C9D-E7FB-4316-BC53-32001DA3E7F3}" dt="2022-02-01T11:34:14.805" v="23" actId="1076"/>
          <ac:spMkLst>
            <pc:docMk/>
            <pc:sldMk cId="485202344" sldId="2142532733"/>
            <ac:spMk id="8" creationId="{DCA39902-B5E5-4BED-8BB1-C763BC8DD991}"/>
          </ac:spMkLst>
        </pc:spChg>
      </pc:sldChg>
      <pc:sldChg chg="addSp delSp modSp new mod ord">
        <pc:chgData name="Dan Andrè Nylænder" userId="5547962d-8494-4e33-9049-f615b81777c6" providerId="ADAL" clId="{02C95C9D-E7FB-4316-BC53-32001DA3E7F3}" dt="2022-02-02T09:21:57.994" v="2377" actId="1076"/>
        <pc:sldMkLst>
          <pc:docMk/>
          <pc:sldMk cId="1604030467" sldId="2142532734"/>
        </pc:sldMkLst>
        <pc:spChg chg="mod">
          <ac:chgData name="Dan Andrè Nylænder" userId="5547962d-8494-4e33-9049-f615b81777c6" providerId="ADAL" clId="{02C95C9D-E7FB-4316-BC53-32001DA3E7F3}" dt="2022-02-01T12:05:19.853" v="64" actId="27636"/>
          <ac:spMkLst>
            <pc:docMk/>
            <pc:sldMk cId="1604030467" sldId="2142532734"/>
            <ac:spMk id="2" creationId="{6E678655-DA87-4A62-85A9-2C393D12AE1E}"/>
          </ac:spMkLst>
        </pc:spChg>
        <pc:spChg chg="add mod">
          <ac:chgData name="Dan Andrè Nylænder" userId="5547962d-8494-4e33-9049-f615b81777c6" providerId="ADAL" clId="{02C95C9D-E7FB-4316-BC53-32001DA3E7F3}" dt="2022-02-01T12:09:56.432" v="186" actId="1076"/>
          <ac:spMkLst>
            <pc:docMk/>
            <pc:sldMk cId="1604030467" sldId="2142532734"/>
            <ac:spMk id="5" creationId="{2893B001-EE61-4FDE-8D94-7AD50A153A50}"/>
          </ac:spMkLst>
        </pc:spChg>
        <pc:spChg chg="add mod">
          <ac:chgData name="Dan Andrè Nylænder" userId="5547962d-8494-4e33-9049-f615b81777c6" providerId="ADAL" clId="{02C95C9D-E7FB-4316-BC53-32001DA3E7F3}" dt="2022-02-01T12:32:39.125" v="467" actId="20577"/>
          <ac:spMkLst>
            <pc:docMk/>
            <pc:sldMk cId="1604030467" sldId="2142532734"/>
            <ac:spMk id="6" creationId="{F51A91A0-67C7-46DD-B754-C904880AB4D9}"/>
          </ac:spMkLst>
        </pc:spChg>
        <pc:spChg chg="add mod">
          <ac:chgData name="Dan Andrè Nylænder" userId="5547962d-8494-4e33-9049-f615b81777c6" providerId="ADAL" clId="{02C95C9D-E7FB-4316-BC53-32001DA3E7F3}" dt="2022-02-01T12:10:20.404" v="197" actId="14100"/>
          <ac:spMkLst>
            <pc:docMk/>
            <pc:sldMk cId="1604030467" sldId="2142532734"/>
            <ac:spMk id="7" creationId="{F1E15CFF-C664-46DE-8E0A-7E21F14C73EA}"/>
          </ac:spMkLst>
        </pc:spChg>
        <pc:spChg chg="add del mod">
          <ac:chgData name="Dan Andrè Nylænder" userId="5547962d-8494-4e33-9049-f615b81777c6" providerId="ADAL" clId="{02C95C9D-E7FB-4316-BC53-32001DA3E7F3}" dt="2022-02-01T12:18:14.107" v="347" actId="478"/>
          <ac:spMkLst>
            <pc:docMk/>
            <pc:sldMk cId="1604030467" sldId="2142532734"/>
            <ac:spMk id="10" creationId="{A33FBBE4-2C50-40F3-AEA5-1389103C566A}"/>
          </ac:spMkLst>
        </pc:spChg>
        <pc:spChg chg="add del mod">
          <ac:chgData name="Dan Andrè Nylænder" userId="5547962d-8494-4e33-9049-f615b81777c6" providerId="ADAL" clId="{02C95C9D-E7FB-4316-BC53-32001DA3E7F3}" dt="2022-02-01T12:30:42.806" v="422" actId="478"/>
          <ac:spMkLst>
            <pc:docMk/>
            <pc:sldMk cId="1604030467" sldId="2142532734"/>
            <ac:spMk id="14" creationId="{0850417A-44EA-43B5-8CC8-0AECDF5C1B25}"/>
          </ac:spMkLst>
        </pc:spChg>
        <pc:spChg chg="add mod">
          <ac:chgData name="Dan Andrè Nylænder" userId="5547962d-8494-4e33-9049-f615b81777c6" providerId="ADAL" clId="{02C95C9D-E7FB-4316-BC53-32001DA3E7F3}" dt="2022-02-01T12:29:50.897" v="372" actId="207"/>
          <ac:spMkLst>
            <pc:docMk/>
            <pc:sldMk cId="1604030467" sldId="2142532734"/>
            <ac:spMk id="16" creationId="{0BB80307-8F5F-4D15-8BFD-038582A43FC3}"/>
          </ac:spMkLst>
        </pc:spChg>
        <pc:spChg chg="add del mod">
          <ac:chgData name="Dan Andrè Nylænder" userId="5547962d-8494-4e33-9049-f615b81777c6" providerId="ADAL" clId="{02C95C9D-E7FB-4316-BC53-32001DA3E7F3}" dt="2022-02-01T12:18:31.223" v="353"/>
          <ac:spMkLst>
            <pc:docMk/>
            <pc:sldMk cId="1604030467" sldId="2142532734"/>
            <ac:spMk id="18" creationId="{294F7172-050A-4F2B-A596-73A0A0234777}"/>
          </ac:spMkLst>
        </pc:spChg>
        <pc:spChg chg="add mod">
          <ac:chgData name="Dan Andrè Nylænder" userId="5547962d-8494-4e33-9049-f615b81777c6" providerId="ADAL" clId="{02C95C9D-E7FB-4316-BC53-32001DA3E7F3}" dt="2022-02-01T12:30:49.637" v="424" actId="14100"/>
          <ac:spMkLst>
            <pc:docMk/>
            <pc:sldMk cId="1604030467" sldId="2142532734"/>
            <ac:spMk id="19" creationId="{5E7CFCDA-B532-4719-A7C6-2456BA0A4E90}"/>
          </ac:spMkLst>
        </pc:spChg>
        <pc:spChg chg="add mod">
          <ac:chgData name="Dan Andrè Nylænder" userId="5547962d-8494-4e33-9049-f615b81777c6" providerId="ADAL" clId="{02C95C9D-E7FB-4316-BC53-32001DA3E7F3}" dt="2022-02-01T12:31:31.210" v="453" actId="20577"/>
          <ac:spMkLst>
            <pc:docMk/>
            <pc:sldMk cId="1604030467" sldId="2142532734"/>
            <ac:spMk id="20" creationId="{98DF0170-B46E-42EF-9339-841F92851CCB}"/>
          </ac:spMkLst>
        </pc:spChg>
        <pc:spChg chg="add mod">
          <ac:chgData name="Dan Andrè Nylænder" userId="5547962d-8494-4e33-9049-f615b81777c6" providerId="ADAL" clId="{02C95C9D-E7FB-4316-BC53-32001DA3E7F3}" dt="2022-02-02T09:21:57.994" v="2377" actId="1076"/>
          <ac:spMkLst>
            <pc:docMk/>
            <pc:sldMk cId="1604030467" sldId="2142532734"/>
            <ac:spMk id="22" creationId="{576F93D0-BE70-4437-AEF9-E4ACF2A491F1}"/>
          </ac:spMkLst>
        </pc:spChg>
        <pc:picChg chg="add mod">
          <ac:chgData name="Dan Andrè Nylænder" userId="5547962d-8494-4e33-9049-f615b81777c6" providerId="ADAL" clId="{02C95C9D-E7FB-4316-BC53-32001DA3E7F3}" dt="2022-02-01T12:30:14.001" v="377" actId="1076"/>
          <ac:picMkLst>
            <pc:docMk/>
            <pc:sldMk cId="1604030467" sldId="2142532734"/>
            <ac:picMk id="4" creationId="{9A2C0603-2621-493E-A7E8-E67BB19694C8}"/>
          </ac:picMkLst>
        </pc:picChg>
        <pc:cxnChg chg="add mod">
          <ac:chgData name="Dan Andrè Nylænder" userId="5547962d-8494-4e33-9049-f615b81777c6" providerId="ADAL" clId="{02C95C9D-E7FB-4316-BC53-32001DA3E7F3}" dt="2022-02-01T12:32:28.596" v="460" actId="1076"/>
          <ac:cxnSpMkLst>
            <pc:docMk/>
            <pc:sldMk cId="1604030467" sldId="2142532734"/>
            <ac:cxnSpMk id="9" creationId="{E503A212-80B6-43D0-8F79-8F9D881D1A2D}"/>
          </ac:cxnSpMkLst>
        </pc:cxnChg>
        <pc:cxnChg chg="add del mod">
          <ac:chgData name="Dan Andrè Nylænder" userId="5547962d-8494-4e33-9049-f615b81777c6" providerId="ADAL" clId="{02C95C9D-E7FB-4316-BC53-32001DA3E7F3}" dt="2022-02-01T12:18:15.967" v="348" actId="478"/>
          <ac:cxnSpMkLst>
            <pc:docMk/>
            <pc:sldMk cId="1604030467" sldId="2142532734"/>
            <ac:cxnSpMk id="11" creationId="{27E7DD0C-D4DC-4871-82A6-3DA5B10FE02B}"/>
          </ac:cxnSpMkLst>
        </pc:cxnChg>
        <pc:cxnChg chg="add del mod">
          <ac:chgData name="Dan Andrè Nylænder" userId="5547962d-8494-4e33-9049-f615b81777c6" providerId="ADAL" clId="{02C95C9D-E7FB-4316-BC53-32001DA3E7F3}" dt="2022-02-01T12:30:10.463" v="374" actId="478"/>
          <ac:cxnSpMkLst>
            <pc:docMk/>
            <pc:sldMk cId="1604030467" sldId="2142532734"/>
            <ac:cxnSpMk id="15" creationId="{683823C5-CEBC-4283-A3BA-BDABF9FC1EA1}"/>
          </ac:cxnSpMkLst>
        </pc:cxnChg>
      </pc:sldChg>
      <pc:sldChg chg="modSp mod">
        <pc:chgData name="Dan Andrè Nylænder" userId="5547962d-8494-4e33-9049-f615b81777c6" providerId="ADAL" clId="{02C95C9D-E7FB-4316-BC53-32001DA3E7F3}" dt="2022-02-01T14:38:00.774" v="2244" actId="1076"/>
        <pc:sldMkLst>
          <pc:docMk/>
          <pc:sldMk cId="2236459085" sldId="2142532735"/>
        </pc:sldMkLst>
        <pc:spChg chg="mod">
          <ac:chgData name="Dan Andrè Nylænder" userId="5547962d-8494-4e33-9049-f615b81777c6" providerId="ADAL" clId="{02C95C9D-E7FB-4316-BC53-32001DA3E7F3}" dt="2022-02-01T14:38:00.774" v="2244" actId="1076"/>
          <ac:spMkLst>
            <pc:docMk/>
            <pc:sldMk cId="2236459085" sldId="2142532735"/>
            <ac:spMk id="16" creationId="{05585CB0-70D0-0949-BBA6-DC4928ADE7BC}"/>
          </ac:spMkLst>
        </pc:spChg>
      </pc:sldChg>
      <pc:sldChg chg="modSp mod">
        <pc:chgData name="Dan Andrè Nylænder" userId="5547962d-8494-4e33-9049-f615b81777c6" providerId="ADAL" clId="{02C95C9D-E7FB-4316-BC53-32001DA3E7F3}" dt="2022-02-01T14:37:36.618" v="2242" actId="1076"/>
        <pc:sldMkLst>
          <pc:docMk/>
          <pc:sldMk cId="1347056757" sldId="2142532736"/>
        </pc:sldMkLst>
        <pc:spChg chg="mod">
          <ac:chgData name="Dan Andrè Nylænder" userId="5547962d-8494-4e33-9049-f615b81777c6" providerId="ADAL" clId="{02C95C9D-E7FB-4316-BC53-32001DA3E7F3}" dt="2022-02-01T14:37:36.618" v="2242" actId="1076"/>
          <ac:spMkLst>
            <pc:docMk/>
            <pc:sldMk cId="1347056757" sldId="2142532736"/>
            <ac:spMk id="16" creationId="{05585CB0-70D0-0949-BBA6-DC4928ADE7BC}"/>
          </ac:spMkLst>
        </pc:spChg>
      </pc:sldChg>
      <pc:sldChg chg="addSp delSp modSp new mod setBg">
        <pc:chgData name="Dan Andrè Nylænder" userId="5547962d-8494-4e33-9049-f615b81777c6" providerId="ADAL" clId="{02C95C9D-E7FB-4316-BC53-32001DA3E7F3}" dt="2022-02-01T14:35:33.736" v="2211" actId="14100"/>
        <pc:sldMkLst>
          <pc:docMk/>
          <pc:sldMk cId="515070219" sldId="2142532737"/>
        </pc:sldMkLst>
        <pc:spChg chg="mod ord">
          <ac:chgData name="Dan Andrè Nylænder" userId="5547962d-8494-4e33-9049-f615b81777c6" providerId="ADAL" clId="{02C95C9D-E7FB-4316-BC53-32001DA3E7F3}" dt="2022-02-01T14:33:38.066" v="2199" actId="26606"/>
          <ac:spMkLst>
            <pc:docMk/>
            <pc:sldMk cId="515070219" sldId="2142532737"/>
            <ac:spMk id="2" creationId="{73AE0B17-0126-4276-891C-47F93DAC1DC7}"/>
          </ac:spMkLst>
        </pc:spChg>
        <pc:picChg chg="add mod">
          <ac:chgData name="Dan Andrè Nylænder" userId="5547962d-8494-4e33-9049-f615b81777c6" providerId="ADAL" clId="{02C95C9D-E7FB-4316-BC53-32001DA3E7F3}" dt="2022-02-01T14:33:38.066" v="2199" actId="26606"/>
          <ac:picMkLst>
            <pc:docMk/>
            <pc:sldMk cId="515070219" sldId="2142532737"/>
            <ac:picMk id="4" creationId="{6325CC57-3A57-4FE9-8558-D0B8ACA95486}"/>
          </ac:picMkLst>
        </pc:picChg>
        <pc:picChg chg="add mod ord">
          <ac:chgData name="Dan Andrè Nylænder" userId="5547962d-8494-4e33-9049-f615b81777c6" providerId="ADAL" clId="{02C95C9D-E7FB-4316-BC53-32001DA3E7F3}" dt="2022-02-01T14:33:38.066" v="2199" actId="26606"/>
          <ac:picMkLst>
            <pc:docMk/>
            <pc:sldMk cId="515070219" sldId="2142532737"/>
            <ac:picMk id="5" creationId="{0CD9AF29-F954-4650-B889-A47304D73DE5}"/>
          </ac:picMkLst>
        </pc:picChg>
        <pc:picChg chg="add mod">
          <ac:chgData name="Dan Andrè Nylænder" userId="5547962d-8494-4e33-9049-f615b81777c6" providerId="ADAL" clId="{02C95C9D-E7FB-4316-BC53-32001DA3E7F3}" dt="2022-02-01T14:35:33.736" v="2211" actId="14100"/>
          <ac:picMkLst>
            <pc:docMk/>
            <pc:sldMk cId="515070219" sldId="2142532737"/>
            <ac:picMk id="6" creationId="{7E4060C3-F3A5-47A5-BA9E-F1855D920508}"/>
          </ac:picMkLst>
        </pc:picChg>
        <pc:picChg chg="add mod">
          <ac:chgData name="Dan Andrè Nylænder" userId="5547962d-8494-4e33-9049-f615b81777c6" providerId="ADAL" clId="{02C95C9D-E7FB-4316-BC53-32001DA3E7F3}" dt="2022-02-01T14:35:29.036" v="2210" actId="1076"/>
          <ac:picMkLst>
            <pc:docMk/>
            <pc:sldMk cId="515070219" sldId="2142532737"/>
            <ac:picMk id="8" creationId="{FBD5B586-1404-4E98-8D3D-59DF13CEAC7E}"/>
          </ac:picMkLst>
        </pc:picChg>
        <pc:picChg chg="add del mod">
          <ac:chgData name="Dan Andrè Nylænder" userId="5547962d-8494-4e33-9049-f615b81777c6" providerId="ADAL" clId="{02C95C9D-E7FB-4316-BC53-32001DA3E7F3}" dt="2022-02-01T14:33:30.782" v="2195" actId="478"/>
          <ac:picMkLst>
            <pc:docMk/>
            <pc:sldMk cId="515070219" sldId="2142532737"/>
            <ac:picMk id="2050" creationId="{D4611535-39FB-41F3-99DC-20B7F28E5E00}"/>
          </ac:picMkLst>
        </pc:picChg>
      </pc:sldChg>
      <pc:sldChg chg="del">
        <pc:chgData name="Dan Andrè Nylænder" userId="5547962d-8494-4e33-9049-f615b81777c6" providerId="ADAL" clId="{02C95C9D-E7FB-4316-BC53-32001DA3E7F3}" dt="2022-02-01T11:34:45.580" v="24" actId="47"/>
        <pc:sldMkLst>
          <pc:docMk/>
          <pc:sldMk cId="2203386765" sldId="2142532737"/>
        </pc:sldMkLst>
      </pc:sldChg>
      <pc:sldChg chg="modSp mod">
        <pc:chgData name="Dan Andrè Nylænder" userId="5547962d-8494-4e33-9049-f615b81777c6" providerId="ADAL" clId="{02C95C9D-E7FB-4316-BC53-32001DA3E7F3}" dt="2022-02-01T14:38:39.663" v="2292" actId="27636"/>
        <pc:sldMkLst>
          <pc:docMk/>
          <pc:sldMk cId="3588348040" sldId="2142532738"/>
        </pc:sldMkLst>
        <pc:spChg chg="mod">
          <ac:chgData name="Dan Andrè Nylænder" userId="5547962d-8494-4e33-9049-f615b81777c6" providerId="ADAL" clId="{02C95C9D-E7FB-4316-BC53-32001DA3E7F3}" dt="2022-02-01T14:38:39.663" v="2292" actId="27636"/>
          <ac:spMkLst>
            <pc:docMk/>
            <pc:sldMk cId="3588348040" sldId="2142532738"/>
            <ac:spMk id="8" creationId="{DCA39902-B5E5-4BED-8BB1-C763BC8DD991}"/>
          </ac:spMkLst>
        </pc:spChg>
      </pc:sldChg>
      <pc:sldMasterChg chg="delSldLayout">
        <pc:chgData name="Dan Andrè Nylænder" userId="5547962d-8494-4e33-9049-f615b81777c6" providerId="ADAL" clId="{02C95C9D-E7FB-4316-BC53-32001DA3E7F3}" dt="2022-02-01T14:36:11.749" v="2214" actId="47"/>
        <pc:sldMasterMkLst>
          <pc:docMk/>
          <pc:sldMasterMk cId="703530455" sldId="2147483660"/>
        </pc:sldMasterMkLst>
        <pc:sldLayoutChg chg="del">
          <pc:chgData name="Dan Andrè Nylænder" userId="5547962d-8494-4e33-9049-f615b81777c6" providerId="ADAL" clId="{02C95C9D-E7FB-4316-BC53-32001DA3E7F3}" dt="2022-02-01T14:36:11.749" v="2214" actId="47"/>
          <pc:sldLayoutMkLst>
            <pc:docMk/>
            <pc:sldMasterMk cId="703530455" sldId="2147483660"/>
            <pc:sldLayoutMk cId="1922135054" sldId="2147483672"/>
          </pc:sldLayoutMkLst>
        </pc:sldLayoutChg>
        <pc:sldLayoutChg chg="del">
          <pc:chgData name="Dan Andrè Nylænder" userId="5547962d-8494-4e33-9049-f615b81777c6" providerId="ADAL" clId="{02C95C9D-E7FB-4316-BC53-32001DA3E7F3}" dt="2022-02-01T11:35:53.148" v="25" actId="47"/>
          <pc:sldLayoutMkLst>
            <pc:docMk/>
            <pc:sldMasterMk cId="703530455" sldId="2147483660"/>
            <pc:sldLayoutMk cId="1893340019" sldId="2147483673"/>
          </pc:sldLayoutMkLst>
        </pc:sldLayoutChg>
      </pc:sldMasterChg>
      <pc:sldMasterChg chg="delSldLayout">
        <pc:chgData name="Dan Andrè Nylænder" userId="5547962d-8494-4e33-9049-f615b81777c6" providerId="ADAL" clId="{02C95C9D-E7FB-4316-BC53-32001DA3E7F3}" dt="2022-02-01T13:59:04.967" v="2001" actId="47"/>
        <pc:sldMasterMkLst>
          <pc:docMk/>
          <pc:sldMasterMk cId="2000663377" sldId="2147483676"/>
        </pc:sldMasterMkLst>
        <pc:sldLayoutChg chg="del">
          <pc:chgData name="Dan Andrè Nylænder" userId="5547962d-8494-4e33-9049-f615b81777c6" providerId="ADAL" clId="{02C95C9D-E7FB-4316-BC53-32001DA3E7F3}" dt="2022-02-01T13:59:04.967" v="2001" actId="47"/>
          <pc:sldLayoutMkLst>
            <pc:docMk/>
            <pc:sldMasterMk cId="2000663377" sldId="2147483676"/>
            <pc:sldLayoutMk cId="960479352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1C699-0E13-4C52-8A64-DB862BEFFB37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7697-993D-4025-A73B-A9E962DB3C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6F020-7CBC-44EB-BF98-6BD29A39F5E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84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Unit4 Extension Kit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96F020-7CBC-44EB-BF98-6BD29A39F5EB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4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Extension Kit helps you respond to new business needs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• making Unit4 applications more flexible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• customizing data processing across applications and services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• creating new business logic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• connecting to external services. </a:t>
            </a:r>
            <a:r>
              <a:rPr lang="en-US" sz="1200" b="1" dirty="0"/>
              <a:t>Chamber of commerce or </a:t>
            </a:r>
            <a:r>
              <a:rPr lang="en-US" sz="1200" b="1" dirty="0" err="1"/>
              <a:t>Peppol</a:t>
            </a:r>
            <a:r>
              <a:rPr lang="en-US" sz="1200" b="1" dirty="0"/>
              <a:t> directory. Electronic signature of contracts.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It saves time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• connecting applications seamlessly, which minimizes the re-keying of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• applying rules without coding, which streamlines and automates processes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• </a:t>
            </a:r>
            <a:r>
              <a:rPr lang="en-US" sz="1200" b="1" dirty="0"/>
              <a:t>Create </a:t>
            </a:r>
            <a:r>
              <a:rPr lang="en-US" sz="1200" b="1" dirty="0" err="1"/>
              <a:t>workorders</a:t>
            </a:r>
            <a:r>
              <a:rPr lang="en-US" sz="1200" b="1" dirty="0"/>
              <a:t>/activities automatically when creating projects. Copy relations from one client to another.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It increases decision-making effectiveness by: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• making information collection better and faster because it is augmented from several sources of data. </a:t>
            </a:r>
            <a:r>
              <a:rPr lang="en-US" sz="1200" b="1" dirty="0"/>
              <a:t>Credit check!</a:t>
            </a:r>
            <a:endParaRPr lang="nl-NL" sz="1200" b="1" kern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sz="1200" kern="12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62736-5BFB-44D1-8085-B0CEA255C7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5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202ADDF-41DD-4B69-8512-FED424892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B62736-5BFB-44D1-8085-B0CEA255C7A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24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litsolutions.no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litsolutions.no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93B8D6-CFD1-4F37-B2A8-A65C8965A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7D78059-253E-49A1-894D-0C1064B5E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E097EF1-F99A-4488-A594-B88068D8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433A-D3AB-4D0B-8627-92E25299A610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524D617-8348-42ED-93BA-D7E2FDB54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AA434AB-CA0A-4397-BDE9-D13529A6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FD4-73D1-450D-B0FF-7D1B2C5F07AD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objekt 3">
            <a:hlinkClick r:id="rId2"/>
            <a:extLst>
              <a:ext uri="{FF2B5EF4-FFF2-40B4-BE49-F238E27FC236}">
                <a16:creationId xmlns:a16="http://schemas.microsoft.com/office/drawing/2014/main" id="{CE6E2A15-A4E6-44BE-8696-AF93BE0B95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04778" y="6445606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84616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picture, 2 Title and Comparison with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DFB68184-CA1A-5240-886F-1684FEC22093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0" y="1"/>
            <a:ext cx="12192000" cy="4217775"/>
          </a:xfrm>
          <a:solidFill>
            <a:srgbClr val="E0DED8"/>
          </a:solidFill>
        </p:spPr>
        <p:txBody>
          <a:bodyPr anchor="t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E2D818-929B-3141-929A-46354B0F7448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768350" y="528192"/>
            <a:ext cx="8062817" cy="490595"/>
          </a:xfrm>
        </p:spPr>
        <p:txBody>
          <a:bodyPr rIns="0"/>
          <a:lstStyle>
            <a:lvl1pPr marL="0" indent="0">
              <a:buFontTx/>
              <a:buNone/>
              <a:defRPr sz="1867" b="1">
                <a:solidFill>
                  <a:schemeClr val="bg2"/>
                </a:solidFill>
              </a:defRPr>
            </a:lvl1pPr>
            <a:lvl2pPr>
              <a:defRPr sz="1200"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1024128"/>
            <a:ext cx="10655300" cy="93226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4D529F2E-8730-8942-9F56-7FAF5E921BB4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768351" y="2920722"/>
            <a:ext cx="2522756" cy="3196447"/>
          </a:xfrm>
          <a:solidFill>
            <a:schemeClr val="tx1"/>
          </a:solidFill>
        </p:spPr>
        <p:txBody>
          <a:bodyPr lIns="251999" tIns="251999" rIns="324000" bIns="251999"/>
          <a:lstStyle>
            <a:lvl1pPr marL="0" indent="0">
              <a:buFontTx/>
              <a:buNone/>
              <a:defRPr sz="1867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1333">
                <a:solidFill>
                  <a:schemeClr val="bg2"/>
                </a:solidFill>
              </a:defRPr>
            </a:lvl2pPr>
            <a:lvl3pPr marL="230394">
              <a:defRPr sz="1333">
                <a:solidFill>
                  <a:schemeClr val="bg2"/>
                </a:solidFill>
              </a:defRPr>
            </a:lvl3pPr>
            <a:lvl4pPr marL="460788">
              <a:defRPr sz="1333">
                <a:solidFill>
                  <a:schemeClr val="bg2"/>
                </a:solidFill>
              </a:defRPr>
            </a:lvl4pPr>
            <a:lvl5pPr marL="691183"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/>
              <a:t>Use ”Increase List Level” and ”Decrease List Level” buttons to change list levels (Home/Paragraph)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470E3256-2D9B-BF48-9E15-6C19A171143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479199" y="2920722"/>
            <a:ext cx="2522756" cy="3196447"/>
          </a:xfrm>
          <a:solidFill>
            <a:schemeClr val="tx1"/>
          </a:solidFill>
        </p:spPr>
        <p:txBody>
          <a:bodyPr lIns="251999" tIns="251999" rIns="324000" bIns="251999"/>
          <a:lstStyle>
            <a:lvl1pPr marL="0" indent="0">
              <a:buFontTx/>
              <a:buNone/>
              <a:defRPr sz="1867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1333">
                <a:solidFill>
                  <a:schemeClr val="bg2"/>
                </a:solidFill>
              </a:defRPr>
            </a:lvl2pPr>
            <a:lvl3pPr marL="0">
              <a:defRPr sz="1333">
                <a:solidFill>
                  <a:schemeClr val="bg2"/>
                </a:solidFill>
              </a:defRPr>
            </a:lvl3pPr>
            <a:lvl4pPr marL="460788">
              <a:defRPr sz="1333">
                <a:solidFill>
                  <a:schemeClr val="bg2"/>
                </a:solidFill>
              </a:defRPr>
            </a:lvl4pPr>
            <a:lvl5pPr marL="691183"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/>
              <a:t>Click to add text.</a:t>
            </a:r>
          </a:p>
          <a:p>
            <a:pPr lvl="0"/>
            <a:r>
              <a:rPr lang="en-GB" noProof="0"/>
              <a:t>Do not use tab keys or Bullets button.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F4C72636-DEB4-D344-93A7-3770612C321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90047" y="2920722"/>
            <a:ext cx="2522756" cy="3196447"/>
          </a:xfrm>
          <a:solidFill>
            <a:schemeClr val="tx1"/>
          </a:solidFill>
        </p:spPr>
        <p:txBody>
          <a:bodyPr lIns="251999" tIns="251999" rIns="324000" bIns="251999"/>
          <a:lstStyle>
            <a:lvl1pPr marL="0" indent="0">
              <a:buFontTx/>
              <a:buNone/>
              <a:defRPr sz="1867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1333">
                <a:solidFill>
                  <a:schemeClr val="bg2"/>
                </a:solidFill>
              </a:defRPr>
            </a:lvl2pPr>
            <a:lvl3pPr marL="230394">
              <a:defRPr sz="1333">
                <a:solidFill>
                  <a:schemeClr val="bg2"/>
                </a:solidFill>
              </a:defRPr>
            </a:lvl3pPr>
            <a:lvl4pPr marL="460788">
              <a:defRPr sz="1333">
                <a:solidFill>
                  <a:schemeClr val="bg2"/>
                </a:solidFill>
              </a:defRPr>
            </a:lvl4pPr>
            <a:lvl5pPr marL="691183"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/>
              <a:t>Click to add text.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00A7DE7E-1617-F34E-80FA-A5C290AF61BE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900895" y="2920722"/>
            <a:ext cx="2522756" cy="3196447"/>
          </a:xfrm>
          <a:solidFill>
            <a:schemeClr val="tx1"/>
          </a:solidFill>
        </p:spPr>
        <p:txBody>
          <a:bodyPr lIns="251999" tIns="251999" rIns="324000" bIns="251999"/>
          <a:lstStyle>
            <a:lvl1pPr marL="0" indent="0">
              <a:buFontTx/>
              <a:buNone/>
              <a:defRPr sz="1867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1333">
                <a:solidFill>
                  <a:schemeClr val="bg2"/>
                </a:solidFill>
              </a:defRPr>
            </a:lvl2pPr>
            <a:lvl3pPr marL="230394">
              <a:defRPr sz="1333">
                <a:solidFill>
                  <a:schemeClr val="bg2"/>
                </a:solidFill>
              </a:defRPr>
            </a:lvl3pPr>
            <a:lvl4pPr marL="460788">
              <a:defRPr sz="1333">
                <a:solidFill>
                  <a:schemeClr val="bg2"/>
                </a:solidFill>
              </a:defRPr>
            </a:lvl4pPr>
            <a:lvl5pPr marL="691183">
              <a:defRPr sz="1333"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/>
              <a:t>Click to add text.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1598B9-D3B3-7B43-9D70-CED5FAD3E0CC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768351" y="2081685"/>
            <a:ext cx="2522756" cy="838200"/>
          </a:xfrm>
          <a:solidFill>
            <a:schemeClr val="bg2"/>
          </a:solidFill>
        </p:spPr>
        <p:txBody>
          <a:bodyPr lIns="251999" tIns="251999" rIns="324000" bIns="251999"/>
          <a:lstStyle>
            <a:lvl1pPr>
              <a:defRPr sz="800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2A30670-D364-6047-A608-673B16161AAD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79199" y="2081685"/>
            <a:ext cx="2522756" cy="838200"/>
          </a:xfrm>
          <a:solidFill>
            <a:schemeClr val="bg2"/>
          </a:solidFill>
        </p:spPr>
        <p:txBody>
          <a:bodyPr lIns="251999" tIns="251999" rIns="324000" bIns="251999"/>
          <a:lstStyle>
            <a:lvl1pPr>
              <a:defRPr sz="800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F0B54F-3CEB-2544-BDA9-17AEE3B344B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190047" y="2081685"/>
            <a:ext cx="2522756" cy="838200"/>
          </a:xfrm>
          <a:solidFill>
            <a:schemeClr val="bg2"/>
          </a:solidFill>
        </p:spPr>
        <p:txBody>
          <a:bodyPr lIns="251999" tIns="251999" rIns="324000" bIns="251999"/>
          <a:lstStyle>
            <a:lvl1pPr>
              <a:defRPr sz="800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5232D30-99EF-D24E-BDC3-86F8A086831D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8900895" y="2081685"/>
            <a:ext cx="2522756" cy="838200"/>
          </a:xfrm>
          <a:solidFill>
            <a:schemeClr val="bg2"/>
          </a:solidFill>
        </p:spPr>
        <p:txBody>
          <a:bodyPr lIns="251999" tIns="251999" rIns="324000" bIns="251999"/>
          <a:lstStyle>
            <a:lvl1pPr>
              <a:defRPr sz="800">
                <a:solidFill>
                  <a:schemeClr val="bg2"/>
                </a:solidFill>
              </a:defRPr>
            </a:lvl1pPr>
            <a:lvl2pPr marL="0" indent="0">
              <a:buFontTx/>
              <a:buNone/>
              <a:defRPr sz="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4D4AD-7034-5E45-AAAE-D685B84B781D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7" name="Bildobjekt 3">
            <a:hlinkClick r:id="rId2"/>
            <a:extLst>
              <a:ext uri="{FF2B5EF4-FFF2-40B4-BE49-F238E27FC236}">
                <a16:creationId xmlns:a16="http://schemas.microsoft.com/office/drawing/2014/main" id="{1AF35344-5C91-4013-8E2B-2BB0488826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00895" y="6445606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440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3" y="302984"/>
            <a:ext cx="11514137" cy="492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334963" y="1349561"/>
            <a:ext cx="11514137" cy="4902013"/>
          </a:xfrm>
        </p:spPr>
        <p:txBody>
          <a:bodyPr/>
          <a:lstStyle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685800" indent="0"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B0DF8D-B158-4AA4-85D8-199D66F93C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31788" y="6450275"/>
            <a:ext cx="384484" cy="237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0AA30EB-5854-0D4F-829E-AEBD97EF92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Date Placeholder 5">
            <a:extLst>
              <a:ext uri="{FF2B5EF4-FFF2-40B4-BE49-F238E27FC236}">
                <a16:creationId xmlns:a16="http://schemas.microsoft.com/office/drawing/2014/main" id="{DE0B92C9-2E4C-48F9-9A00-26A5FE04F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67325" y="6450275"/>
            <a:ext cx="1657350" cy="23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lnSpc>
                <a:spcPct val="100000"/>
              </a:lnSpc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F432265-BA35-614C-A1AD-D77F01D4A7AD}" type="datetime3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 February, 2022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510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fld id="{66757C42-9038-47DA-B8F7-BF60BEE545E7}" type="datetimeFigureOut">
              <a:rPr lang="en-US" smtClean="0"/>
              <a:t>2/1/2022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7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B6311D-7224-4E88-85C9-BC65AC50D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ED13CB5-1837-4AD7-8211-87289575C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720A9F4-DAD4-4AD9-8051-FF69EBFD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32C76F3-BF75-43E8-A524-8C6356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C2FEFC1-2BDE-40AE-83C7-ED6A180F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312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BA9419-E03E-428D-8F14-3B6D9B87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1F585A1-163D-457E-9017-FFE2FB1C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3C6A8BF-FCEF-463D-B735-FF896E8D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C6AA011-6D68-4164-AABB-51A4E93B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1E5F03-E3EA-4C2A-B472-4ADD2C88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2029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B817FE9-5061-48D0-ABFE-AF2EEDFF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32717FD-5F26-4DCE-BF25-07FF7F9E7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2AF3329-ADD9-42B8-B40A-30CE6863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CD19383-5363-4A52-B30F-74D1FAB8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9D94854-CAC9-448C-9383-1647D284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548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9A7311-77C2-4468-9DEB-5437F0E2E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AAAF978-A052-47F4-8C2E-FC02B4FE5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AD278B3A-8D15-4586-AB57-00B5EC0D3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BD7356C-90BE-4066-9494-1FC4BB056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1C94A1B4-7158-4D1F-9176-ED10434E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B5FD7DA-F4A0-4A9C-A2CC-8244BE0F7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852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115972-E796-4C7F-9C9C-3A1F5E31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1D2A015-6C7C-4B05-B8D4-7F73E0DDD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20EF40E-B655-4BBB-A0B1-ECA6A80AF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C89E1788-B1CD-4B9A-8DD4-C5F61C245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359C12C7-61B6-4FB5-9D84-2799BEA13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BC77D01-28DE-4E43-8E25-3831A7BF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A397852E-695C-45BB-B3A7-E0A46830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1D14CEF3-EE89-4729-BEE7-C89D2CA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4285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CB23F7-8FD3-41ED-B7A8-09D58FBA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895F846-E316-4FDC-A7C2-473737D9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04D779E0-EA99-467A-B113-145ED37F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DC2531C9-3890-467E-AD5F-52A05D75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15213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C2BF9B2-8D6D-4D8C-91D6-6549AE41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A472E77-B2B2-4365-9D24-BFD61FD5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122B7A3-E2B0-41E1-B1E9-F2F66E3D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311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9D9AE97-3873-4A27-89DE-666B5A23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CC72E5-C6A1-4AB0-80CA-10F28B1CD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D27CD6B-BCF7-4B80-8F8D-44B51A69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433A-D3AB-4D0B-8627-92E25299A610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54CA686-07FF-4738-8E24-EBD7B073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921DDC2-A359-49BE-AE4E-82A665D3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FD4-73D1-450D-B0FF-7D1B2C5F07AD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objekt 14">
            <a:extLst>
              <a:ext uri="{FF2B5EF4-FFF2-40B4-BE49-F238E27FC236}">
                <a16:creationId xmlns:a16="http://schemas.microsoft.com/office/drawing/2014/main" id="{C5EE6AA9-3893-47C9-8F8D-C1016AB8A4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</a:blip>
          <a:srcRect l="50739"/>
          <a:stretch/>
        </p:blipFill>
        <p:spPr>
          <a:xfrm>
            <a:off x="8826796" y="0"/>
            <a:ext cx="3365204" cy="6858000"/>
          </a:xfrm>
          <a:prstGeom prst="rect">
            <a:avLst/>
          </a:prstGeom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</p:pic>
      <p:pic>
        <p:nvPicPr>
          <p:cNvPr id="8" name="Bildobjekt 3">
            <a:hlinkClick r:id="rId3"/>
            <a:extLst>
              <a:ext uri="{FF2B5EF4-FFF2-40B4-BE49-F238E27FC236}">
                <a16:creationId xmlns:a16="http://schemas.microsoft.com/office/drawing/2014/main" id="{0F626A1D-57B0-4AD8-8F9A-A21A24454A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51217" y="6445606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206702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AEA5855-6302-44EE-A821-A19F39B8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F320047-68A7-43E9-8303-ACBF1389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6FB3D48F-A732-490A-AEFE-A3492A58F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12B8F1F-F84C-408D-807D-549E1419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45DD1A-9353-435C-8C5D-DC2F6147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6292EAFF-9D6C-4038-98F5-A2279A2B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1487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7C1DBC-4E2E-4BA3-B493-F58DD687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8BC56BB0-00FD-473D-BE07-19176CCC2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BB1E9C2-B14C-42E9-882F-647EE0F73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488CDB8-CEE1-488C-B727-4A15D56B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000E29A-7DCB-43BE-AC9B-FEE7A047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3266EFD-1F66-4783-8A87-98EDB0AF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58003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66758F0-AC1D-41BE-9F77-6DBC0C97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F0CAB431-ABD9-473B-BDDC-A395E047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114118-8FC0-4A6C-B83E-0D567B1C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182600FA-7D53-4BD1-A55D-45CBDD89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3AD347A-EC83-44FF-8283-5206DA0F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36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4664C8C9-8AC4-4BEE-9D1E-5D2868B3C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5377F526-B2BB-4EA7-948A-96CD71C19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FBDD490-1563-4447-9CC9-1D1B68461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6262DA9-DF84-4B94-B6B0-BC4F75A1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824E271-B6D7-463D-B432-6C4F5CBE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6568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BA0909-E455-4462-A13F-C2AD0A4E8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02984"/>
            <a:ext cx="11514137" cy="4924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38191D8-E57F-4C60-AF9B-3AC20FBD2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8678" y="6452656"/>
            <a:ext cx="4206240" cy="237109"/>
          </a:xfrm>
          <a:prstGeom prst="rect">
            <a:avLst/>
          </a:prstGeom>
        </p:spPr>
        <p:txBody>
          <a:bodyPr lIns="0" rIns="0" anchor="b"/>
          <a:lstStyle>
            <a:lvl1pPr>
              <a:defRPr sz="900" b="0" i="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4C8927D5-4832-4D01-BD6E-2294FFAA527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267325" y="6450275"/>
            <a:ext cx="1657350" cy="237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lnSpc>
                <a:spcPct val="100000"/>
              </a:lnSpc>
              <a:defRPr lang="en-US" sz="9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432265-BA35-614C-A1AD-D77F01D4A7AD}" type="datetime3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 February, 2022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02161F-8459-49CC-81DF-2B8D5725EF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31788" y="6450275"/>
            <a:ext cx="384484" cy="23710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AA30EB-5854-0D4F-829E-AEBD97EF92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8755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1A0B9-8F78-40D8-B6D5-CEE3F789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674818E-804D-4CBE-8039-077208FD4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A204A247-8CAF-470C-8387-51B88E7BB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433A-D3AB-4D0B-8627-92E25299A610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F40FF68-0237-4133-8F78-3ADE6B4E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C34EE44-9BA0-4985-B16C-7545591B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FD4-73D1-450D-B0FF-7D1B2C5F07AD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objekt 3">
            <a:hlinkClick r:id="rId2"/>
            <a:extLst>
              <a:ext uri="{FF2B5EF4-FFF2-40B4-BE49-F238E27FC236}">
                <a16:creationId xmlns:a16="http://schemas.microsoft.com/office/drawing/2014/main" id="{762BA574-D11F-43DD-BF55-7319C89C5C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38988" y="6445606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  <p:pic>
        <p:nvPicPr>
          <p:cNvPr id="8" name="Bildobjekt 14">
            <a:extLst>
              <a:ext uri="{FF2B5EF4-FFF2-40B4-BE49-F238E27FC236}">
                <a16:creationId xmlns:a16="http://schemas.microsoft.com/office/drawing/2014/main" id="{9E2CADDF-B765-4328-ADA0-912B3EA811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"/>
          </a:blip>
          <a:srcRect l="87616"/>
          <a:stretch/>
        </p:blipFill>
        <p:spPr>
          <a:xfrm>
            <a:off x="4042" y="306645"/>
            <a:ext cx="845990" cy="6858000"/>
          </a:xfrm>
          <a:prstGeom prst="rect">
            <a:avLst/>
          </a:prstGeom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19177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0D64CF3-F3B5-46A5-AC55-B780F0FC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2A543D7-5566-46D0-B45A-B5AB6BBA1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263F0A8-3F20-4214-87E0-7F786DE93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C05AC14-528F-4779-9C50-049AA2F1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433A-D3AB-4D0B-8627-92E25299A610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77DDA92-D1C7-4A67-8F28-341A1E06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5319623-89DC-453E-8F68-666C61112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FD4-73D1-450D-B0FF-7D1B2C5F07AD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objekt 14">
            <a:extLst>
              <a:ext uri="{FF2B5EF4-FFF2-40B4-BE49-F238E27FC236}">
                <a16:creationId xmlns:a16="http://schemas.microsoft.com/office/drawing/2014/main" id="{55C1DE43-EBD7-48D5-900E-2C10C67DF0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"/>
          </a:blip>
          <a:srcRect l="50739"/>
          <a:stretch/>
        </p:blipFill>
        <p:spPr>
          <a:xfrm>
            <a:off x="8851217" y="0"/>
            <a:ext cx="3365204" cy="6858000"/>
          </a:xfrm>
          <a:prstGeom prst="rect">
            <a:avLst/>
          </a:prstGeom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</p:pic>
      <p:pic>
        <p:nvPicPr>
          <p:cNvPr id="9" name="Bildobjekt 3">
            <a:hlinkClick r:id="rId3"/>
            <a:extLst>
              <a:ext uri="{FF2B5EF4-FFF2-40B4-BE49-F238E27FC236}">
                <a16:creationId xmlns:a16="http://schemas.microsoft.com/office/drawing/2014/main" id="{EC04AF75-3230-4CC2-98A0-0DB6E732C0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51217" y="6399569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8790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A5C942-4CB7-4731-A305-9284E699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CCB3E145-55D8-4571-9D24-E5C1E95D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433A-D3AB-4D0B-8627-92E25299A610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342F7F3-3C31-4636-A785-8288A953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B1D9C1DA-5C59-4D7B-84D3-0CA580947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FD4-73D1-450D-B0FF-7D1B2C5F07AD}" type="slidenum">
              <a:rPr lang="nb-NO" smtClean="0"/>
              <a:t>‹#›</a:t>
            </a:fld>
            <a:endParaRPr lang="nb-NO"/>
          </a:p>
        </p:txBody>
      </p:sp>
      <p:pic>
        <p:nvPicPr>
          <p:cNvPr id="6" name="Bildobjekt 3">
            <a:hlinkClick r:id="rId2"/>
            <a:extLst>
              <a:ext uri="{FF2B5EF4-FFF2-40B4-BE49-F238E27FC236}">
                <a16:creationId xmlns:a16="http://schemas.microsoft.com/office/drawing/2014/main" id="{C1582E15-30FA-4986-B7C0-69BF075472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2362" y="6399569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  <p:pic>
        <p:nvPicPr>
          <p:cNvPr id="7" name="Bildobjekt 14">
            <a:extLst>
              <a:ext uri="{FF2B5EF4-FFF2-40B4-BE49-F238E27FC236}">
                <a16:creationId xmlns:a16="http://schemas.microsoft.com/office/drawing/2014/main" id="{DBECC1B5-8FC8-422D-B0B5-3B4BEDE2E1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"/>
          </a:blip>
          <a:srcRect l="87616"/>
          <a:stretch/>
        </p:blipFill>
        <p:spPr>
          <a:xfrm>
            <a:off x="4042" y="306645"/>
            <a:ext cx="845990" cy="6858000"/>
          </a:xfrm>
          <a:prstGeom prst="rect">
            <a:avLst/>
          </a:prstGeom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3957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5B77E0DA-1ADD-4865-94BB-B9FD8E444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433A-D3AB-4D0B-8627-92E25299A610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20BA255D-534D-4BF5-80BC-FC611E41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B5B63AF-57B5-4E92-8C69-EF416AB0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FD4-73D1-450D-B0FF-7D1B2C5F07AD}" type="slidenum">
              <a:rPr lang="nb-NO" smtClean="0"/>
              <a:t>‹#›</a:t>
            </a:fld>
            <a:endParaRPr lang="nb-NO"/>
          </a:p>
        </p:txBody>
      </p:sp>
      <p:pic>
        <p:nvPicPr>
          <p:cNvPr id="5" name="Bildobjekt 3">
            <a:hlinkClick r:id="rId2"/>
            <a:extLst>
              <a:ext uri="{FF2B5EF4-FFF2-40B4-BE49-F238E27FC236}">
                <a16:creationId xmlns:a16="http://schemas.microsoft.com/office/drawing/2014/main" id="{956E7418-25B4-4BE8-8FD8-32ACC4464C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2362" y="6399569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  <p:pic>
        <p:nvPicPr>
          <p:cNvPr id="6" name="Bildobjekt 14">
            <a:extLst>
              <a:ext uri="{FF2B5EF4-FFF2-40B4-BE49-F238E27FC236}">
                <a16:creationId xmlns:a16="http://schemas.microsoft.com/office/drawing/2014/main" id="{CAA5EC20-AEE2-4217-A2FA-45F40F813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"/>
          </a:blip>
          <a:srcRect l="87616"/>
          <a:stretch/>
        </p:blipFill>
        <p:spPr>
          <a:xfrm>
            <a:off x="4042" y="306645"/>
            <a:ext cx="845990" cy="6858000"/>
          </a:xfrm>
          <a:prstGeom prst="rect">
            <a:avLst/>
          </a:prstGeom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116880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26BDB6-DDA1-42C3-BA36-1F9B1FA9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FD70F5B-3B74-42BB-9603-B9169B20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AA42ED0-43A9-4459-AE0A-C1D13FD25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14872A65-937B-4896-A017-BCF2EE4B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433A-D3AB-4D0B-8627-92E25299A610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77B1851-C1A5-4997-B49F-5465C031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F86ADA01-CB41-453D-BC6E-847321FB2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FD4-73D1-450D-B0FF-7D1B2C5F07AD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objekt 3">
            <a:hlinkClick r:id="rId2"/>
            <a:extLst>
              <a:ext uri="{FF2B5EF4-FFF2-40B4-BE49-F238E27FC236}">
                <a16:creationId xmlns:a16="http://schemas.microsoft.com/office/drawing/2014/main" id="{C34CFCBB-33C5-415A-A887-3D5B2958D0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2362" y="6399569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  <p:pic>
        <p:nvPicPr>
          <p:cNvPr id="9" name="Bildobjekt 14">
            <a:extLst>
              <a:ext uri="{FF2B5EF4-FFF2-40B4-BE49-F238E27FC236}">
                <a16:creationId xmlns:a16="http://schemas.microsoft.com/office/drawing/2014/main" id="{81894158-1AB4-4628-A2BD-672EF2F1F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"/>
          </a:blip>
          <a:srcRect l="87616"/>
          <a:stretch/>
        </p:blipFill>
        <p:spPr>
          <a:xfrm>
            <a:off x="4042" y="306645"/>
            <a:ext cx="845990" cy="6858000"/>
          </a:xfrm>
          <a:prstGeom prst="rect">
            <a:avLst/>
          </a:prstGeom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79641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F8BC3E-E726-4630-8EF5-CD696E961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0396F98-7C81-4B3C-9CB0-FC46B995A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868D98E-54DC-4902-BD47-60E43C2DF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FD2A230A-19E1-4B97-8011-1F743AC4D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433A-D3AB-4D0B-8627-92E25299A610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E410E4BC-8398-41A9-827E-C3A883FC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09CA46C-CB45-4BBB-B424-1CFA8BCF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FD4-73D1-450D-B0FF-7D1B2C5F07AD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Bildobjekt 3">
            <a:hlinkClick r:id="rId2"/>
            <a:extLst>
              <a:ext uri="{FF2B5EF4-FFF2-40B4-BE49-F238E27FC236}">
                <a16:creationId xmlns:a16="http://schemas.microsoft.com/office/drawing/2014/main" id="{5254840C-8762-4126-943C-097390C0127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2362" y="6399569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  <p:pic>
        <p:nvPicPr>
          <p:cNvPr id="9" name="Bildobjekt 14">
            <a:extLst>
              <a:ext uri="{FF2B5EF4-FFF2-40B4-BE49-F238E27FC236}">
                <a16:creationId xmlns:a16="http://schemas.microsoft.com/office/drawing/2014/main" id="{0D095DC2-D5BD-44C9-857E-992E6C60BC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alphaModFix amt="5000"/>
          </a:blip>
          <a:srcRect l="87616"/>
          <a:stretch/>
        </p:blipFill>
        <p:spPr>
          <a:xfrm>
            <a:off x="4042" y="306645"/>
            <a:ext cx="845990" cy="6858000"/>
          </a:xfrm>
          <a:prstGeom prst="rect">
            <a:avLst/>
          </a:prstGeom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52986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8B2919-B6DA-4C9A-81C5-4612CE8A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EFA2247-9602-4286-8D88-42A3630E5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13D783D-E320-4ABD-B2E4-FD617B8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433A-D3AB-4D0B-8627-92E25299A610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2FAC03F-C872-45D6-B03F-7577E1091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FF79EC4-11E7-4977-8C2A-1BD63544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0FFD4-73D1-450D-B0FF-7D1B2C5F07AD}" type="slidenum">
              <a:rPr lang="nb-NO" smtClean="0"/>
              <a:t>‹#›</a:t>
            </a:fld>
            <a:endParaRPr lang="nb-NO"/>
          </a:p>
        </p:txBody>
      </p:sp>
      <p:pic>
        <p:nvPicPr>
          <p:cNvPr id="7" name="Bildobjekt 3">
            <a:hlinkClick r:id="rId2"/>
            <a:extLst>
              <a:ext uri="{FF2B5EF4-FFF2-40B4-BE49-F238E27FC236}">
                <a16:creationId xmlns:a16="http://schemas.microsoft.com/office/drawing/2014/main" id="{C224D786-7A2C-4E85-AB9C-B39B7EB608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22362" y="6399569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86011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B539304-8FE3-4F03-A724-8B9DFB5CF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E6B9414-1E76-43C9-904D-484C33951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8BF1897-32A6-4408-BCE9-3F5E83078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2433A-D3AB-4D0B-8627-92E25299A610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6724877-99A3-4123-8DC5-52F05DD3A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4A1F4E9-6525-44B6-9853-01FB1A95E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FFD4-73D1-450D-B0FF-7D1B2C5F07A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353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92DEA9B-B5BC-403B-A17F-B4F07B9C0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F77ED57-CD8E-451B-9FC0-5B3C5602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E918B27-0299-4DA6-A43C-00C7EBC272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F86D5-B612-45A9-97A7-34F7E8E7ADB5}" type="datetimeFigureOut">
              <a:rPr lang="nb-NO" smtClean="0"/>
              <a:t>01.02.2022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06BB9A0-D784-4E3C-85A3-5BA34D22F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2C58BB-3F92-4A30-90B9-8C1986511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2432-4ECA-471E-AFA3-5682F2E087F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066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litsolutions.no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litsolutions.no/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litsolutions.no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tellitsolutions.no/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, person&#10;&#10;Automatisk generert beskrivelse">
            <a:extLst>
              <a:ext uri="{FF2B5EF4-FFF2-40B4-BE49-F238E27FC236}">
                <a16:creationId xmlns:a16="http://schemas.microsoft.com/office/drawing/2014/main" id="{3485ABFE-54A9-4B4E-88F5-EB9A806CA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057873E6-CFAF-4F2A-8E35-D18F714E0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b-NO" sz="4000" dirty="0"/>
              <a:t>Tellit Solutions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1907E6E1-4628-42AC-B17D-75C6C78C6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b-NO" sz="2000" dirty="0"/>
              <a:t>Dan Nylænder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objekt 3">
            <a:hlinkClick r:id="rId3"/>
            <a:extLst>
              <a:ext uri="{FF2B5EF4-FFF2-40B4-BE49-F238E27FC236}">
                <a16:creationId xmlns:a16="http://schemas.microsoft.com/office/drawing/2014/main" id="{C49A9D10-4FC1-451B-818D-218D0724D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331" y="147625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  <p:sp>
        <p:nvSpPr>
          <p:cNvPr id="8" name="Tittel 3">
            <a:extLst>
              <a:ext uri="{FF2B5EF4-FFF2-40B4-BE49-F238E27FC236}">
                <a16:creationId xmlns:a16="http://schemas.microsoft.com/office/drawing/2014/main" id="{DCA39902-B5E5-4BED-8BB1-C763BC8DD991}"/>
              </a:ext>
            </a:extLst>
          </p:cNvPr>
          <p:cNvSpPr txBox="1">
            <a:spLocks/>
          </p:cNvSpPr>
          <p:nvPr/>
        </p:nvSpPr>
        <p:spPr>
          <a:xfrm>
            <a:off x="405044" y="2277613"/>
            <a:ext cx="5690956" cy="547600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Introduction</a:t>
            </a:r>
            <a:r>
              <a:rPr kumimoji="0" lang="nb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</a:t>
            </a:r>
            <a:r>
              <a:rPr kumimoji="0" lang="nb-NO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Extension</a:t>
            </a:r>
            <a:r>
              <a:rPr kumimoji="0" lang="nb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Kit</a:t>
            </a:r>
          </a:p>
        </p:txBody>
      </p:sp>
    </p:spTree>
    <p:extLst>
      <p:ext uri="{BB962C8B-B14F-4D97-AF65-F5344CB8AC3E}">
        <p14:creationId xmlns:p14="http://schemas.microsoft.com/office/powerpoint/2010/main" val="485202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AF236E-AB6F-4587-8D90-B1B4C5EA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82"/>
          </a:xfrm>
        </p:spPr>
        <p:txBody>
          <a:bodyPr>
            <a:normAutofit fontScale="90000"/>
          </a:bodyPr>
          <a:lstStyle/>
          <a:p>
            <a:r>
              <a:rPr lang="nb-NO" dirty="0"/>
              <a:t>Automation in Unit4 ERP</a:t>
            </a:r>
          </a:p>
        </p:txBody>
      </p:sp>
      <p:pic>
        <p:nvPicPr>
          <p:cNvPr id="5" name="Graphic 8" descr="Arrow circle">
            <a:extLst>
              <a:ext uri="{FF2B5EF4-FFF2-40B4-BE49-F238E27FC236}">
                <a16:creationId xmlns:a16="http://schemas.microsoft.com/office/drawing/2014/main" id="{AD3E6D33-7EE1-4C7C-A3DD-6624D6EF6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114" y="208574"/>
            <a:ext cx="2101736" cy="1950426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E2161B5-04E7-44CF-82C1-D51179BE4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58983"/>
            <a:ext cx="6199123" cy="5123641"/>
          </a:xfrm>
          <a:prstGeom prst="rect">
            <a:avLst/>
          </a:prstGeom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E3992341-EEEE-4C7D-9DC3-844124CEC9AE}"/>
              </a:ext>
            </a:extLst>
          </p:cNvPr>
          <p:cNvSpPr/>
          <p:nvPr/>
        </p:nvSpPr>
        <p:spPr>
          <a:xfrm>
            <a:off x="7389106" y="2985394"/>
            <a:ext cx="480289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User story: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</a:b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a new relation value is defined in company F1, copy it to F2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(or several other companies)</a:t>
            </a: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887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>
            <a:extLst>
              <a:ext uri="{FF2B5EF4-FFF2-40B4-BE49-F238E27FC236}">
                <a16:creationId xmlns:a16="http://schemas.microsoft.com/office/drawing/2014/main" id="{9C36C076-9A63-4865-A813-4307F2C7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736" y="1430204"/>
            <a:ext cx="5160264" cy="5062670"/>
          </a:xfrm>
          <a:prstGeom prst="rect">
            <a:avLst/>
          </a:prstGeom>
        </p:spPr>
      </p:pic>
      <p:pic>
        <p:nvPicPr>
          <p:cNvPr id="10" name="Graphic 9" descr="Arrow circle">
            <a:extLst>
              <a:ext uri="{FF2B5EF4-FFF2-40B4-BE49-F238E27FC236}">
                <a16:creationId xmlns:a16="http://schemas.microsoft.com/office/drawing/2014/main" id="{124E6DE3-0063-44FB-9C72-CFAF4E020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5114" y="259334"/>
            <a:ext cx="2101736" cy="1950426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AAF236E-AB6F-4587-8D90-B1B4C5EA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260"/>
          </a:xfrm>
        </p:spPr>
        <p:txBody>
          <a:bodyPr>
            <a:normAutofit fontScale="90000"/>
          </a:bodyPr>
          <a:lstStyle/>
          <a:p>
            <a:r>
              <a:rPr lang="nb-NO" dirty="0"/>
              <a:t>Automation in Unit4 ERP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3992341-EEEE-4C7D-9DC3-844124CEC9AE}"/>
              </a:ext>
            </a:extLst>
          </p:cNvPr>
          <p:cNvSpPr/>
          <p:nvPr/>
        </p:nvSpPr>
        <p:spPr>
          <a:xfrm>
            <a:off x="6823956" y="3082930"/>
            <a:ext cx="4802894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User story: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 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</a:b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a new project is created in company F1, copy it to company F2.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Workorders for the project could also be automatically created</a:t>
            </a:r>
            <a:endParaRPr kumimoji="0" lang="nb-NO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071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hlinkClick r:id="rId2"/>
            <a:extLst>
              <a:ext uri="{FF2B5EF4-FFF2-40B4-BE49-F238E27FC236}">
                <a16:creationId xmlns:a16="http://schemas.microsoft.com/office/drawing/2014/main" id="{5A4D35D5-ECE2-D346-AA50-17481CD4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06" y="6326156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4A476854-4FAB-AD47-A915-1E3EE46D0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</a:blip>
          <a:srcRect l="50739"/>
          <a:stretch/>
        </p:blipFill>
        <p:spPr>
          <a:xfrm>
            <a:off x="0" y="0"/>
            <a:ext cx="3365204" cy="6858000"/>
          </a:xfrm>
          <a:prstGeom prst="rect">
            <a:avLst/>
          </a:prstGeom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</p:pic>
      <p:sp>
        <p:nvSpPr>
          <p:cNvPr id="16" name="textruta 15">
            <a:extLst>
              <a:ext uri="{FF2B5EF4-FFF2-40B4-BE49-F238E27FC236}">
                <a16:creationId xmlns:a16="http://schemas.microsoft.com/office/drawing/2014/main" id="{05585CB0-70D0-0949-BBA6-DC4928ADE7BC}"/>
              </a:ext>
            </a:extLst>
          </p:cNvPr>
          <p:cNvSpPr txBox="1"/>
          <p:nvPr/>
        </p:nvSpPr>
        <p:spPr>
          <a:xfrm>
            <a:off x="2833145" y="2287014"/>
            <a:ext cx="7302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Integrations in </a:t>
            </a:r>
            <a:br>
              <a:rPr kumimoji="0" lang="nb-NO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b-NO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Unit4 ERP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056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AF236E-AB6F-4587-8D90-B1B4C5EA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639"/>
            <a:ext cx="10515600" cy="538124"/>
          </a:xfrm>
        </p:spPr>
        <p:txBody>
          <a:bodyPr>
            <a:normAutofit fontScale="90000"/>
          </a:bodyPr>
          <a:lstStyle/>
          <a:p>
            <a:r>
              <a:rPr lang="nb-NO" dirty="0"/>
              <a:t>Credit </a:t>
            </a:r>
            <a:r>
              <a:rPr lang="nb-NO" dirty="0" err="1"/>
              <a:t>checks</a:t>
            </a:r>
            <a:r>
              <a:rPr lang="nb-NO" dirty="0"/>
              <a:t> in Unit4 ERP</a:t>
            </a:r>
            <a:br>
              <a:rPr lang="nb-NO" dirty="0"/>
            </a:br>
            <a:r>
              <a:rPr lang="nb-NO" sz="2700" dirty="0"/>
              <a:t>- Integration </a:t>
            </a:r>
            <a:r>
              <a:rPr lang="nb-NO" sz="2700" dirty="0" err="1"/>
              <a:t>with</a:t>
            </a:r>
            <a:r>
              <a:rPr lang="nb-NO" sz="2700" dirty="0"/>
              <a:t> </a:t>
            </a:r>
            <a:r>
              <a:rPr lang="nb-NO" sz="2700" dirty="0" err="1"/>
              <a:t>Creditsafe</a:t>
            </a:r>
            <a:endParaRPr lang="nb-NO" sz="2700" dirty="0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20DB0C01-1B0C-4B60-B491-EA43F7472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35" y="176561"/>
            <a:ext cx="1596868" cy="1562405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9CF38417-C79B-4073-9ED3-E3F21CD19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624" y="176562"/>
            <a:ext cx="1395003" cy="1562404"/>
          </a:xfrm>
          <a:prstGeom prst="rect">
            <a:avLst/>
          </a:prstGeom>
        </p:spPr>
      </p:pic>
      <p:pic>
        <p:nvPicPr>
          <p:cNvPr id="12" name="Bilde 11">
            <a:extLst>
              <a:ext uri="{FF2B5EF4-FFF2-40B4-BE49-F238E27FC236}">
                <a16:creationId xmlns:a16="http://schemas.microsoft.com/office/drawing/2014/main" id="{3B684613-C4A7-46D7-86DF-47236F73E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310" y="1456223"/>
            <a:ext cx="3724051" cy="5096069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512A0026-B81B-4DB8-AD93-BA6D2B035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847" y="3066608"/>
            <a:ext cx="7944780" cy="12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26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AF236E-AB6F-4587-8D90-B1B4C5EA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636"/>
          </a:xfrm>
        </p:spPr>
        <p:txBody>
          <a:bodyPr>
            <a:normAutofit fontScale="90000"/>
          </a:bodyPr>
          <a:lstStyle/>
          <a:p>
            <a:r>
              <a:rPr lang="nb-NO" dirty="0"/>
              <a:t>Automatic </a:t>
            </a:r>
            <a:r>
              <a:rPr lang="nb-NO" dirty="0" err="1"/>
              <a:t>creations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suppliers</a:t>
            </a:r>
            <a:r>
              <a:rPr lang="nb-NO" dirty="0"/>
              <a:t> </a:t>
            </a:r>
            <a:br>
              <a:rPr lang="nb-NO" dirty="0"/>
            </a:br>
            <a:r>
              <a:rPr lang="nb-NO" sz="2700" dirty="0"/>
              <a:t>- Chamber </a:t>
            </a:r>
            <a:r>
              <a:rPr lang="nb-NO" sz="2700" dirty="0" err="1"/>
              <a:t>of</a:t>
            </a:r>
            <a:r>
              <a:rPr lang="nb-NO" sz="2700" dirty="0"/>
              <a:t> Commerce </a:t>
            </a:r>
            <a:r>
              <a:rPr lang="nb-NO" sz="2700" dirty="0" err="1"/>
              <a:t>integration</a:t>
            </a:r>
            <a:endParaRPr lang="nb-NO" dirty="0"/>
          </a:p>
        </p:txBody>
      </p:sp>
      <p:pic>
        <p:nvPicPr>
          <p:cNvPr id="5" name="Imagen 6">
            <a:extLst>
              <a:ext uri="{FF2B5EF4-FFF2-40B4-BE49-F238E27FC236}">
                <a16:creationId xmlns:a16="http://schemas.microsoft.com/office/drawing/2014/main" id="{A4778E30-0920-4776-B04E-FD4A7E39B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2381" y="205387"/>
            <a:ext cx="1581944" cy="1547803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A056E39-9C76-451C-9947-75CC2D3D6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91" y="1307542"/>
            <a:ext cx="3783059" cy="5185333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81500A7-4B70-4224-A394-041840BEA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988" y="1947569"/>
            <a:ext cx="7423150" cy="3905277"/>
          </a:xfrm>
          <a:prstGeom prst="rect">
            <a:avLst/>
          </a:prstGeom>
        </p:spPr>
      </p:pic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74AE3656-FC9F-49AF-ABF1-568C3609AA35}"/>
              </a:ext>
            </a:extLst>
          </p:cNvPr>
          <p:cNvSpPr/>
          <p:nvPr/>
        </p:nvSpPr>
        <p:spPr>
          <a:xfrm>
            <a:off x="6762240" y="3093911"/>
            <a:ext cx="1851819" cy="42156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AEDBDE5C-2C9C-4090-9984-8FC2882F563F}"/>
              </a:ext>
            </a:extLst>
          </p:cNvPr>
          <p:cNvSpPr/>
          <p:nvPr/>
        </p:nvSpPr>
        <p:spPr>
          <a:xfrm>
            <a:off x="10296493" y="5534410"/>
            <a:ext cx="1851819" cy="421565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47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AE0B17-0126-4276-891C-47F93DAC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299"/>
          </a:xfrm>
        </p:spPr>
        <p:txBody>
          <a:bodyPr>
            <a:normAutofit fontScale="90000"/>
          </a:bodyPr>
          <a:lstStyle/>
          <a:p>
            <a:r>
              <a:rPr lang="nb-NO"/>
              <a:t>Integration with Peppol directory (SMP)</a:t>
            </a:r>
            <a:br>
              <a:rPr lang="nb-NO"/>
            </a:br>
            <a:r>
              <a:rPr lang="nb-NO" sz="2400"/>
              <a:t>- Update Unit4 ERP using Wanda Questions</a:t>
            </a:r>
            <a:endParaRPr lang="nb-NO" sz="2400" dirty="0"/>
          </a:p>
        </p:txBody>
      </p:sp>
      <p:pic>
        <p:nvPicPr>
          <p:cNvPr id="4" name="Imagen 6">
            <a:extLst>
              <a:ext uri="{FF2B5EF4-FFF2-40B4-BE49-F238E27FC236}">
                <a16:creationId xmlns:a16="http://schemas.microsoft.com/office/drawing/2014/main" id="{6325CC57-3A57-4FE9-8558-D0B8ACA9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25" y="234793"/>
            <a:ext cx="1055746" cy="1032961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0CD9AF29-F954-4650-B889-A47304D73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6385" y="179721"/>
            <a:ext cx="914830" cy="1024610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7E4060C3-F3A5-47A5-BA9E-F1855D920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73" y="2866626"/>
            <a:ext cx="7194611" cy="204102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FBD5B586-1404-4E98-8D3D-59DF13CEA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410" y="1616926"/>
            <a:ext cx="3705455" cy="470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7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hlinkClick r:id="rId2"/>
            <a:extLst>
              <a:ext uri="{FF2B5EF4-FFF2-40B4-BE49-F238E27FC236}">
                <a16:creationId xmlns:a16="http://schemas.microsoft.com/office/drawing/2014/main" id="{5A4D35D5-ECE2-D346-AA50-17481CD4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06" y="6326156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4A476854-4FAB-AD47-A915-1E3EE46D0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</a:blip>
          <a:srcRect l="50739"/>
          <a:stretch/>
        </p:blipFill>
        <p:spPr>
          <a:xfrm>
            <a:off x="0" y="0"/>
            <a:ext cx="3365204" cy="6858000"/>
          </a:xfrm>
          <a:prstGeom prst="rect">
            <a:avLst/>
          </a:prstGeom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</p:pic>
      <p:sp>
        <p:nvSpPr>
          <p:cNvPr id="16" name="textruta 15">
            <a:extLst>
              <a:ext uri="{FF2B5EF4-FFF2-40B4-BE49-F238E27FC236}">
                <a16:creationId xmlns:a16="http://schemas.microsoft.com/office/drawing/2014/main" id="{05585CB0-70D0-0949-BBA6-DC4928ADE7BC}"/>
              </a:ext>
            </a:extLst>
          </p:cNvPr>
          <p:cNvSpPr txBox="1"/>
          <p:nvPr/>
        </p:nvSpPr>
        <p:spPr>
          <a:xfrm>
            <a:off x="3365204" y="2583733"/>
            <a:ext cx="7925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5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Monitoring</a:t>
            </a:r>
            <a:r>
              <a:rPr kumimoji="0" lang="nb-NO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alerts </a:t>
            </a:r>
            <a:br>
              <a:rPr kumimoji="0" lang="nb-NO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b-NO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Unit4 ERP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137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AF236E-AB6F-4587-8D90-B1B4C5EA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342"/>
          </a:xfrm>
        </p:spPr>
        <p:txBody>
          <a:bodyPr>
            <a:normAutofit/>
          </a:bodyPr>
          <a:lstStyle/>
          <a:p>
            <a:r>
              <a:rPr lang="nb-NO" dirty="0" err="1"/>
              <a:t>Inform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duplicate</a:t>
            </a:r>
            <a:r>
              <a:rPr lang="nb-NO" dirty="0"/>
              <a:t> </a:t>
            </a:r>
            <a:r>
              <a:rPr lang="nb-NO" dirty="0" err="1"/>
              <a:t>suppliers</a:t>
            </a:r>
            <a:endParaRPr lang="nb-NO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F3FCB45-23FF-45B4-AD8D-CACE6CB25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015" y="193466"/>
            <a:ext cx="1341378" cy="1410937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CDE86418-BBAA-4D35-8181-60BE8D386741}"/>
              </a:ext>
            </a:extLst>
          </p:cNvPr>
          <p:cNvSpPr/>
          <p:nvPr/>
        </p:nvSpPr>
        <p:spPr>
          <a:xfrm>
            <a:off x="8885011" y="2636602"/>
            <a:ext cx="30413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Wanda Question: </a:t>
            </a: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Identify duplicate suppliers by listening to the event for creation of new Suppliers.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asks user if the supplier should be parked, and updates ERP based on user feedback in the chat.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FEB21BC7-87C7-451A-BD94-23B5E3B22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29" y="1938940"/>
            <a:ext cx="7871289" cy="393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44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hlinkClick r:id="rId2"/>
            <a:extLst>
              <a:ext uri="{FF2B5EF4-FFF2-40B4-BE49-F238E27FC236}">
                <a16:creationId xmlns:a16="http://schemas.microsoft.com/office/drawing/2014/main" id="{5A4D35D5-ECE2-D346-AA50-17481CD4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06" y="6326156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5AAF236E-AB6F-4587-8D90-B1B4C5EA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785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Inform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KPI </a:t>
            </a:r>
            <a:r>
              <a:rPr lang="nb-NO" dirty="0" err="1"/>
              <a:t>breaches</a:t>
            </a:r>
            <a:endParaRPr lang="nb-NO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688F67B-6366-4001-A7C3-4117613DE5F3}"/>
              </a:ext>
            </a:extLst>
          </p:cNvPr>
          <p:cNvSpPr/>
          <p:nvPr/>
        </p:nvSpPr>
        <p:spPr>
          <a:xfrm>
            <a:off x="7516240" y="3334790"/>
            <a:ext cx="41958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Wanda: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 project manager when KPI’s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below targets</a:t>
            </a:r>
            <a:endParaRPr kumimoji="0" lang="nb-NO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uppe 6">
            <a:extLst>
              <a:ext uri="{FF2B5EF4-FFF2-40B4-BE49-F238E27FC236}">
                <a16:creationId xmlns:a16="http://schemas.microsoft.com/office/drawing/2014/main" id="{801D5B86-6766-4CAD-870C-0B28500CB34E}"/>
              </a:ext>
            </a:extLst>
          </p:cNvPr>
          <p:cNvGrpSpPr/>
          <p:nvPr/>
        </p:nvGrpSpPr>
        <p:grpSpPr>
          <a:xfrm>
            <a:off x="925978" y="2242578"/>
            <a:ext cx="6157449" cy="3005614"/>
            <a:chOff x="925978" y="2242578"/>
            <a:chExt cx="6157449" cy="3005614"/>
          </a:xfrm>
        </p:grpSpPr>
        <p:pic>
          <p:nvPicPr>
            <p:cNvPr id="6" name="Picture 11">
              <a:extLst>
                <a:ext uri="{FF2B5EF4-FFF2-40B4-BE49-F238E27FC236}">
                  <a16:creationId xmlns:a16="http://schemas.microsoft.com/office/drawing/2014/main" id="{AC5AF4C4-7F14-493F-B465-81F94916D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978" y="2242578"/>
              <a:ext cx="6157449" cy="3005614"/>
            </a:xfrm>
            <a:prstGeom prst="rect">
              <a:avLst/>
            </a:prstGeom>
          </p:spPr>
        </p:pic>
        <p:sp>
          <p:nvSpPr>
            <p:cNvPr id="3" name="TekstSylinder 2">
              <a:extLst>
                <a:ext uri="{FF2B5EF4-FFF2-40B4-BE49-F238E27FC236}">
                  <a16:creationId xmlns:a16="http://schemas.microsoft.com/office/drawing/2014/main" id="{9F842DB7-75A0-4FAD-BDCC-C0DAF8FB0C97}"/>
                </a:ext>
              </a:extLst>
            </p:cNvPr>
            <p:cNvSpPr txBox="1"/>
            <p:nvPr/>
          </p:nvSpPr>
          <p:spPr>
            <a:xfrm>
              <a:off x="1906859" y="3334790"/>
              <a:ext cx="4158475" cy="17543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D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Hi</a:t>
              </a: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nb-NO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6E6D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Dan André Nylænder</a:t>
              </a:r>
              <a:b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lang="nb-NO" dirty="0">
                  <a:solidFill>
                    <a:srgbClr val="6E6D6C"/>
                  </a:solidFill>
                  <a:latin typeface="Calibri" panose="020F0502020204030204"/>
                </a:rPr>
                <a:t>The </a:t>
              </a:r>
              <a:r>
                <a:rPr lang="nb-NO" dirty="0" err="1">
                  <a:solidFill>
                    <a:srgbClr val="6E6D6C"/>
                  </a:solidFill>
                  <a:latin typeface="Calibri" panose="020F0502020204030204"/>
                </a:rPr>
                <a:t>contribution</a:t>
              </a:r>
              <a:r>
                <a:rPr lang="nb-NO" dirty="0">
                  <a:solidFill>
                    <a:srgbClr val="6E6D6C"/>
                  </a:solidFill>
                  <a:latin typeface="Calibri" panose="020F0502020204030204"/>
                </a:rPr>
                <a:t> margin for p</a:t>
              </a:r>
              <a:r>
                <a:rPr kumimoji="0" lang="nb-NO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E6D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roject</a:t>
              </a: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D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1000 is </a:t>
              </a:r>
              <a:r>
                <a:rPr kumimoji="0" lang="nb-NO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E6D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below</a:t>
              </a: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D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target.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rgbClr val="6E6D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D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Best </a:t>
              </a:r>
              <a:r>
                <a:rPr kumimoji="0" lang="nb-NO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E6D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regards</a:t>
              </a: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D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,</a:t>
              </a:r>
              <a:b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D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nb-NO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E6D6C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 Wanda</a:t>
              </a:r>
            </a:p>
          </p:txBody>
        </p:sp>
      </p:grpSp>
      <p:pic>
        <p:nvPicPr>
          <p:cNvPr id="8" name="Picture 3">
            <a:extLst>
              <a:ext uri="{FF2B5EF4-FFF2-40B4-BE49-F238E27FC236}">
                <a16:creationId xmlns:a16="http://schemas.microsoft.com/office/drawing/2014/main" id="{F9B12DF6-0B32-45A1-B207-9A723A920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5015" y="193466"/>
            <a:ext cx="1341378" cy="141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5114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AAF236E-AB6F-4587-8D90-B1B4C5EAB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nb-NO" dirty="0"/>
              <a:t>Instant UI – User input </a:t>
            </a:r>
            <a:r>
              <a:rPr lang="nb-NO" dirty="0" err="1"/>
              <a:t>with</a:t>
            </a:r>
            <a:r>
              <a:rPr lang="nb-NO" dirty="0"/>
              <a:t> Wanda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C539D4F-D036-4087-966D-73C3324A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68" y="1803250"/>
            <a:ext cx="9906376" cy="3962550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02CF8432-B492-48EF-8052-A2AFDD4C2823}"/>
              </a:ext>
            </a:extLst>
          </p:cNvPr>
          <p:cNvSpPr/>
          <p:nvPr/>
        </p:nvSpPr>
        <p:spPr>
          <a:xfrm>
            <a:off x="1328530" y="2560801"/>
            <a:ext cx="5049837" cy="286232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Instant UI: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Extensions Kit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identifies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employees who is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bank account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details.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Wanda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presents a link to a screen, where the employee can enter data.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enters its bank account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number and pushes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updates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Employee register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nb-NO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1B4F323-7109-429C-8E2B-D484A3E1BB3B}"/>
              </a:ext>
            </a:extLst>
          </p:cNvPr>
          <p:cNvSpPr/>
          <p:nvPr/>
        </p:nvSpPr>
        <p:spPr>
          <a:xfrm>
            <a:off x="7056783" y="3081130"/>
            <a:ext cx="3806687" cy="64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843D8373-3741-4AF8-B1A5-2966421C4ACF}"/>
              </a:ext>
            </a:extLst>
          </p:cNvPr>
          <p:cNvSpPr/>
          <p:nvPr/>
        </p:nvSpPr>
        <p:spPr>
          <a:xfrm>
            <a:off x="7056783" y="4413682"/>
            <a:ext cx="3806687" cy="6460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7E5D6D6D-D052-4587-BBCA-CCC9ADEF27F0}"/>
              </a:ext>
            </a:extLst>
          </p:cNvPr>
          <p:cNvSpPr txBox="1"/>
          <p:nvPr/>
        </p:nvSpPr>
        <p:spPr>
          <a:xfrm>
            <a:off x="7056783" y="3730352"/>
            <a:ext cx="970137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Bank </a:t>
            </a:r>
            <a:r>
              <a:rPr kumimoji="0" lang="nb-NO" sz="11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account</a:t>
            </a:r>
            <a:endParaRPr kumimoji="0" lang="nb-NO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09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09DB5-6C2E-4A5B-A76C-84A8D4B6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478"/>
          </a:xfrm>
        </p:spPr>
        <p:txBody>
          <a:bodyPr>
            <a:normAutofit/>
          </a:bodyPr>
          <a:lstStyle/>
          <a:p>
            <a:r>
              <a:rPr lang="en-US" dirty="0"/>
              <a:t>People Platform Ecosystem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3186-B514-4E19-B3F2-A48204E4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F432265-BA35-614C-A1AD-D77F01D4A7AD}" type="datetime3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 February, 2022</a:t>
            </a:fld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10BA7-674E-411D-B233-F3A5EE2F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A30EB-5854-0D4F-829E-AEBD97EF9201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154B9C-6E31-43DE-A90B-7F9407FE3702}"/>
              </a:ext>
            </a:extLst>
          </p:cNvPr>
          <p:cNvGrpSpPr/>
          <p:nvPr/>
        </p:nvGrpSpPr>
        <p:grpSpPr>
          <a:xfrm>
            <a:off x="445916" y="1705292"/>
            <a:ext cx="11356443" cy="4327738"/>
            <a:chOff x="445916" y="1705292"/>
            <a:chExt cx="11356443" cy="4327738"/>
          </a:xfrm>
        </p:grpSpPr>
        <p:grpSp>
          <p:nvGrpSpPr>
            <p:cNvPr id="8" name="Gruppieren 18">
              <a:extLst>
                <a:ext uri="{FF2B5EF4-FFF2-40B4-BE49-F238E27FC236}">
                  <a16:creationId xmlns:a16="http://schemas.microsoft.com/office/drawing/2014/main" id="{71AAB114-8CAD-4629-A3EB-7BFBBBE68B98}"/>
                </a:ext>
              </a:extLst>
            </p:cNvPr>
            <p:cNvGrpSpPr/>
            <p:nvPr/>
          </p:nvGrpSpPr>
          <p:grpSpPr>
            <a:xfrm>
              <a:off x="447675" y="1706106"/>
              <a:ext cx="2990850" cy="1385697"/>
              <a:chOff x="114300" y="1519839"/>
              <a:chExt cx="2990850" cy="1385697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7CE698C6-5513-4344-8DF4-B9D982C9CA07}"/>
                  </a:ext>
                </a:extLst>
              </p:cNvPr>
              <p:cNvSpPr/>
              <p:nvPr/>
            </p:nvSpPr>
            <p:spPr>
              <a:xfrm>
                <a:off x="228600" y="1519839"/>
                <a:ext cx="2765353" cy="13856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F16E718-5D70-41F6-9499-9C815F4EA80F}"/>
                  </a:ext>
                </a:extLst>
              </p:cNvPr>
              <p:cNvSpPr/>
              <p:nvPr/>
            </p:nvSpPr>
            <p:spPr>
              <a:xfrm>
                <a:off x="114300" y="2531625"/>
                <a:ext cx="2990850" cy="2862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/>
                    <a:ea typeface="ＭＳ Ｐゴシック" charset="0"/>
                  </a:rPr>
                  <a:t>Apps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95A09D2-4C11-4541-96B2-BEEA388B704E}"/>
                  </a:ext>
                </a:extLst>
              </p:cNvPr>
              <p:cNvSpPr/>
              <p:nvPr/>
            </p:nvSpPr>
            <p:spPr>
              <a:xfrm>
                <a:off x="566738" y="1662193"/>
                <a:ext cx="771525" cy="7715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4CE7C316-4819-463B-8D47-0339669CA063}"/>
                  </a:ext>
                </a:extLst>
              </p:cNvPr>
              <p:cNvSpPr/>
              <p:nvPr/>
            </p:nvSpPr>
            <p:spPr>
              <a:xfrm>
                <a:off x="1881188" y="1662193"/>
                <a:ext cx="771525" cy="7715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DCFE9D52-3C82-455B-B7B7-9D3C827E189D}"/>
                  </a:ext>
                </a:extLst>
              </p:cNvPr>
              <p:cNvGrpSpPr/>
              <p:nvPr/>
            </p:nvGrpSpPr>
            <p:grpSpPr>
              <a:xfrm>
                <a:off x="717999" y="1869139"/>
                <a:ext cx="470642" cy="400511"/>
                <a:chOff x="972027" y="2295064"/>
                <a:chExt cx="388064" cy="330238"/>
              </a:xfrm>
            </p:grpSpPr>
            <p:sp>
              <p:nvSpPr>
                <p:cNvPr id="156" name="Freeform 14">
                  <a:extLst>
                    <a:ext uri="{FF2B5EF4-FFF2-40B4-BE49-F238E27FC236}">
                      <a16:creationId xmlns:a16="http://schemas.microsoft.com/office/drawing/2014/main" id="{5C66F9B4-EC3D-4A9A-8589-1A5CA4FF0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5018" y="2380759"/>
                  <a:ext cx="338598" cy="150488"/>
                </a:xfrm>
                <a:custGeom>
                  <a:avLst/>
                  <a:gdLst>
                    <a:gd name="T0" fmla="*/ 103 w 205"/>
                    <a:gd name="T1" fmla="*/ 91 h 91"/>
                    <a:gd name="T2" fmla="*/ 101 w 205"/>
                    <a:gd name="T3" fmla="*/ 91 h 91"/>
                    <a:gd name="T4" fmla="*/ 94 w 205"/>
                    <a:gd name="T5" fmla="*/ 85 h 91"/>
                    <a:gd name="T6" fmla="*/ 70 w 205"/>
                    <a:gd name="T7" fmla="*/ 29 h 91"/>
                    <a:gd name="T8" fmla="*/ 52 w 205"/>
                    <a:gd name="T9" fmla="*/ 47 h 91"/>
                    <a:gd name="T10" fmla="*/ 45 w 205"/>
                    <a:gd name="T11" fmla="*/ 51 h 91"/>
                    <a:gd name="T12" fmla="*/ 10 w 205"/>
                    <a:gd name="T13" fmla="*/ 51 h 91"/>
                    <a:gd name="T14" fmla="*/ 0 w 205"/>
                    <a:gd name="T15" fmla="*/ 41 h 91"/>
                    <a:gd name="T16" fmla="*/ 10 w 205"/>
                    <a:gd name="T17" fmla="*/ 31 h 91"/>
                    <a:gd name="T18" fmla="*/ 41 w 205"/>
                    <a:gd name="T19" fmla="*/ 31 h 91"/>
                    <a:gd name="T20" fmla="*/ 66 w 205"/>
                    <a:gd name="T21" fmla="*/ 4 h 91"/>
                    <a:gd name="T22" fmla="*/ 75 w 205"/>
                    <a:gd name="T23" fmla="*/ 1 h 91"/>
                    <a:gd name="T24" fmla="*/ 82 w 205"/>
                    <a:gd name="T25" fmla="*/ 7 h 91"/>
                    <a:gd name="T26" fmla="*/ 106 w 205"/>
                    <a:gd name="T27" fmla="*/ 64 h 91"/>
                    <a:gd name="T28" fmla="*/ 139 w 205"/>
                    <a:gd name="T29" fmla="*/ 32 h 91"/>
                    <a:gd name="T30" fmla="*/ 146 w 205"/>
                    <a:gd name="T31" fmla="*/ 29 h 91"/>
                    <a:gd name="T32" fmla="*/ 195 w 205"/>
                    <a:gd name="T33" fmla="*/ 29 h 91"/>
                    <a:gd name="T34" fmla="*/ 205 w 205"/>
                    <a:gd name="T35" fmla="*/ 39 h 91"/>
                    <a:gd name="T36" fmla="*/ 195 w 205"/>
                    <a:gd name="T37" fmla="*/ 49 h 91"/>
                    <a:gd name="T38" fmla="*/ 150 w 205"/>
                    <a:gd name="T39" fmla="*/ 49 h 91"/>
                    <a:gd name="T40" fmla="*/ 110 w 205"/>
                    <a:gd name="T41" fmla="*/ 88 h 91"/>
                    <a:gd name="T42" fmla="*/ 103 w 205"/>
                    <a:gd name="T43" fmla="*/ 9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05" h="91">
                      <a:moveTo>
                        <a:pt x="103" y="91"/>
                      </a:moveTo>
                      <a:cubicBezTo>
                        <a:pt x="102" y="91"/>
                        <a:pt x="102" y="91"/>
                        <a:pt x="101" y="91"/>
                      </a:cubicBezTo>
                      <a:cubicBezTo>
                        <a:pt x="98" y="90"/>
                        <a:pt x="95" y="88"/>
                        <a:pt x="94" y="85"/>
                      </a:cubicBezTo>
                      <a:cubicBezTo>
                        <a:pt x="70" y="29"/>
                        <a:pt x="70" y="29"/>
                        <a:pt x="70" y="29"/>
                      </a:cubicBezTo>
                      <a:cubicBezTo>
                        <a:pt x="52" y="47"/>
                        <a:pt x="52" y="47"/>
                        <a:pt x="52" y="47"/>
                      </a:cubicBezTo>
                      <a:cubicBezTo>
                        <a:pt x="50" y="49"/>
                        <a:pt x="48" y="51"/>
                        <a:pt x="45" y="51"/>
                      </a:cubicBezTo>
                      <a:cubicBezTo>
                        <a:pt x="10" y="51"/>
                        <a:pt x="10" y="51"/>
                        <a:pt x="10" y="51"/>
                      </a:cubicBezTo>
                      <a:cubicBezTo>
                        <a:pt x="5" y="51"/>
                        <a:pt x="0" y="46"/>
                        <a:pt x="0" y="41"/>
                      </a:cubicBezTo>
                      <a:cubicBezTo>
                        <a:pt x="0" y="35"/>
                        <a:pt x="5" y="31"/>
                        <a:pt x="10" y="31"/>
                      </a:cubicBezTo>
                      <a:cubicBezTo>
                        <a:pt x="41" y="31"/>
                        <a:pt x="41" y="31"/>
                        <a:pt x="41" y="31"/>
                      </a:cubicBezTo>
                      <a:cubicBezTo>
                        <a:pt x="66" y="4"/>
                        <a:pt x="66" y="4"/>
                        <a:pt x="66" y="4"/>
                      </a:cubicBezTo>
                      <a:cubicBezTo>
                        <a:pt x="68" y="1"/>
                        <a:pt x="71" y="0"/>
                        <a:pt x="75" y="1"/>
                      </a:cubicBezTo>
                      <a:cubicBezTo>
                        <a:pt x="78" y="1"/>
                        <a:pt x="81" y="3"/>
                        <a:pt x="82" y="7"/>
                      </a:cubicBezTo>
                      <a:cubicBezTo>
                        <a:pt x="106" y="64"/>
                        <a:pt x="106" y="64"/>
                        <a:pt x="106" y="64"/>
                      </a:cubicBezTo>
                      <a:cubicBezTo>
                        <a:pt x="139" y="32"/>
                        <a:pt x="139" y="32"/>
                        <a:pt x="139" y="32"/>
                      </a:cubicBezTo>
                      <a:cubicBezTo>
                        <a:pt x="141" y="30"/>
                        <a:pt x="143" y="29"/>
                        <a:pt x="146" y="29"/>
                      </a:cubicBezTo>
                      <a:cubicBezTo>
                        <a:pt x="195" y="29"/>
                        <a:pt x="195" y="29"/>
                        <a:pt x="195" y="29"/>
                      </a:cubicBezTo>
                      <a:cubicBezTo>
                        <a:pt x="200" y="29"/>
                        <a:pt x="205" y="33"/>
                        <a:pt x="205" y="39"/>
                      </a:cubicBezTo>
                      <a:cubicBezTo>
                        <a:pt x="205" y="45"/>
                        <a:pt x="200" y="49"/>
                        <a:pt x="195" y="49"/>
                      </a:cubicBezTo>
                      <a:cubicBezTo>
                        <a:pt x="150" y="49"/>
                        <a:pt x="150" y="49"/>
                        <a:pt x="150" y="49"/>
                      </a:cubicBezTo>
                      <a:cubicBezTo>
                        <a:pt x="110" y="88"/>
                        <a:pt x="110" y="88"/>
                        <a:pt x="110" y="88"/>
                      </a:cubicBezTo>
                      <a:cubicBezTo>
                        <a:pt x="108" y="90"/>
                        <a:pt x="106" y="91"/>
                        <a:pt x="103" y="91"/>
                      </a:cubicBezTo>
                      <a:close/>
                    </a:path>
                  </a:pathLst>
                </a:cu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7" name="Freeform 15">
                  <a:extLst>
                    <a:ext uri="{FF2B5EF4-FFF2-40B4-BE49-F238E27FC236}">
                      <a16:creationId xmlns:a16="http://schemas.microsoft.com/office/drawing/2014/main" id="{09B404AD-BD48-4A09-8DEC-E139F4BF878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972027" y="2295064"/>
                  <a:ext cx="388064" cy="330238"/>
                </a:xfrm>
                <a:custGeom>
                  <a:avLst/>
                  <a:gdLst>
                    <a:gd name="T0" fmla="*/ 117 w 235"/>
                    <a:gd name="T1" fmla="*/ 200 h 200"/>
                    <a:gd name="T2" fmla="*/ 117 w 235"/>
                    <a:gd name="T3" fmla="*/ 200 h 200"/>
                    <a:gd name="T4" fmla="*/ 110 w 235"/>
                    <a:gd name="T5" fmla="*/ 197 h 200"/>
                    <a:gd name="T6" fmla="*/ 109 w 235"/>
                    <a:gd name="T7" fmla="*/ 196 h 200"/>
                    <a:gd name="T8" fmla="*/ 107 w 235"/>
                    <a:gd name="T9" fmla="*/ 194 h 200"/>
                    <a:gd name="T10" fmla="*/ 35 w 235"/>
                    <a:gd name="T11" fmla="*/ 123 h 200"/>
                    <a:gd name="T12" fmla="*/ 13 w 235"/>
                    <a:gd name="T13" fmla="*/ 91 h 200"/>
                    <a:gd name="T14" fmla="*/ 34 w 235"/>
                    <a:gd name="T15" fmla="*/ 17 h 200"/>
                    <a:gd name="T16" fmla="*/ 114 w 235"/>
                    <a:gd name="T17" fmla="*/ 25 h 200"/>
                    <a:gd name="T18" fmla="*/ 117 w 235"/>
                    <a:gd name="T19" fmla="*/ 29 h 200"/>
                    <a:gd name="T20" fmla="*/ 121 w 235"/>
                    <a:gd name="T21" fmla="*/ 25 h 200"/>
                    <a:gd name="T22" fmla="*/ 121 w 235"/>
                    <a:gd name="T23" fmla="*/ 25 h 200"/>
                    <a:gd name="T24" fmla="*/ 201 w 235"/>
                    <a:gd name="T25" fmla="*/ 17 h 200"/>
                    <a:gd name="T26" fmla="*/ 222 w 235"/>
                    <a:gd name="T27" fmla="*/ 91 h 200"/>
                    <a:gd name="T28" fmla="*/ 222 w 235"/>
                    <a:gd name="T29" fmla="*/ 91 h 200"/>
                    <a:gd name="T30" fmla="*/ 200 w 235"/>
                    <a:gd name="T31" fmla="*/ 123 h 200"/>
                    <a:gd name="T32" fmla="*/ 199 w 235"/>
                    <a:gd name="T33" fmla="*/ 123 h 200"/>
                    <a:gd name="T34" fmla="*/ 125 w 235"/>
                    <a:gd name="T35" fmla="*/ 196 h 200"/>
                    <a:gd name="T36" fmla="*/ 125 w 235"/>
                    <a:gd name="T37" fmla="*/ 196 h 200"/>
                    <a:gd name="T38" fmla="*/ 123 w 235"/>
                    <a:gd name="T39" fmla="*/ 198 h 200"/>
                    <a:gd name="T40" fmla="*/ 122 w 235"/>
                    <a:gd name="T41" fmla="*/ 199 h 200"/>
                    <a:gd name="T42" fmla="*/ 117 w 235"/>
                    <a:gd name="T43" fmla="*/ 200 h 200"/>
                    <a:gd name="T44" fmla="*/ 120 w 235"/>
                    <a:gd name="T45" fmla="*/ 193 h 200"/>
                    <a:gd name="T46" fmla="*/ 120 w 235"/>
                    <a:gd name="T47" fmla="*/ 193 h 200"/>
                    <a:gd name="T48" fmla="*/ 68 w 235"/>
                    <a:gd name="T49" fmla="*/ 19 h 200"/>
                    <a:gd name="T50" fmla="*/ 40 w 235"/>
                    <a:gd name="T51" fmla="*/ 27 h 200"/>
                    <a:gd name="T52" fmla="*/ 24 w 235"/>
                    <a:gd name="T53" fmla="*/ 86 h 200"/>
                    <a:gd name="T54" fmla="*/ 44 w 235"/>
                    <a:gd name="T55" fmla="*/ 115 h 200"/>
                    <a:gd name="T56" fmla="*/ 115 w 235"/>
                    <a:gd name="T57" fmla="*/ 185 h 200"/>
                    <a:gd name="T58" fmla="*/ 117 w 235"/>
                    <a:gd name="T59" fmla="*/ 187 h 200"/>
                    <a:gd name="T60" fmla="*/ 190 w 235"/>
                    <a:gd name="T61" fmla="*/ 115 h 200"/>
                    <a:gd name="T62" fmla="*/ 191 w 235"/>
                    <a:gd name="T63" fmla="*/ 114 h 200"/>
                    <a:gd name="T64" fmla="*/ 211 w 235"/>
                    <a:gd name="T65" fmla="*/ 86 h 200"/>
                    <a:gd name="T66" fmla="*/ 194 w 235"/>
                    <a:gd name="T67" fmla="*/ 27 h 200"/>
                    <a:gd name="T68" fmla="*/ 194 w 235"/>
                    <a:gd name="T69" fmla="*/ 27 h 200"/>
                    <a:gd name="T70" fmla="*/ 129 w 235"/>
                    <a:gd name="T71" fmla="*/ 34 h 200"/>
                    <a:gd name="T72" fmla="*/ 129 w 235"/>
                    <a:gd name="T73" fmla="*/ 34 h 200"/>
                    <a:gd name="T74" fmla="*/ 122 w 235"/>
                    <a:gd name="T75" fmla="*/ 41 h 200"/>
                    <a:gd name="T76" fmla="*/ 117 w 235"/>
                    <a:gd name="T77" fmla="*/ 43 h 200"/>
                    <a:gd name="T78" fmla="*/ 113 w 235"/>
                    <a:gd name="T79" fmla="*/ 41 h 200"/>
                    <a:gd name="T80" fmla="*/ 106 w 235"/>
                    <a:gd name="T81" fmla="*/ 34 h 200"/>
                    <a:gd name="T82" fmla="*/ 68 w 235"/>
                    <a:gd name="T83" fmla="*/ 19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235" h="200">
                      <a:moveTo>
                        <a:pt x="117" y="200"/>
                      </a:moveTo>
                      <a:cubicBezTo>
                        <a:pt x="117" y="200"/>
                        <a:pt x="117" y="200"/>
                        <a:pt x="117" y="200"/>
                      </a:cubicBezTo>
                      <a:cubicBezTo>
                        <a:pt x="115" y="200"/>
                        <a:pt x="112" y="199"/>
                        <a:pt x="110" y="197"/>
                      </a:cubicBezTo>
                      <a:cubicBezTo>
                        <a:pt x="110" y="197"/>
                        <a:pt x="109" y="197"/>
                        <a:pt x="109" y="196"/>
                      </a:cubicBezTo>
                      <a:cubicBezTo>
                        <a:pt x="107" y="194"/>
                        <a:pt x="107" y="194"/>
                        <a:pt x="107" y="194"/>
                      </a:cubicBezTo>
                      <a:cubicBezTo>
                        <a:pt x="94" y="182"/>
                        <a:pt x="54" y="142"/>
                        <a:pt x="35" y="123"/>
                      </a:cubicBezTo>
                      <a:cubicBezTo>
                        <a:pt x="27" y="115"/>
                        <a:pt x="20" y="105"/>
                        <a:pt x="13" y="91"/>
                      </a:cubicBezTo>
                      <a:cubicBezTo>
                        <a:pt x="0" y="62"/>
                        <a:pt x="8" y="33"/>
                        <a:pt x="34" y="17"/>
                      </a:cubicBezTo>
                      <a:cubicBezTo>
                        <a:pt x="58" y="0"/>
                        <a:pt x="93" y="4"/>
                        <a:pt x="114" y="25"/>
                      </a:cubicBezTo>
                      <a:cubicBezTo>
                        <a:pt x="115" y="26"/>
                        <a:pt x="116" y="27"/>
                        <a:pt x="117" y="29"/>
                      </a:cubicBezTo>
                      <a:cubicBezTo>
                        <a:pt x="120" y="26"/>
                        <a:pt x="121" y="25"/>
                        <a:pt x="121" y="25"/>
                      </a:cubicBezTo>
                      <a:cubicBezTo>
                        <a:pt x="121" y="25"/>
                        <a:pt x="121" y="25"/>
                        <a:pt x="121" y="25"/>
                      </a:cubicBezTo>
                      <a:cubicBezTo>
                        <a:pt x="142" y="4"/>
                        <a:pt x="176" y="0"/>
                        <a:pt x="201" y="17"/>
                      </a:cubicBezTo>
                      <a:cubicBezTo>
                        <a:pt x="227" y="33"/>
                        <a:pt x="235" y="62"/>
                        <a:pt x="222" y="91"/>
                      </a:cubicBezTo>
                      <a:cubicBezTo>
                        <a:pt x="222" y="91"/>
                        <a:pt x="222" y="91"/>
                        <a:pt x="222" y="91"/>
                      </a:cubicBezTo>
                      <a:cubicBezTo>
                        <a:pt x="215" y="104"/>
                        <a:pt x="206" y="116"/>
                        <a:pt x="200" y="123"/>
                      </a:cubicBezTo>
                      <a:cubicBezTo>
                        <a:pt x="199" y="123"/>
                        <a:pt x="199" y="123"/>
                        <a:pt x="199" y="123"/>
                      </a:cubicBezTo>
                      <a:cubicBezTo>
                        <a:pt x="173" y="150"/>
                        <a:pt x="137" y="185"/>
                        <a:pt x="125" y="196"/>
                      </a:cubicBezTo>
                      <a:cubicBezTo>
                        <a:pt x="125" y="196"/>
                        <a:pt x="125" y="196"/>
                        <a:pt x="125" y="196"/>
                      </a:cubicBezTo>
                      <a:cubicBezTo>
                        <a:pt x="125" y="197"/>
                        <a:pt x="124" y="198"/>
                        <a:pt x="123" y="198"/>
                      </a:cubicBezTo>
                      <a:cubicBezTo>
                        <a:pt x="122" y="199"/>
                        <a:pt x="122" y="199"/>
                        <a:pt x="122" y="199"/>
                      </a:cubicBezTo>
                      <a:cubicBezTo>
                        <a:pt x="121" y="199"/>
                        <a:pt x="120" y="200"/>
                        <a:pt x="117" y="200"/>
                      </a:cubicBezTo>
                      <a:close/>
                      <a:moveTo>
                        <a:pt x="120" y="193"/>
                      </a:moveTo>
                      <a:cubicBezTo>
                        <a:pt x="120" y="193"/>
                        <a:pt x="120" y="193"/>
                        <a:pt x="120" y="193"/>
                      </a:cubicBezTo>
                      <a:close/>
                      <a:moveTo>
                        <a:pt x="68" y="19"/>
                      </a:moveTo>
                      <a:cubicBezTo>
                        <a:pt x="58" y="19"/>
                        <a:pt x="48" y="22"/>
                        <a:pt x="40" y="27"/>
                      </a:cubicBezTo>
                      <a:cubicBezTo>
                        <a:pt x="19" y="40"/>
                        <a:pt x="13" y="62"/>
                        <a:pt x="24" y="86"/>
                      </a:cubicBezTo>
                      <a:cubicBezTo>
                        <a:pt x="30" y="98"/>
                        <a:pt x="36" y="107"/>
                        <a:pt x="44" y="115"/>
                      </a:cubicBezTo>
                      <a:cubicBezTo>
                        <a:pt x="62" y="133"/>
                        <a:pt x="103" y="173"/>
                        <a:pt x="115" y="185"/>
                      </a:cubicBezTo>
                      <a:cubicBezTo>
                        <a:pt x="117" y="187"/>
                        <a:pt x="117" y="187"/>
                        <a:pt x="117" y="187"/>
                      </a:cubicBezTo>
                      <a:cubicBezTo>
                        <a:pt x="129" y="176"/>
                        <a:pt x="165" y="141"/>
                        <a:pt x="190" y="115"/>
                      </a:cubicBezTo>
                      <a:cubicBezTo>
                        <a:pt x="191" y="114"/>
                        <a:pt x="191" y="114"/>
                        <a:pt x="191" y="114"/>
                      </a:cubicBezTo>
                      <a:cubicBezTo>
                        <a:pt x="196" y="109"/>
                        <a:pt x="204" y="98"/>
                        <a:pt x="211" y="86"/>
                      </a:cubicBezTo>
                      <a:cubicBezTo>
                        <a:pt x="221" y="62"/>
                        <a:pt x="215" y="40"/>
                        <a:pt x="194" y="27"/>
                      </a:cubicBezTo>
                      <a:cubicBezTo>
                        <a:pt x="194" y="27"/>
                        <a:pt x="194" y="27"/>
                        <a:pt x="194" y="27"/>
                      </a:cubicBezTo>
                      <a:cubicBezTo>
                        <a:pt x="175" y="14"/>
                        <a:pt x="146" y="17"/>
                        <a:pt x="129" y="34"/>
                      </a:cubicBezTo>
                      <a:cubicBezTo>
                        <a:pt x="129" y="34"/>
                        <a:pt x="129" y="34"/>
                        <a:pt x="129" y="34"/>
                      </a:cubicBezTo>
                      <a:cubicBezTo>
                        <a:pt x="129" y="34"/>
                        <a:pt x="127" y="36"/>
                        <a:pt x="122" y="41"/>
                      </a:cubicBezTo>
                      <a:cubicBezTo>
                        <a:pt x="120" y="43"/>
                        <a:pt x="119" y="43"/>
                        <a:pt x="117" y="43"/>
                      </a:cubicBezTo>
                      <a:cubicBezTo>
                        <a:pt x="115" y="43"/>
                        <a:pt x="114" y="42"/>
                        <a:pt x="113" y="41"/>
                      </a:cubicBezTo>
                      <a:cubicBezTo>
                        <a:pt x="110" y="38"/>
                        <a:pt x="108" y="36"/>
                        <a:pt x="106" y="34"/>
                      </a:cubicBezTo>
                      <a:cubicBezTo>
                        <a:pt x="96" y="24"/>
                        <a:pt x="82" y="19"/>
                        <a:pt x="68" y="19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C262E8AD-CF9B-4F32-A5F7-C03CBB7E575B}"/>
                  </a:ext>
                </a:extLst>
              </p:cNvPr>
              <p:cNvGrpSpPr/>
              <p:nvPr/>
            </p:nvGrpSpPr>
            <p:grpSpPr>
              <a:xfrm>
                <a:off x="2084065" y="1845341"/>
                <a:ext cx="365769" cy="364376"/>
                <a:chOff x="1693020" y="2214044"/>
                <a:chExt cx="365769" cy="364376"/>
              </a:xfrm>
            </p:grpSpPr>
            <p:sp>
              <p:nvSpPr>
                <p:cNvPr id="149" name="Freeform 23">
                  <a:extLst>
                    <a:ext uri="{FF2B5EF4-FFF2-40B4-BE49-F238E27FC236}">
                      <a16:creationId xmlns:a16="http://schemas.microsoft.com/office/drawing/2014/main" id="{A8825BEB-2972-4F91-A774-2F15F7B5F43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93020" y="2524077"/>
                  <a:ext cx="365769" cy="54343"/>
                </a:xfrm>
                <a:custGeom>
                  <a:avLst/>
                  <a:gdLst>
                    <a:gd name="T0" fmla="*/ 215 w 221"/>
                    <a:gd name="T1" fmla="*/ 33 h 33"/>
                    <a:gd name="T2" fmla="*/ 6 w 221"/>
                    <a:gd name="T3" fmla="*/ 33 h 33"/>
                    <a:gd name="T4" fmla="*/ 0 w 221"/>
                    <a:gd name="T5" fmla="*/ 27 h 33"/>
                    <a:gd name="T6" fmla="*/ 32 w 221"/>
                    <a:gd name="T7" fmla="*/ 0 h 33"/>
                    <a:gd name="T8" fmla="*/ 189 w 221"/>
                    <a:gd name="T9" fmla="*/ 0 h 33"/>
                    <a:gd name="T10" fmla="*/ 221 w 221"/>
                    <a:gd name="T11" fmla="*/ 27 h 33"/>
                    <a:gd name="T12" fmla="*/ 215 w 221"/>
                    <a:gd name="T13" fmla="*/ 33 h 33"/>
                    <a:gd name="T14" fmla="*/ 13 w 221"/>
                    <a:gd name="T15" fmla="*/ 21 h 33"/>
                    <a:gd name="T16" fmla="*/ 208 w 221"/>
                    <a:gd name="T17" fmla="*/ 21 h 33"/>
                    <a:gd name="T18" fmla="*/ 189 w 221"/>
                    <a:gd name="T19" fmla="*/ 12 h 33"/>
                    <a:gd name="T20" fmla="*/ 32 w 221"/>
                    <a:gd name="T21" fmla="*/ 12 h 33"/>
                    <a:gd name="T22" fmla="*/ 13 w 221"/>
                    <a:gd name="T23" fmla="*/ 2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1" h="33">
                      <a:moveTo>
                        <a:pt x="215" y="33"/>
                      </a:moveTo>
                      <a:cubicBezTo>
                        <a:pt x="6" y="33"/>
                        <a:pt x="6" y="33"/>
                        <a:pt x="6" y="33"/>
                      </a:cubicBezTo>
                      <a:cubicBezTo>
                        <a:pt x="3" y="33"/>
                        <a:pt x="0" y="30"/>
                        <a:pt x="0" y="27"/>
                      </a:cubicBezTo>
                      <a:cubicBezTo>
                        <a:pt x="0" y="6"/>
                        <a:pt x="21" y="0"/>
                        <a:pt x="32" y="0"/>
                      </a:cubicBezTo>
                      <a:cubicBezTo>
                        <a:pt x="189" y="0"/>
                        <a:pt x="189" y="0"/>
                        <a:pt x="189" y="0"/>
                      </a:cubicBezTo>
                      <a:cubicBezTo>
                        <a:pt x="200" y="0"/>
                        <a:pt x="221" y="6"/>
                        <a:pt x="221" y="27"/>
                      </a:cubicBezTo>
                      <a:cubicBezTo>
                        <a:pt x="221" y="30"/>
                        <a:pt x="218" y="33"/>
                        <a:pt x="215" y="33"/>
                      </a:cubicBezTo>
                      <a:close/>
                      <a:moveTo>
                        <a:pt x="13" y="21"/>
                      </a:moveTo>
                      <a:cubicBezTo>
                        <a:pt x="208" y="21"/>
                        <a:pt x="208" y="21"/>
                        <a:pt x="208" y="21"/>
                      </a:cubicBezTo>
                      <a:cubicBezTo>
                        <a:pt x="203" y="12"/>
                        <a:pt x="190" y="12"/>
                        <a:pt x="189" y="12"/>
                      </a:cubicBezTo>
                      <a:cubicBezTo>
                        <a:pt x="32" y="12"/>
                        <a:pt x="32" y="12"/>
                        <a:pt x="32" y="12"/>
                      </a:cubicBezTo>
                      <a:cubicBezTo>
                        <a:pt x="30" y="12"/>
                        <a:pt x="18" y="12"/>
                        <a:pt x="13" y="21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0" name="Freeform 24">
                  <a:extLst>
                    <a:ext uri="{FF2B5EF4-FFF2-40B4-BE49-F238E27FC236}">
                      <a16:creationId xmlns:a16="http://schemas.microsoft.com/office/drawing/2014/main" id="{0E00FF77-CFD4-4815-9DCF-D9F2AD9E6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2690" y="2317853"/>
                  <a:ext cx="226429" cy="19508"/>
                </a:xfrm>
                <a:custGeom>
                  <a:avLst/>
                  <a:gdLst>
                    <a:gd name="T0" fmla="*/ 131 w 137"/>
                    <a:gd name="T1" fmla="*/ 12 h 12"/>
                    <a:gd name="T2" fmla="*/ 6 w 137"/>
                    <a:gd name="T3" fmla="*/ 12 h 12"/>
                    <a:gd name="T4" fmla="*/ 0 w 137"/>
                    <a:gd name="T5" fmla="*/ 6 h 12"/>
                    <a:gd name="T6" fmla="*/ 6 w 137"/>
                    <a:gd name="T7" fmla="*/ 0 h 12"/>
                    <a:gd name="T8" fmla="*/ 131 w 137"/>
                    <a:gd name="T9" fmla="*/ 0 h 12"/>
                    <a:gd name="T10" fmla="*/ 137 w 137"/>
                    <a:gd name="T11" fmla="*/ 6 h 12"/>
                    <a:gd name="T12" fmla="*/ 131 w 137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37" h="12">
                      <a:moveTo>
                        <a:pt x="131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31" y="0"/>
                        <a:pt x="131" y="0"/>
                        <a:pt x="131" y="0"/>
                      </a:cubicBezTo>
                      <a:cubicBezTo>
                        <a:pt x="135" y="0"/>
                        <a:pt x="137" y="2"/>
                        <a:pt x="137" y="6"/>
                      </a:cubicBezTo>
                      <a:cubicBezTo>
                        <a:pt x="137" y="9"/>
                        <a:pt x="135" y="12"/>
                        <a:pt x="131" y="12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1" name="Freeform 25">
                  <a:extLst>
                    <a:ext uri="{FF2B5EF4-FFF2-40B4-BE49-F238E27FC236}">
                      <a16:creationId xmlns:a16="http://schemas.microsoft.com/office/drawing/2014/main" id="{C2D5B582-E051-4A82-88F7-BC8E41A0D9C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726462" y="2214044"/>
                  <a:ext cx="296099" cy="89178"/>
                </a:xfrm>
                <a:custGeom>
                  <a:avLst/>
                  <a:gdLst>
                    <a:gd name="T0" fmla="*/ 173 w 179"/>
                    <a:gd name="T1" fmla="*/ 54 h 54"/>
                    <a:gd name="T2" fmla="*/ 7 w 179"/>
                    <a:gd name="T3" fmla="*/ 54 h 54"/>
                    <a:gd name="T4" fmla="*/ 1 w 179"/>
                    <a:gd name="T5" fmla="*/ 49 h 54"/>
                    <a:gd name="T6" fmla="*/ 4 w 179"/>
                    <a:gd name="T7" fmla="*/ 42 h 54"/>
                    <a:gd name="T8" fmla="*/ 88 w 179"/>
                    <a:gd name="T9" fmla="*/ 0 h 54"/>
                    <a:gd name="T10" fmla="*/ 93 w 179"/>
                    <a:gd name="T11" fmla="*/ 0 h 54"/>
                    <a:gd name="T12" fmla="*/ 175 w 179"/>
                    <a:gd name="T13" fmla="*/ 42 h 54"/>
                    <a:gd name="T14" fmla="*/ 179 w 179"/>
                    <a:gd name="T15" fmla="*/ 49 h 54"/>
                    <a:gd name="T16" fmla="*/ 173 w 179"/>
                    <a:gd name="T17" fmla="*/ 54 h 54"/>
                    <a:gd name="T18" fmla="*/ 32 w 179"/>
                    <a:gd name="T19" fmla="*/ 42 h 54"/>
                    <a:gd name="T20" fmla="*/ 148 w 179"/>
                    <a:gd name="T21" fmla="*/ 42 h 54"/>
                    <a:gd name="T22" fmla="*/ 90 w 179"/>
                    <a:gd name="T23" fmla="*/ 13 h 54"/>
                    <a:gd name="T24" fmla="*/ 32 w 179"/>
                    <a:gd name="T25" fmla="*/ 42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9" h="54">
                      <a:moveTo>
                        <a:pt x="173" y="54"/>
                      </a:moveTo>
                      <a:cubicBezTo>
                        <a:pt x="7" y="54"/>
                        <a:pt x="7" y="54"/>
                        <a:pt x="7" y="54"/>
                      </a:cubicBezTo>
                      <a:cubicBezTo>
                        <a:pt x="4" y="54"/>
                        <a:pt x="2" y="52"/>
                        <a:pt x="1" y="49"/>
                      </a:cubicBezTo>
                      <a:cubicBezTo>
                        <a:pt x="0" y="46"/>
                        <a:pt x="2" y="44"/>
                        <a:pt x="4" y="42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90" y="0"/>
                        <a:pt x="92" y="0"/>
                        <a:pt x="93" y="0"/>
                      </a:cubicBezTo>
                      <a:cubicBezTo>
                        <a:pt x="175" y="42"/>
                        <a:pt x="175" y="42"/>
                        <a:pt x="175" y="42"/>
                      </a:cubicBezTo>
                      <a:cubicBezTo>
                        <a:pt x="178" y="44"/>
                        <a:pt x="179" y="46"/>
                        <a:pt x="179" y="49"/>
                      </a:cubicBezTo>
                      <a:cubicBezTo>
                        <a:pt x="178" y="52"/>
                        <a:pt x="176" y="54"/>
                        <a:pt x="173" y="54"/>
                      </a:cubicBezTo>
                      <a:close/>
                      <a:moveTo>
                        <a:pt x="32" y="42"/>
                      </a:moveTo>
                      <a:cubicBezTo>
                        <a:pt x="148" y="42"/>
                        <a:pt x="148" y="42"/>
                        <a:pt x="148" y="42"/>
                      </a:cubicBezTo>
                      <a:cubicBezTo>
                        <a:pt x="90" y="13"/>
                        <a:pt x="90" y="13"/>
                        <a:pt x="90" y="13"/>
                      </a:cubicBezTo>
                      <a:lnTo>
                        <a:pt x="32" y="42"/>
                      </a:ln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2" name="Freeform 26">
                  <a:extLst>
                    <a:ext uri="{FF2B5EF4-FFF2-40B4-BE49-F238E27FC236}">
                      <a16:creationId xmlns:a16="http://schemas.microsoft.com/office/drawing/2014/main" id="{BEB6B1E3-6E58-4D6B-B151-AD4AB6C40B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6420" y="2352688"/>
                  <a:ext cx="32745" cy="156758"/>
                </a:xfrm>
                <a:custGeom>
                  <a:avLst/>
                  <a:gdLst>
                    <a:gd name="T0" fmla="*/ 10 w 20"/>
                    <a:gd name="T1" fmla="*/ 95 h 95"/>
                    <a:gd name="T2" fmla="*/ 0 w 20"/>
                    <a:gd name="T3" fmla="*/ 85 h 95"/>
                    <a:gd name="T4" fmla="*/ 0 w 20"/>
                    <a:gd name="T5" fmla="*/ 10 h 95"/>
                    <a:gd name="T6" fmla="*/ 10 w 20"/>
                    <a:gd name="T7" fmla="*/ 0 h 95"/>
                    <a:gd name="T8" fmla="*/ 20 w 20"/>
                    <a:gd name="T9" fmla="*/ 10 h 95"/>
                    <a:gd name="T10" fmla="*/ 20 w 20"/>
                    <a:gd name="T11" fmla="*/ 85 h 95"/>
                    <a:gd name="T12" fmla="*/ 10 w 20"/>
                    <a:gd name="T13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95">
                      <a:moveTo>
                        <a:pt x="10" y="95"/>
                      </a:moveTo>
                      <a:cubicBezTo>
                        <a:pt x="4" y="95"/>
                        <a:pt x="0" y="90"/>
                        <a:pt x="0" y="8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5" y="0"/>
                        <a:pt x="20" y="4"/>
                        <a:pt x="20" y="10"/>
                      </a:cubicBezTo>
                      <a:cubicBezTo>
                        <a:pt x="20" y="85"/>
                        <a:pt x="20" y="85"/>
                        <a:pt x="20" y="85"/>
                      </a:cubicBezTo>
                      <a:cubicBezTo>
                        <a:pt x="20" y="90"/>
                        <a:pt x="15" y="95"/>
                        <a:pt x="10" y="95"/>
                      </a:cubicBezTo>
                      <a:close/>
                    </a:path>
                  </a:pathLst>
                </a:cu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3" name="Freeform 27">
                  <a:extLst>
                    <a:ext uri="{FF2B5EF4-FFF2-40B4-BE49-F238E27FC236}">
                      <a16:creationId xmlns:a16="http://schemas.microsoft.com/office/drawing/2014/main" id="{745B72AE-1135-499B-A676-38D360F40A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5394" y="2352688"/>
                  <a:ext cx="33442" cy="156758"/>
                </a:xfrm>
                <a:custGeom>
                  <a:avLst/>
                  <a:gdLst>
                    <a:gd name="T0" fmla="*/ 10 w 20"/>
                    <a:gd name="T1" fmla="*/ 95 h 95"/>
                    <a:gd name="T2" fmla="*/ 0 w 20"/>
                    <a:gd name="T3" fmla="*/ 85 h 95"/>
                    <a:gd name="T4" fmla="*/ 0 w 20"/>
                    <a:gd name="T5" fmla="*/ 10 h 95"/>
                    <a:gd name="T6" fmla="*/ 10 w 20"/>
                    <a:gd name="T7" fmla="*/ 0 h 95"/>
                    <a:gd name="T8" fmla="*/ 20 w 20"/>
                    <a:gd name="T9" fmla="*/ 10 h 95"/>
                    <a:gd name="T10" fmla="*/ 20 w 20"/>
                    <a:gd name="T11" fmla="*/ 85 h 95"/>
                    <a:gd name="T12" fmla="*/ 10 w 20"/>
                    <a:gd name="T13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95">
                      <a:moveTo>
                        <a:pt x="10" y="95"/>
                      </a:moveTo>
                      <a:cubicBezTo>
                        <a:pt x="4" y="95"/>
                        <a:pt x="0" y="90"/>
                        <a:pt x="0" y="8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5" y="0"/>
                        <a:pt x="20" y="4"/>
                        <a:pt x="20" y="10"/>
                      </a:cubicBezTo>
                      <a:cubicBezTo>
                        <a:pt x="20" y="85"/>
                        <a:pt x="20" y="85"/>
                        <a:pt x="20" y="85"/>
                      </a:cubicBezTo>
                      <a:cubicBezTo>
                        <a:pt x="20" y="90"/>
                        <a:pt x="15" y="95"/>
                        <a:pt x="10" y="95"/>
                      </a:cubicBezTo>
                      <a:close/>
                    </a:path>
                  </a:pathLst>
                </a:cu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54" name="Freeform 28">
                  <a:extLst>
                    <a:ext uri="{FF2B5EF4-FFF2-40B4-BE49-F238E27FC236}">
                      <a16:creationId xmlns:a16="http://schemas.microsoft.com/office/drawing/2014/main" id="{4958430C-C532-4C46-BCA2-01D348823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3671" y="2352688"/>
                  <a:ext cx="32745" cy="156758"/>
                </a:xfrm>
                <a:custGeom>
                  <a:avLst/>
                  <a:gdLst>
                    <a:gd name="T0" fmla="*/ 10 w 20"/>
                    <a:gd name="T1" fmla="*/ 95 h 95"/>
                    <a:gd name="T2" fmla="*/ 0 w 20"/>
                    <a:gd name="T3" fmla="*/ 85 h 95"/>
                    <a:gd name="T4" fmla="*/ 0 w 20"/>
                    <a:gd name="T5" fmla="*/ 10 h 95"/>
                    <a:gd name="T6" fmla="*/ 10 w 20"/>
                    <a:gd name="T7" fmla="*/ 0 h 95"/>
                    <a:gd name="T8" fmla="*/ 20 w 20"/>
                    <a:gd name="T9" fmla="*/ 10 h 95"/>
                    <a:gd name="T10" fmla="*/ 20 w 20"/>
                    <a:gd name="T11" fmla="*/ 85 h 95"/>
                    <a:gd name="T12" fmla="*/ 10 w 20"/>
                    <a:gd name="T13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95">
                      <a:moveTo>
                        <a:pt x="10" y="95"/>
                      </a:moveTo>
                      <a:cubicBezTo>
                        <a:pt x="5" y="95"/>
                        <a:pt x="0" y="90"/>
                        <a:pt x="0" y="8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16" y="0"/>
                        <a:pt x="20" y="4"/>
                        <a:pt x="20" y="10"/>
                      </a:cubicBezTo>
                      <a:cubicBezTo>
                        <a:pt x="20" y="85"/>
                        <a:pt x="20" y="85"/>
                        <a:pt x="20" y="85"/>
                      </a:cubicBezTo>
                      <a:cubicBezTo>
                        <a:pt x="20" y="90"/>
                        <a:pt x="16" y="95"/>
                        <a:pt x="10" y="95"/>
                      </a:cubicBezTo>
                      <a:close/>
                    </a:path>
                  </a:pathLst>
                </a:cu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155" name="Freeform 29">
                  <a:extLst>
                    <a:ext uri="{FF2B5EF4-FFF2-40B4-BE49-F238E27FC236}">
                      <a16:creationId xmlns:a16="http://schemas.microsoft.com/office/drawing/2014/main" id="{E1CB2417-F430-4493-A0D9-AD58BA3258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644" y="2352688"/>
                  <a:ext cx="33442" cy="156758"/>
                </a:xfrm>
                <a:custGeom>
                  <a:avLst/>
                  <a:gdLst>
                    <a:gd name="T0" fmla="*/ 10 w 20"/>
                    <a:gd name="T1" fmla="*/ 95 h 95"/>
                    <a:gd name="T2" fmla="*/ 0 w 20"/>
                    <a:gd name="T3" fmla="*/ 85 h 95"/>
                    <a:gd name="T4" fmla="*/ 0 w 20"/>
                    <a:gd name="T5" fmla="*/ 10 h 95"/>
                    <a:gd name="T6" fmla="*/ 10 w 20"/>
                    <a:gd name="T7" fmla="*/ 0 h 95"/>
                    <a:gd name="T8" fmla="*/ 20 w 20"/>
                    <a:gd name="T9" fmla="*/ 10 h 95"/>
                    <a:gd name="T10" fmla="*/ 20 w 20"/>
                    <a:gd name="T11" fmla="*/ 85 h 95"/>
                    <a:gd name="T12" fmla="*/ 10 w 20"/>
                    <a:gd name="T13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95">
                      <a:moveTo>
                        <a:pt x="10" y="95"/>
                      </a:moveTo>
                      <a:cubicBezTo>
                        <a:pt x="5" y="95"/>
                        <a:pt x="0" y="90"/>
                        <a:pt x="0" y="8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16" y="0"/>
                        <a:pt x="20" y="4"/>
                        <a:pt x="20" y="10"/>
                      </a:cubicBezTo>
                      <a:cubicBezTo>
                        <a:pt x="20" y="85"/>
                        <a:pt x="20" y="85"/>
                        <a:pt x="20" y="85"/>
                      </a:cubicBezTo>
                      <a:cubicBezTo>
                        <a:pt x="20" y="90"/>
                        <a:pt x="16" y="95"/>
                        <a:pt x="10" y="95"/>
                      </a:cubicBezTo>
                      <a:close/>
                    </a:path>
                  </a:pathLst>
                </a:cu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</p:grpSp>
        <p:grpSp>
          <p:nvGrpSpPr>
            <p:cNvPr id="9" name="Gruppieren 19">
              <a:extLst>
                <a:ext uri="{FF2B5EF4-FFF2-40B4-BE49-F238E27FC236}">
                  <a16:creationId xmlns:a16="http://schemas.microsoft.com/office/drawing/2014/main" id="{34B83805-A422-4E15-BFA5-173441FEF8FB}"/>
                </a:ext>
              </a:extLst>
            </p:cNvPr>
            <p:cNvGrpSpPr/>
            <p:nvPr/>
          </p:nvGrpSpPr>
          <p:grpSpPr>
            <a:xfrm>
              <a:off x="445916" y="3172143"/>
              <a:ext cx="2990850" cy="1394334"/>
              <a:chOff x="112541" y="2985876"/>
              <a:chExt cx="2990850" cy="1394334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A01722C9-58E0-4244-9FE7-8AB5E42F3E33}"/>
                  </a:ext>
                </a:extLst>
              </p:cNvPr>
              <p:cNvSpPr/>
              <p:nvPr/>
            </p:nvSpPr>
            <p:spPr>
              <a:xfrm>
                <a:off x="226842" y="2985876"/>
                <a:ext cx="2765353" cy="139433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18714AEE-CE4A-41FB-823C-783C7C6A8336}"/>
                  </a:ext>
                </a:extLst>
              </p:cNvPr>
              <p:cNvSpPr/>
              <p:nvPr/>
            </p:nvSpPr>
            <p:spPr>
              <a:xfrm>
                <a:off x="112541" y="3984447"/>
                <a:ext cx="2990850" cy="2880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lvl="0" algn="ctr">
                  <a:lnSpc>
                    <a:spcPct val="90000"/>
                  </a:lnSpc>
                  <a:defRPr/>
                </a:pPr>
                <a:r>
                  <a:rPr lang="en-US" sz="1400" b="1" dirty="0">
                    <a:ea typeface="ＭＳ Ｐゴシック" charset="0"/>
                  </a:rPr>
                  <a:t>Localizations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5800823C-318E-4558-8651-59335417BF99}"/>
                  </a:ext>
                </a:extLst>
              </p:cNvPr>
              <p:cNvSpPr/>
              <p:nvPr/>
            </p:nvSpPr>
            <p:spPr>
              <a:xfrm>
                <a:off x="564979" y="3100365"/>
                <a:ext cx="771525" cy="77633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385A2180-2989-4E43-B15D-65F177E6B872}"/>
                  </a:ext>
                </a:extLst>
              </p:cNvPr>
              <p:cNvSpPr/>
              <p:nvPr/>
            </p:nvSpPr>
            <p:spPr>
              <a:xfrm>
                <a:off x="1879429" y="3100365"/>
                <a:ext cx="771525" cy="77633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454FB7D8-D75E-4E48-AF59-FEB7BA9DD2B1}"/>
                  </a:ext>
                </a:extLst>
              </p:cNvPr>
              <p:cNvGrpSpPr/>
              <p:nvPr/>
            </p:nvGrpSpPr>
            <p:grpSpPr>
              <a:xfrm>
                <a:off x="768605" y="3452477"/>
                <a:ext cx="364272" cy="75364"/>
                <a:chOff x="917332" y="3876675"/>
                <a:chExt cx="364272" cy="74897"/>
              </a:xfrm>
            </p:grpSpPr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2A961AF6-BC65-4C3D-9E7B-A17DCD68BA28}"/>
                    </a:ext>
                  </a:extLst>
                </p:cNvPr>
                <p:cNvSpPr/>
                <p:nvPr/>
              </p:nvSpPr>
              <p:spPr>
                <a:xfrm>
                  <a:off x="917332" y="3876675"/>
                  <a:ext cx="74897" cy="748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65A85522-B09E-482C-94CE-FD446E0A7378}"/>
                    </a:ext>
                  </a:extLst>
                </p:cNvPr>
                <p:cNvSpPr/>
                <p:nvPr/>
              </p:nvSpPr>
              <p:spPr>
                <a:xfrm>
                  <a:off x="1062020" y="3876675"/>
                  <a:ext cx="74897" cy="7489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EF707DA-068B-449A-A419-EAF29E295DC1}"/>
                    </a:ext>
                  </a:extLst>
                </p:cNvPr>
                <p:cNvSpPr/>
                <p:nvPr/>
              </p:nvSpPr>
              <p:spPr>
                <a:xfrm>
                  <a:off x="1206707" y="3876675"/>
                  <a:ext cx="74897" cy="748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0B6D0C2-3374-4C18-881D-CBA0BFC24288}"/>
                  </a:ext>
                </a:extLst>
              </p:cNvPr>
              <p:cNvGrpSpPr/>
              <p:nvPr/>
            </p:nvGrpSpPr>
            <p:grpSpPr>
              <a:xfrm>
                <a:off x="2083055" y="3452477"/>
                <a:ext cx="364272" cy="75364"/>
                <a:chOff x="917332" y="3876675"/>
                <a:chExt cx="364272" cy="74897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5C1C12A3-DF83-4165-96AB-AB2B0F175C73}"/>
                    </a:ext>
                  </a:extLst>
                </p:cNvPr>
                <p:cNvSpPr/>
                <p:nvPr/>
              </p:nvSpPr>
              <p:spPr>
                <a:xfrm>
                  <a:off x="917332" y="3876675"/>
                  <a:ext cx="74897" cy="748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AA4C28D9-DD1E-4319-88EC-751586B6C091}"/>
                    </a:ext>
                  </a:extLst>
                </p:cNvPr>
                <p:cNvSpPr/>
                <p:nvPr/>
              </p:nvSpPr>
              <p:spPr>
                <a:xfrm>
                  <a:off x="1062020" y="3876675"/>
                  <a:ext cx="74897" cy="7489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3364F56C-ED28-4048-B09C-DC3371C09E67}"/>
                    </a:ext>
                  </a:extLst>
                </p:cNvPr>
                <p:cNvSpPr/>
                <p:nvPr/>
              </p:nvSpPr>
              <p:spPr>
                <a:xfrm>
                  <a:off x="1206707" y="3876675"/>
                  <a:ext cx="74897" cy="748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0" name="Gruppieren 4">
              <a:extLst>
                <a:ext uri="{FF2B5EF4-FFF2-40B4-BE49-F238E27FC236}">
                  <a16:creationId xmlns:a16="http://schemas.microsoft.com/office/drawing/2014/main" id="{D934AA2A-D063-4DD4-9C98-842BF5262DFD}"/>
                </a:ext>
              </a:extLst>
            </p:cNvPr>
            <p:cNvGrpSpPr/>
            <p:nvPr/>
          </p:nvGrpSpPr>
          <p:grpSpPr>
            <a:xfrm>
              <a:off x="3403035" y="1706106"/>
              <a:ext cx="5375149" cy="2859722"/>
              <a:chOff x="3403035" y="1519839"/>
              <a:chExt cx="5375149" cy="2859722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27DA2BC8-A403-4345-8C04-C63264AFAD59}"/>
                  </a:ext>
                </a:extLst>
              </p:cNvPr>
              <p:cNvSpPr/>
              <p:nvPr/>
            </p:nvSpPr>
            <p:spPr>
              <a:xfrm>
                <a:off x="3407918" y="1519839"/>
                <a:ext cx="5161804" cy="28597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18E34A1F-F5EA-4DE2-A1F1-5168D9E60A85}"/>
                  </a:ext>
                </a:extLst>
              </p:cNvPr>
              <p:cNvSpPr/>
              <p:nvPr/>
            </p:nvSpPr>
            <p:spPr>
              <a:xfrm>
                <a:off x="7804619" y="1897173"/>
                <a:ext cx="933546" cy="93577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D55E6148-56AD-49BF-A7E8-209B989C05F5}"/>
                  </a:ext>
                </a:extLst>
              </p:cNvPr>
              <p:cNvSpPr/>
              <p:nvPr/>
            </p:nvSpPr>
            <p:spPr>
              <a:xfrm>
                <a:off x="3403035" y="1672275"/>
                <a:ext cx="4670649" cy="480131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Arial"/>
                    <a:ea typeface="ＭＳ Ｐゴシック" charset="0"/>
                  </a:rPr>
                  <a:t>Unit4 People Platform</a:t>
                </a:r>
              </a:p>
            </p:txBody>
          </p:sp>
          <p:sp>
            <p:nvSpPr>
              <p:cNvPr id="101" name="bk object 16">
                <a:extLst>
                  <a:ext uri="{FF2B5EF4-FFF2-40B4-BE49-F238E27FC236}">
                    <a16:creationId xmlns:a16="http://schemas.microsoft.com/office/drawing/2014/main" id="{D98E484F-53F7-4E81-AD3F-FFD161E589BB}"/>
                  </a:ext>
                </a:extLst>
              </p:cNvPr>
              <p:cNvSpPr/>
              <p:nvPr/>
            </p:nvSpPr>
            <p:spPr>
              <a:xfrm>
                <a:off x="5271517" y="2879661"/>
                <a:ext cx="248360" cy="448942"/>
              </a:xfrm>
              <a:custGeom>
                <a:avLst/>
                <a:gdLst/>
                <a:ahLst/>
                <a:cxnLst/>
                <a:rect l="l" t="t" r="r" b="b"/>
                <a:pathLst>
                  <a:path w="916940" h="1653540">
                    <a:moveTo>
                      <a:pt x="916338" y="0"/>
                    </a:moveTo>
                    <a:lnTo>
                      <a:pt x="880078" y="30228"/>
                    </a:lnTo>
                    <a:lnTo>
                      <a:pt x="843951" y="61497"/>
                    </a:lnTo>
                    <a:lnTo>
                      <a:pt x="808089" y="93949"/>
                    </a:lnTo>
                    <a:lnTo>
                      <a:pt x="772628" y="127728"/>
                    </a:lnTo>
                    <a:lnTo>
                      <a:pt x="737700" y="162978"/>
                    </a:lnTo>
                    <a:lnTo>
                      <a:pt x="703439" y="199842"/>
                    </a:lnTo>
                    <a:lnTo>
                      <a:pt x="669979" y="238463"/>
                    </a:lnTo>
                    <a:lnTo>
                      <a:pt x="616855" y="297701"/>
                    </a:lnTo>
                    <a:lnTo>
                      <a:pt x="566620" y="356537"/>
                    </a:lnTo>
                    <a:lnTo>
                      <a:pt x="519193" y="414913"/>
                    </a:lnTo>
                    <a:lnTo>
                      <a:pt x="474493" y="472767"/>
                    </a:lnTo>
                    <a:lnTo>
                      <a:pt x="432438" y="530040"/>
                    </a:lnTo>
                    <a:lnTo>
                      <a:pt x="392948" y="586671"/>
                    </a:lnTo>
                    <a:lnTo>
                      <a:pt x="355941" y="642600"/>
                    </a:lnTo>
                    <a:lnTo>
                      <a:pt x="321337" y="697768"/>
                    </a:lnTo>
                    <a:lnTo>
                      <a:pt x="289055" y="752113"/>
                    </a:lnTo>
                    <a:lnTo>
                      <a:pt x="259013" y="805576"/>
                    </a:lnTo>
                    <a:lnTo>
                      <a:pt x="231130" y="858096"/>
                    </a:lnTo>
                    <a:lnTo>
                      <a:pt x="205326" y="909613"/>
                    </a:lnTo>
                    <a:lnTo>
                      <a:pt x="181519" y="960067"/>
                    </a:lnTo>
                    <a:lnTo>
                      <a:pt x="159628" y="1009397"/>
                    </a:lnTo>
                    <a:lnTo>
                      <a:pt x="139572" y="1057544"/>
                    </a:lnTo>
                    <a:lnTo>
                      <a:pt x="121271" y="1104448"/>
                    </a:lnTo>
                    <a:lnTo>
                      <a:pt x="104643" y="1150047"/>
                    </a:lnTo>
                    <a:lnTo>
                      <a:pt x="89606" y="1194282"/>
                    </a:lnTo>
                    <a:lnTo>
                      <a:pt x="76081" y="1237093"/>
                    </a:lnTo>
                    <a:lnTo>
                      <a:pt x="63986" y="1278419"/>
                    </a:lnTo>
                    <a:lnTo>
                      <a:pt x="53240" y="1318201"/>
                    </a:lnTo>
                    <a:lnTo>
                      <a:pt x="43761" y="1356377"/>
                    </a:lnTo>
                    <a:lnTo>
                      <a:pt x="28284" y="1427674"/>
                    </a:lnTo>
                    <a:lnTo>
                      <a:pt x="16905" y="1491828"/>
                    </a:lnTo>
                    <a:lnTo>
                      <a:pt x="8978" y="1548358"/>
                    </a:lnTo>
                    <a:lnTo>
                      <a:pt x="3852" y="1596781"/>
                    </a:lnTo>
                    <a:lnTo>
                      <a:pt x="880" y="1636617"/>
                    </a:lnTo>
                    <a:lnTo>
                      <a:pt x="0" y="1653164"/>
                    </a:lnTo>
                  </a:path>
                </a:pathLst>
              </a:custGeom>
              <a:ln w="28575" cap="rnd">
                <a:solidFill>
                  <a:srgbClr val="A1D621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2" name="bk object 17">
                <a:extLst>
                  <a:ext uri="{FF2B5EF4-FFF2-40B4-BE49-F238E27FC236}">
                    <a16:creationId xmlns:a16="http://schemas.microsoft.com/office/drawing/2014/main" id="{CED81497-7A4C-4E7B-B3A5-CABD0D6F15B9}"/>
                  </a:ext>
                </a:extLst>
              </p:cNvPr>
              <p:cNvSpPr/>
              <p:nvPr/>
            </p:nvSpPr>
            <p:spPr>
              <a:xfrm>
                <a:off x="5271518" y="3328501"/>
                <a:ext cx="625714" cy="292226"/>
              </a:xfrm>
              <a:custGeom>
                <a:avLst/>
                <a:gdLst/>
                <a:ahLst/>
                <a:cxnLst/>
                <a:rect l="l" t="t" r="r" b="b"/>
                <a:pathLst>
                  <a:path w="2310129" h="1076325">
                    <a:moveTo>
                      <a:pt x="0" y="0"/>
                    </a:moveTo>
                    <a:lnTo>
                      <a:pt x="0" y="22847"/>
                    </a:lnTo>
                    <a:lnTo>
                      <a:pt x="1080" y="71276"/>
                    </a:lnTo>
                    <a:lnTo>
                      <a:pt x="4289" y="119124"/>
                    </a:lnTo>
                    <a:lnTo>
                      <a:pt x="9583" y="166345"/>
                    </a:lnTo>
                    <a:lnTo>
                      <a:pt x="16916" y="212895"/>
                    </a:lnTo>
                    <a:lnTo>
                      <a:pt x="26241" y="258727"/>
                    </a:lnTo>
                    <a:lnTo>
                      <a:pt x="37514" y="303796"/>
                    </a:lnTo>
                    <a:lnTo>
                      <a:pt x="50688" y="348058"/>
                    </a:lnTo>
                    <a:lnTo>
                      <a:pt x="65719" y="391466"/>
                    </a:lnTo>
                    <a:lnTo>
                      <a:pt x="82559" y="433975"/>
                    </a:lnTo>
                    <a:lnTo>
                      <a:pt x="101165" y="475539"/>
                    </a:lnTo>
                    <a:lnTo>
                      <a:pt x="121490" y="516114"/>
                    </a:lnTo>
                    <a:lnTo>
                      <a:pt x="143488" y="555654"/>
                    </a:lnTo>
                    <a:lnTo>
                      <a:pt x="167114" y="594113"/>
                    </a:lnTo>
                    <a:lnTo>
                      <a:pt x="192323" y="631447"/>
                    </a:lnTo>
                    <a:lnTo>
                      <a:pt x="219068" y="667609"/>
                    </a:lnTo>
                    <a:lnTo>
                      <a:pt x="247304" y="702554"/>
                    </a:lnTo>
                    <a:lnTo>
                      <a:pt x="276986" y="736238"/>
                    </a:lnTo>
                    <a:lnTo>
                      <a:pt x="308067" y="768614"/>
                    </a:lnTo>
                    <a:lnTo>
                      <a:pt x="340503" y="799636"/>
                    </a:lnTo>
                    <a:lnTo>
                      <a:pt x="374247" y="829261"/>
                    </a:lnTo>
                    <a:lnTo>
                      <a:pt x="409255" y="857442"/>
                    </a:lnTo>
                    <a:lnTo>
                      <a:pt x="445479" y="884134"/>
                    </a:lnTo>
                    <a:lnTo>
                      <a:pt x="482876" y="909291"/>
                    </a:lnTo>
                    <a:lnTo>
                      <a:pt x="521398" y="932869"/>
                    </a:lnTo>
                    <a:lnTo>
                      <a:pt x="561001" y="954821"/>
                    </a:lnTo>
                    <a:lnTo>
                      <a:pt x="601639" y="975102"/>
                    </a:lnTo>
                    <a:lnTo>
                      <a:pt x="643266" y="993667"/>
                    </a:lnTo>
                    <a:lnTo>
                      <a:pt x="685837" y="1010471"/>
                    </a:lnTo>
                    <a:lnTo>
                      <a:pt x="729306" y="1025468"/>
                    </a:lnTo>
                    <a:lnTo>
                      <a:pt x="773627" y="1038613"/>
                    </a:lnTo>
                    <a:lnTo>
                      <a:pt x="818755" y="1049860"/>
                    </a:lnTo>
                    <a:lnTo>
                      <a:pt x="864644" y="1059164"/>
                    </a:lnTo>
                    <a:lnTo>
                      <a:pt x="911249" y="1066479"/>
                    </a:lnTo>
                    <a:lnTo>
                      <a:pt x="958523" y="1071760"/>
                    </a:lnTo>
                    <a:lnTo>
                      <a:pt x="1006422" y="1074963"/>
                    </a:lnTo>
                    <a:lnTo>
                      <a:pt x="1054899" y="1076040"/>
                    </a:lnTo>
                    <a:lnTo>
                      <a:pt x="2309584" y="1076040"/>
                    </a:lnTo>
                  </a:path>
                </a:pathLst>
              </a:custGeom>
              <a:ln w="28575" cap="rnd">
                <a:solidFill>
                  <a:srgbClr val="A1D621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3" name="bk object 18">
                <a:extLst>
                  <a:ext uri="{FF2B5EF4-FFF2-40B4-BE49-F238E27FC236}">
                    <a16:creationId xmlns:a16="http://schemas.microsoft.com/office/drawing/2014/main" id="{50DDBCCC-5F5A-4E54-A275-0654CC3CFA88}"/>
                  </a:ext>
                </a:extLst>
              </p:cNvPr>
              <p:cNvSpPr/>
              <p:nvPr/>
            </p:nvSpPr>
            <p:spPr>
              <a:xfrm>
                <a:off x="5271519" y="2497216"/>
                <a:ext cx="675591" cy="626519"/>
              </a:xfrm>
              <a:custGeom>
                <a:avLst/>
                <a:gdLst/>
                <a:ahLst/>
                <a:cxnLst/>
                <a:rect l="l" t="t" r="r" b="b"/>
                <a:pathLst>
                  <a:path w="2494279" h="2307590">
                    <a:moveTo>
                      <a:pt x="2494143" y="661498"/>
                    </a:moveTo>
                    <a:lnTo>
                      <a:pt x="2433678" y="607531"/>
                    </a:lnTo>
                    <a:lnTo>
                      <a:pt x="2373553" y="556586"/>
                    </a:lnTo>
                    <a:lnTo>
                      <a:pt x="2313842" y="508575"/>
                    </a:lnTo>
                    <a:lnTo>
                      <a:pt x="2254616" y="463411"/>
                    </a:lnTo>
                    <a:lnTo>
                      <a:pt x="2195948" y="421005"/>
                    </a:lnTo>
                    <a:lnTo>
                      <a:pt x="2137908" y="381272"/>
                    </a:lnTo>
                    <a:lnTo>
                      <a:pt x="2080570" y="344124"/>
                    </a:lnTo>
                    <a:lnTo>
                      <a:pt x="2024005" y="309473"/>
                    </a:lnTo>
                    <a:lnTo>
                      <a:pt x="1968284" y="277231"/>
                    </a:lnTo>
                    <a:lnTo>
                      <a:pt x="1913481" y="247313"/>
                    </a:lnTo>
                    <a:lnTo>
                      <a:pt x="1859666" y="219630"/>
                    </a:lnTo>
                    <a:lnTo>
                      <a:pt x="1806912" y="194095"/>
                    </a:lnTo>
                    <a:lnTo>
                      <a:pt x="1755291" y="170621"/>
                    </a:lnTo>
                    <a:lnTo>
                      <a:pt x="1704874" y="149120"/>
                    </a:lnTo>
                    <a:lnTo>
                      <a:pt x="1655734" y="129505"/>
                    </a:lnTo>
                    <a:lnTo>
                      <a:pt x="1607943" y="111689"/>
                    </a:lnTo>
                    <a:lnTo>
                      <a:pt x="1561571" y="95584"/>
                    </a:lnTo>
                    <a:lnTo>
                      <a:pt x="1516692" y="81103"/>
                    </a:lnTo>
                    <a:lnTo>
                      <a:pt x="1473378" y="68159"/>
                    </a:lnTo>
                    <a:lnTo>
                      <a:pt x="1431699" y="56665"/>
                    </a:lnTo>
                    <a:lnTo>
                      <a:pt x="1391729" y="46532"/>
                    </a:lnTo>
                    <a:lnTo>
                      <a:pt x="1353538" y="37675"/>
                    </a:lnTo>
                    <a:lnTo>
                      <a:pt x="1282785" y="23434"/>
                    </a:lnTo>
                    <a:lnTo>
                      <a:pt x="1220015" y="13245"/>
                    </a:lnTo>
                    <a:lnTo>
                      <a:pt x="1165804" y="6409"/>
                    </a:lnTo>
                    <a:lnTo>
                      <a:pt x="1120727" y="2227"/>
                    </a:lnTo>
                    <a:lnTo>
                      <a:pt x="1085359" y="0"/>
                    </a:lnTo>
                    <a:lnTo>
                      <a:pt x="1054606" y="0"/>
                    </a:lnTo>
                    <a:lnTo>
                      <a:pt x="1006129" y="1078"/>
                    </a:lnTo>
                    <a:lnTo>
                      <a:pt x="958233" y="4284"/>
                    </a:lnTo>
                    <a:lnTo>
                      <a:pt x="910961" y="9572"/>
                    </a:lnTo>
                    <a:lnTo>
                      <a:pt x="864361" y="16896"/>
                    </a:lnTo>
                    <a:lnTo>
                      <a:pt x="818477" y="26210"/>
                    </a:lnTo>
                    <a:lnTo>
                      <a:pt x="773356" y="37469"/>
                    </a:lnTo>
                    <a:lnTo>
                      <a:pt x="729042" y="50628"/>
                    </a:lnTo>
                    <a:lnTo>
                      <a:pt x="685581" y="65641"/>
                    </a:lnTo>
                    <a:lnTo>
                      <a:pt x="643019" y="82462"/>
                    </a:lnTo>
                    <a:lnTo>
                      <a:pt x="601401" y="101046"/>
                    </a:lnTo>
                    <a:lnTo>
                      <a:pt x="560774" y="121347"/>
                    </a:lnTo>
                    <a:lnTo>
                      <a:pt x="521181" y="143320"/>
                    </a:lnTo>
                    <a:lnTo>
                      <a:pt x="482670" y="166919"/>
                    </a:lnTo>
                    <a:lnTo>
                      <a:pt x="445285" y="192099"/>
                    </a:lnTo>
                    <a:lnTo>
                      <a:pt x="409072" y="218814"/>
                    </a:lnTo>
                    <a:lnTo>
                      <a:pt x="374077" y="247019"/>
                    </a:lnTo>
                    <a:lnTo>
                      <a:pt x="340344" y="276667"/>
                    </a:lnTo>
                    <a:lnTo>
                      <a:pt x="307921" y="307714"/>
                    </a:lnTo>
                    <a:lnTo>
                      <a:pt x="276851" y="340114"/>
                    </a:lnTo>
                    <a:lnTo>
                      <a:pt x="247182" y="373821"/>
                    </a:lnTo>
                    <a:lnTo>
                      <a:pt x="218957" y="408790"/>
                    </a:lnTo>
                    <a:lnTo>
                      <a:pt x="192224" y="444975"/>
                    </a:lnTo>
                    <a:lnTo>
                      <a:pt x="167027" y="482331"/>
                    </a:lnTo>
                    <a:lnTo>
                      <a:pt x="143412" y="520812"/>
                    </a:lnTo>
                    <a:lnTo>
                      <a:pt x="121424" y="560373"/>
                    </a:lnTo>
                    <a:lnTo>
                      <a:pt x="101110" y="600967"/>
                    </a:lnTo>
                    <a:lnTo>
                      <a:pt x="82514" y="642551"/>
                    </a:lnTo>
                    <a:lnTo>
                      <a:pt x="65682" y="685077"/>
                    </a:lnTo>
                    <a:lnTo>
                      <a:pt x="50659" y="728501"/>
                    </a:lnTo>
                    <a:lnTo>
                      <a:pt x="37492" y="772776"/>
                    </a:lnTo>
                    <a:lnTo>
                      <a:pt x="26226" y="817858"/>
                    </a:lnTo>
                    <a:lnTo>
                      <a:pt x="16906" y="863701"/>
                    </a:lnTo>
                    <a:lnTo>
                      <a:pt x="9578" y="910259"/>
                    </a:lnTo>
                    <a:lnTo>
                      <a:pt x="4287" y="957486"/>
                    </a:lnTo>
                    <a:lnTo>
                      <a:pt x="1079" y="1005338"/>
                    </a:lnTo>
                    <a:lnTo>
                      <a:pt x="0" y="1053768"/>
                    </a:lnTo>
                    <a:lnTo>
                      <a:pt x="0" y="2307343"/>
                    </a:lnTo>
                  </a:path>
                </a:pathLst>
              </a:custGeom>
              <a:ln w="28575" cap="rnd">
                <a:solidFill>
                  <a:srgbClr val="68C3EA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bk object 19">
                <a:extLst>
                  <a:ext uri="{FF2B5EF4-FFF2-40B4-BE49-F238E27FC236}">
                    <a16:creationId xmlns:a16="http://schemas.microsoft.com/office/drawing/2014/main" id="{224F050B-804D-4A7B-A0E4-0D5E21361E68}"/>
                  </a:ext>
                </a:extLst>
              </p:cNvPr>
              <p:cNvSpPr/>
              <p:nvPr/>
            </p:nvSpPr>
            <p:spPr>
              <a:xfrm>
                <a:off x="5653357" y="2994520"/>
                <a:ext cx="740261" cy="626175"/>
              </a:xfrm>
              <a:custGeom>
                <a:avLst/>
                <a:gdLst/>
                <a:ahLst/>
                <a:cxnLst/>
                <a:rect l="l" t="t" r="r" b="b"/>
                <a:pathLst>
                  <a:path w="2733040" h="2306320">
                    <a:moveTo>
                      <a:pt x="0" y="1391538"/>
                    </a:moveTo>
                    <a:lnTo>
                      <a:pt x="30245" y="1427808"/>
                    </a:lnTo>
                    <a:lnTo>
                      <a:pt x="61555" y="1464052"/>
                    </a:lnTo>
                    <a:lnTo>
                      <a:pt x="94064" y="1500280"/>
                    </a:lnTo>
                    <a:lnTo>
                      <a:pt x="127906" y="1536503"/>
                    </a:lnTo>
                    <a:lnTo>
                      <a:pt x="163213" y="1572730"/>
                    </a:lnTo>
                    <a:lnTo>
                      <a:pt x="200119" y="1608971"/>
                    </a:lnTo>
                    <a:lnTo>
                      <a:pt x="238757" y="1645237"/>
                    </a:lnTo>
                    <a:lnTo>
                      <a:pt x="299893" y="1699177"/>
                    </a:lnTo>
                    <a:lnTo>
                      <a:pt x="360603" y="1750097"/>
                    </a:lnTo>
                    <a:lnTo>
                      <a:pt x="420823" y="1798085"/>
                    </a:lnTo>
                    <a:lnTo>
                      <a:pt x="480484" y="1843227"/>
                    </a:lnTo>
                    <a:lnTo>
                      <a:pt x="539521" y="1885611"/>
                    </a:lnTo>
                    <a:lnTo>
                      <a:pt x="597868" y="1925325"/>
                    </a:lnTo>
                    <a:lnTo>
                      <a:pt x="655458" y="1962455"/>
                    </a:lnTo>
                    <a:lnTo>
                      <a:pt x="712224" y="1997089"/>
                    </a:lnTo>
                    <a:lnTo>
                      <a:pt x="768101" y="2029313"/>
                    </a:lnTo>
                    <a:lnTo>
                      <a:pt x="823022" y="2059216"/>
                    </a:lnTo>
                    <a:lnTo>
                      <a:pt x="876921" y="2086883"/>
                    </a:lnTo>
                    <a:lnTo>
                      <a:pt x="929731" y="2112404"/>
                    </a:lnTo>
                    <a:lnTo>
                      <a:pt x="981386" y="2135864"/>
                    </a:lnTo>
                    <a:lnTo>
                      <a:pt x="1031820" y="2157351"/>
                    </a:lnTo>
                    <a:lnTo>
                      <a:pt x="1080966" y="2176952"/>
                    </a:lnTo>
                    <a:lnTo>
                      <a:pt x="1128758" y="2194755"/>
                    </a:lnTo>
                    <a:lnTo>
                      <a:pt x="1175130" y="2210846"/>
                    </a:lnTo>
                    <a:lnTo>
                      <a:pt x="1220015" y="2225313"/>
                    </a:lnTo>
                    <a:lnTo>
                      <a:pt x="1263347" y="2238243"/>
                    </a:lnTo>
                    <a:lnTo>
                      <a:pt x="1305059" y="2249724"/>
                    </a:lnTo>
                    <a:lnTo>
                      <a:pt x="1345086" y="2259842"/>
                    </a:lnTo>
                    <a:lnTo>
                      <a:pt x="1383361" y="2268684"/>
                    </a:lnTo>
                    <a:lnTo>
                      <a:pt x="1454388" y="2282893"/>
                    </a:lnTo>
                    <a:lnTo>
                      <a:pt x="1517611" y="2293047"/>
                    </a:lnTo>
                    <a:lnTo>
                      <a:pt x="1572498" y="2299844"/>
                    </a:lnTo>
                    <a:lnTo>
                      <a:pt x="1618519" y="2303982"/>
                    </a:lnTo>
                    <a:lnTo>
                      <a:pt x="1655143" y="2306160"/>
                    </a:lnTo>
                    <a:lnTo>
                      <a:pt x="1678294" y="2306160"/>
                    </a:lnTo>
                    <a:lnTo>
                      <a:pt x="1726769" y="2305082"/>
                    </a:lnTo>
                    <a:lnTo>
                      <a:pt x="1774663" y="2301880"/>
                    </a:lnTo>
                    <a:lnTo>
                      <a:pt x="1821931" y="2296599"/>
                    </a:lnTo>
                    <a:lnTo>
                      <a:pt x="1868527" y="2289284"/>
                    </a:lnTo>
                    <a:lnTo>
                      <a:pt x="1914405" y="2279980"/>
                    </a:lnTo>
                    <a:lnTo>
                      <a:pt x="1959520" y="2268734"/>
                    </a:lnTo>
                    <a:lnTo>
                      <a:pt x="2003827" y="2255590"/>
                    </a:lnTo>
                    <a:lnTo>
                      <a:pt x="2047279" y="2240594"/>
                    </a:lnTo>
                    <a:lnTo>
                      <a:pt x="2089832" y="2223792"/>
                    </a:lnTo>
                    <a:lnTo>
                      <a:pt x="2131441" y="2205228"/>
                    </a:lnTo>
                    <a:lnTo>
                      <a:pt x="2172059" y="2184949"/>
                    </a:lnTo>
                    <a:lnTo>
                      <a:pt x="2211641" y="2162999"/>
                    </a:lnTo>
                    <a:lnTo>
                      <a:pt x="2250142" y="2139425"/>
                    </a:lnTo>
                    <a:lnTo>
                      <a:pt x="2287516" y="2114271"/>
                    </a:lnTo>
                    <a:lnTo>
                      <a:pt x="2323717" y="2087583"/>
                    </a:lnTo>
                    <a:lnTo>
                      <a:pt x="2358701" y="2059406"/>
                    </a:lnTo>
                    <a:lnTo>
                      <a:pt x="2392422" y="2029787"/>
                    </a:lnTo>
                    <a:lnTo>
                      <a:pt x="2424834" y="1998770"/>
                    </a:lnTo>
                    <a:lnTo>
                      <a:pt x="2455892" y="1966400"/>
                    </a:lnTo>
                    <a:lnTo>
                      <a:pt x="2485550" y="1932724"/>
                    </a:lnTo>
                    <a:lnTo>
                      <a:pt x="2513763" y="1897787"/>
                    </a:lnTo>
                    <a:lnTo>
                      <a:pt x="2540485" y="1861633"/>
                    </a:lnTo>
                    <a:lnTo>
                      <a:pt x="2565672" y="1824309"/>
                    </a:lnTo>
                    <a:lnTo>
                      <a:pt x="2589276" y="1785861"/>
                    </a:lnTo>
                    <a:lnTo>
                      <a:pt x="2611254" y="1746332"/>
                    </a:lnTo>
                    <a:lnTo>
                      <a:pt x="2631559" y="1705769"/>
                    </a:lnTo>
                    <a:lnTo>
                      <a:pt x="2650147" y="1664218"/>
                    </a:lnTo>
                    <a:lnTo>
                      <a:pt x="2666970" y="1621723"/>
                    </a:lnTo>
                    <a:lnTo>
                      <a:pt x="2681985" y="1578331"/>
                    </a:lnTo>
                    <a:lnTo>
                      <a:pt x="2695145" y="1534086"/>
                    </a:lnTo>
                    <a:lnTo>
                      <a:pt x="2706406" y="1489034"/>
                    </a:lnTo>
                    <a:lnTo>
                      <a:pt x="2715721" y="1443220"/>
                    </a:lnTo>
                    <a:lnTo>
                      <a:pt x="2723045" y="1396691"/>
                    </a:lnTo>
                    <a:lnTo>
                      <a:pt x="2728333" y="1349491"/>
                    </a:lnTo>
                    <a:lnTo>
                      <a:pt x="2731539" y="1301665"/>
                    </a:lnTo>
                    <a:lnTo>
                      <a:pt x="2732618" y="1253260"/>
                    </a:lnTo>
                    <a:lnTo>
                      <a:pt x="2732618" y="0"/>
                    </a:lnTo>
                  </a:path>
                </a:pathLst>
              </a:custGeom>
              <a:ln w="28575" cap="rnd">
                <a:solidFill>
                  <a:srgbClr val="838B92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bk object 20">
                <a:extLst>
                  <a:ext uri="{FF2B5EF4-FFF2-40B4-BE49-F238E27FC236}">
                    <a16:creationId xmlns:a16="http://schemas.microsoft.com/office/drawing/2014/main" id="{2EE31FC1-3904-43CE-8265-47B2E12396FF}"/>
                  </a:ext>
                </a:extLst>
              </p:cNvPr>
              <p:cNvSpPr/>
              <p:nvPr/>
            </p:nvSpPr>
            <p:spPr>
              <a:xfrm>
                <a:off x="6145382" y="2789603"/>
                <a:ext cx="248187" cy="448942"/>
              </a:xfrm>
              <a:custGeom>
                <a:avLst/>
                <a:gdLst/>
                <a:ahLst/>
                <a:cxnLst/>
                <a:rect l="l" t="t" r="r" b="b"/>
                <a:pathLst>
                  <a:path w="916304" h="1653539">
                    <a:moveTo>
                      <a:pt x="0" y="1653447"/>
                    </a:moveTo>
                    <a:lnTo>
                      <a:pt x="36286" y="1623326"/>
                    </a:lnTo>
                    <a:lnTo>
                      <a:pt x="72572" y="1592134"/>
                    </a:lnTo>
                    <a:lnTo>
                      <a:pt x="108858" y="1559732"/>
                    </a:lnTo>
                    <a:lnTo>
                      <a:pt x="145144" y="1525984"/>
                    </a:lnTo>
                    <a:lnTo>
                      <a:pt x="181430" y="1490750"/>
                    </a:lnTo>
                    <a:lnTo>
                      <a:pt x="217716" y="1453893"/>
                    </a:lnTo>
                    <a:lnTo>
                      <a:pt x="254002" y="1415276"/>
                    </a:lnTo>
                    <a:lnTo>
                      <a:pt x="308067" y="1354167"/>
                    </a:lnTo>
                    <a:lnTo>
                      <a:pt x="359147" y="1293486"/>
                    </a:lnTo>
                    <a:lnTo>
                      <a:pt x="407323" y="1233300"/>
                    </a:lnTo>
                    <a:lnTo>
                      <a:pt x="452681" y="1173674"/>
                    </a:lnTo>
                    <a:lnTo>
                      <a:pt x="495303" y="1114675"/>
                    </a:lnTo>
                    <a:lnTo>
                      <a:pt x="535271" y="1056368"/>
                    </a:lnTo>
                    <a:lnTo>
                      <a:pt x="572671" y="998820"/>
                    </a:lnTo>
                    <a:lnTo>
                      <a:pt x="607584" y="942096"/>
                    </a:lnTo>
                    <a:lnTo>
                      <a:pt x="640094" y="886264"/>
                    </a:lnTo>
                    <a:lnTo>
                      <a:pt x="670284" y="831388"/>
                    </a:lnTo>
                    <a:lnTo>
                      <a:pt x="698237" y="777536"/>
                    </a:lnTo>
                    <a:lnTo>
                      <a:pt x="724038" y="724772"/>
                    </a:lnTo>
                    <a:lnTo>
                      <a:pt x="747768" y="673164"/>
                    </a:lnTo>
                    <a:lnTo>
                      <a:pt x="769512" y="622777"/>
                    </a:lnTo>
                    <a:lnTo>
                      <a:pt x="789352" y="573677"/>
                    </a:lnTo>
                    <a:lnTo>
                      <a:pt x="807372" y="525931"/>
                    </a:lnTo>
                    <a:lnTo>
                      <a:pt x="823654" y="479605"/>
                    </a:lnTo>
                    <a:lnTo>
                      <a:pt x="838283" y="434764"/>
                    </a:lnTo>
                    <a:lnTo>
                      <a:pt x="851341" y="391475"/>
                    </a:lnTo>
                    <a:lnTo>
                      <a:pt x="862912" y="349803"/>
                    </a:lnTo>
                    <a:lnTo>
                      <a:pt x="873079" y="309816"/>
                    </a:lnTo>
                    <a:lnTo>
                      <a:pt x="881925" y="271579"/>
                    </a:lnTo>
                    <a:lnTo>
                      <a:pt x="895988" y="200619"/>
                    </a:lnTo>
                    <a:lnTo>
                      <a:pt x="905766" y="137452"/>
                    </a:lnTo>
                    <a:lnTo>
                      <a:pt x="911927" y="82608"/>
                    </a:lnTo>
                    <a:lnTo>
                      <a:pt x="915134" y="36614"/>
                    </a:lnTo>
                    <a:lnTo>
                      <a:pt x="915839" y="17101"/>
                    </a:lnTo>
                    <a:lnTo>
                      <a:pt x="916055" y="0"/>
                    </a:lnTo>
                  </a:path>
                </a:pathLst>
              </a:custGeom>
              <a:ln w="28575" cap="rnd">
                <a:solidFill>
                  <a:srgbClr val="F18A1C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bk object 21">
                <a:extLst>
                  <a:ext uri="{FF2B5EF4-FFF2-40B4-BE49-F238E27FC236}">
                    <a16:creationId xmlns:a16="http://schemas.microsoft.com/office/drawing/2014/main" id="{DA3DE96C-4A99-48A8-9640-B6656CFE2BF0}"/>
                  </a:ext>
                </a:extLst>
              </p:cNvPr>
              <p:cNvSpPr/>
              <p:nvPr/>
            </p:nvSpPr>
            <p:spPr>
              <a:xfrm>
                <a:off x="5767933" y="2497215"/>
                <a:ext cx="625714" cy="292399"/>
              </a:xfrm>
              <a:custGeom>
                <a:avLst/>
                <a:gdLst/>
                <a:ahLst/>
                <a:cxnLst/>
                <a:rect l="l" t="t" r="r" b="b"/>
                <a:pathLst>
                  <a:path w="2310129" h="1076960">
                    <a:moveTo>
                      <a:pt x="2309594" y="1076920"/>
                    </a:moveTo>
                    <a:lnTo>
                      <a:pt x="2309594" y="1053768"/>
                    </a:lnTo>
                    <a:lnTo>
                      <a:pt x="2308515" y="1005339"/>
                    </a:lnTo>
                    <a:lnTo>
                      <a:pt x="2305307" y="957488"/>
                    </a:lnTo>
                    <a:lnTo>
                      <a:pt x="2300016" y="910261"/>
                    </a:lnTo>
                    <a:lnTo>
                      <a:pt x="2292687" y="863704"/>
                    </a:lnTo>
                    <a:lnTo>
                      <a:pt x="2283367" y="817861"/>
                    </a:lnTo>
                    <a:lnTo>
                      <a:pt x="2272100" y="772780"/>
                    </a:lnTo>
                    <a:lnTo>
                      <a:pt x="2258932" y="728505"/>
                    </a:lnTo>
                    <a:lnTo>
                      <a:pt x="2243910" y="685081"/>
                    </a:lnTo>
                    <a:lnTo>
                      <a:pt x="2227077" y="642555"/>
                    </a:lnTo>
                    <a:lnTo>
                      <a:pt x="2208480" y="600972"/>
                    </a:lnTo>
                    <a:lnTo>
                      <a:pt x="2188165" y="560377"/>
                    </a:lnTo>
                    <a:lnTo>
                      <a:pt x="2166177" y="520817"/>
                    </a:lnTo>
                    <a:lnTo>
                      <a:pt x="2142561" y="482336"/>
                    </a:lnTo>
                    <a:lnTo>
                      <a:pt x="2117363" y="444980"/>
                    </a:lnTo>
                    <a:lnTo>
                      <a:pt x="2090629" y="408794"/>
                    </a:lnTo>
                    <a:lnTo>
                      <a:pt x="2062404" y="373825"/>
                    </a:lnTo>
                    <a:lnTo>
                      <a:pt x="2032734" y="340118"/>
                    </a:lnTo>
                    <a:lnTo>
                      <a:pt x="2001664" y="307718"/>
                    </a:lnTo>
                    <a:lnTo>
                      <a:pt x="1969239" y="276671"/>
                    </a:lnTo>
                    <a:lnTo>
                      <a:pt x="1935507" y="247022"/>
                    </a:lnTo>
                    <a:lnTo>
                      <a:pt x="1900511" y="218817"/>
                    </a:lnTo>
                    <a:lnTo>
                      <a:pt x="1864297" y="192102"/>
                    </a:lnTo>
                    <a:lnTo>
                      <a:pt x="1826912" y="166922"/>
                    </a:lnTo>
                    <a:lnTo>
                      <a:pt x="1788400" y="143323"/>
                    </a:lnTo>
                    <a:lnTo>
                      <a:pt x="1748807" y="121349"/>
                    </a:lnTo>
                    <a:lnTo>
                      <a:pt x="1708179" y="101048"/>
                    </a:lnTo>
                    <a:lnTo>
                      <a:pt x="1666561" y="82464"/>
                    </a:lnTo>
                    <a:lnTo>
                      <a:pt x="1623999" y="65642"/>
                    </a:lnTo>
                    <a:lnTo>
                      <a:pt x="1580539" y="50629"/>
                    </a:lnTo>
                    <a:lnTo>
                      <a:pt x="1536225" y="37470"/>
                    </a:lnTo>
                    <a:lnTo>
                      <a:pt x="1491103" y="26211"/>
                    </a:lnTo>
                    <a:lnTo>
                      <a:pt x="1445220" y="16896"/>
                    </a:lnTo>
                    <a:lnTo>
                      <a:pt x="1398620" y="9572"/>
                    </a:lnTo>
                    <a:lnTo>
                      <a:pt x="1351349" y="4284"/>
                    </a:lnTo>
                    <a:lnTo>
                      <a:pt x="1303453" y="1078"/>
                    </a:lnTo>
                    <a:lnTo>
                      <a:pt x="1254977" y="0"/>
                    </a:lnTo>
                    <a:lnTo>
                      <a:pt x="0" y="0"/>
                    </a:lnTo>
                  </a:path>
                </a:pathLst>
              </a:custGeom>
              <a:ln w="28575" cap="rnd">
                <a:solidFill>
                  <a:srgbClr val="F18A1C"/>
                </a:solidFill>
              </a:ln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080B57C4-F742-4444-B16D-328D0FC3A2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095" r="32114" b="69950"/>
              <a:stretch/>
            </p:blipFill>
            <p:spPr>
              <a:xfrm>
                <a:off x="5583061" y="2767156"/>
                <a:ext cx="538500" cy="514800"/>
              </a:xfrm>
              <a:prstGeom prst="ellipse">
                <a:avLst/>
              </a:prstGeom>
              <a:ln w="28575">
                <a:noFill/>
              </a:ln>
            </p:spPr>
          </p:pic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582980A-E197-44DD-B6D0-1C8102AA41BB}"/>
                  </a:ext>
                </a:extLst>
              </p:cNvPr>
              <p:cNvSpPr/>
              <p:nvPr/>
            </p:nvSpPr>
            <p:spPr>
              <a:xfrm>
                <a:off x="5583060" y="2753211"/>
                <a:ext cx="518400" cy="5184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692FB707-AC0F-4179-A879-7FD86E471D49}"/>
                  </a:ext>
                </a:extLst>
              </p:cNvPr>
              <p:cNvGrpSpPr/>
              <p:nvPr/>
            </p:nvGrpSpPr>
            <p:grpSpPr>
              <a:xfrm>
                <a:off x="6758448" y="2610239"/>
                <a:ext cx="570189" cy="503466"/>
                <a:chOff x="5808056" y="2914189"/>
                <a:chExt cx="468723" cy="412886"/>
              </a:xfrm>
            </p:grpSpPr>
            <p:sp>
              <p:nvSpPr>
                <p:cNvPr id="124" name="bk object 39">
                  <a:extLst>
                    <a:ext uri="{FF2B5EF4-FFF2-40B4-BE49-F238E27FC236}">
                      <a16:creationId xmlns:a16="http://schemas.microsoft.com/office/drawing/2014/main" id="{DA37911B-0762-4384-BA93-88CE730B2E0F}"/>
                    </a:ext>
                  </a:extLst>
                </p:cNvPr>
                <p:cNvSpPr/>
                <p:nvPr/>
              </p:nvSpPr>
              <p:spPr>
                <a:xfrm>
                  <a:off x="5808056" y="3067675"/>
                  <a:ext cx="42610" cy="1059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59" h="340995">
                      <a:moveTo>
                        <a:pt x="37237" y="0"/>
                      </a:moveTo>
                      <a:lnTo>
                        <a:pt x="22717" y="3475"/>
                      </a:lnTo>
                      <a:lnTo>
                        <a:pt x="10216" y="12567"/>
                      </a:lnTo>
                      <a:lnTo>
                        <a:pt x="2221" y="25803"/>
                      </a:lnTo>
                      <a:lnTo>
                        <a:pt x="0" y="40565"/>
                      </a:lnTo>
                      <a:lnTo>
                        <a:pt x="3476" y="55082"/>
                      </a:lnTo>
                      <a:lnTo>
                        <a:pt x="12572" y="67581"/>
                      </a:lnTo>
                      <a:lnTo>
                        <a:pt x="32165" y="89618"/>
                      </a:lnTo>
                      <a:lnTo>
                        <a:pt x="46663" y="114702"/>
                      </a:lnTo>
                      <a:lnTo>
                        <a:pt x="55660" y="141931"/>
                      </a:lnTo>
                      <a:lnTo>
                        <a:pt x="58749" y="170405"/>
                      </a:lnTo>
                      <a:lnTo>
                        <a:pt x="55660" y="198880"/>
                      </a:lnTo>
                      <a:lnTo>
                        <a:pt x="46663" y="226108"/>
                      </a:lnTo>
                      <a:lnTo>
                        <a:pt x="32165" y="251188"/>
                      </a:lnTo>
                      <a:lnTo>
                        <a:pt x="12572" y="273219"/>
                      </a:lnTo>
                      <a:lnTo>
                        <a:pt x="3476" y="285723"/>
                      </a:lnTo>
                      <a:lnTo>
                        <a:pt x="0" y="300239"/>
                      </a:lnTo>
                      <a:lnTo>
                        <a:pt x="2221" y="314999"/>
                      </a:lnTo>
                      <a:lnTo>
                        <a:pt x="10216" y="328233"/>
                      </a:lnTo>
                      <a:lnTo>
                        <a:pt x="16459" y="333732"/>
                      </a:lnTo>
                      <a:lnTo>
                        <a:pt x="23499" y="337674"/>
                      </a:lnTo>
                      <a:lnTo>
                        <a:pt x="31073" y="340047"/>
                      </a:lnTo>
                      <a:lnTo>
                        <a:pt x="38917" y="340840"/>
                      </a:lnTo>
                      <a:lnTo>
                        <a:pt x="45941" y="340203"/>
                      </a:lnTo>
                      <a:lnTo>
                        <a:pt x="95526" y="296446"/>
                      </a:lnTo>
                      <a:lnTo>
                        <a:pt x="117940" y="257431"/>
                      </a:lnTo>
                      <a:lnTo>
                        <a:pt x="131846" y="214950"/>
                      </a:lnTo>
                      <a:lnTo>
                        <a:pt x="136621" y="170405"/>
                      </a:lnTo>
                      <a:lnTo>
                        <a:pt x="131846" y="125862"/>
                      </a:lnTo>
                      <a:lnTo>
                        <a:pt x="117940" y="83383"/>
                      </a:lnTo>
                      <a:lnTo>
                        <a:pt x="95526" y="44369"/>
                      </a:lnTo>
                      <a:lnTo>
                        <a:pt x="65230" y="10222"/>
                      </a:lnTo>
                      <a:lnTo>
                        <a:pt x="51999" y="2222"/>
                      </a:lnTo>
                      <a:lnTo>
                        <a:pt x="37237" y="0"/>
                      </a:lnTo>
                      <a:close/>
                    </a:path>
                  </a:pathLst>
                </a:custGeom>
                <a:solidFill>
                  <a:srgbClr val="A1D621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5" name="bk object 40">
                  <a:extLst>
                    <a:ext uri="{FF2B5EF4-FFF2-40B4-BE49-F238E27FC236}">
                      <a16:creationId xmlns:a16="http://schemas.microsoft.com/office/drawing/2014/main" id="{8DED67B4-19B8-499F-858D-C94EFB12E52A}"/>
                    </a:ext>
                  </a:extLst>
                </p:cNvPr>
                <p:cNvSpPr/>
                <p:nvPr/>
              </p:nvSpPr>
              <p:spPr>
                <a:xfrm>
                  <a:off x="5886694" y="3005021"/>
                  <a:ext cx="70622" cy="23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329" h="744220">
                      <a:moveTo>
                        <a:pt x="37234" y="0"/>
                      </a:moveTo>
                      <a:lnTo>
                        <a:pt x="22717" y="3470"/>
                      </a:lnTo>
                      <a:lnTo>
                        <a:pt x="10219" y="12555"/>
                      </a:lnTo>
                      <a:lnTo>
                        <a:pt x="2223" y="25794"/>
                      </a:lnTo>
                      <a:lnTo>
                        <a:pt x="0" y="40553"/>
                      </a:lnTo>
                      <a:lnTo>
                        <a:pt x="3469" y="55067"/>
                      </a:lnTo>
                      <a:lnTo>
                        <a:pt x="12554" y="67569"/>
                      </a:lnTo>
                      <a:lnTo>
                        <a:pt x="30801" y="85328"/>
                      </a:lnTo>
                      <a:lnTo>
                        <a:pt x="47937" y="104080"/>
                      </a:lnTo>
                      <a:lnTo>
                        <a:pt x="78646" y="144290"/>
                      </a:lnTo>
                      <a:lnTo>
                        <a:pt x="103616" y="186427"/>
                      </a:lnTo>
                      <a:lnTo>
                        <a:pt x="123269" y="230724"/>
                      </a:lnTo>
                      <a:lnTo>
                        <a:pt x="137440" y="276646"/>
                      </a:lnTo>
                      <a:lnTo>
                        <a:pt x="146042" y="323915"/>
                      </a:lnTo>
                      <a:lnTo>
                        <a:pt x="148937" y="372084"/>
                      </a:lnTo>
                      <a:lnTo>
                        <a:pt x="146523" y="416361"/>
                      </a:lnTo>
                      <a:lnTo>
                        <a:pt x="139303" y="459802"/>
                      </a:lnTo>
                      <a:lnTo>
                        <a:pt x="127314" y="502260"/>
                      </a:lnTo>
                      <a:lnTo>
                        <a:pt x="110593" y="543586"/>
                      </a:lnTo>
                      <a:lnTo>
                        <a:pt x="91210" y="580140"/>
                      </a:lnTo>
                      <a:lnTo>
                        <a:pt x="68351" y="614568"/>
                      </a:lnTo>
                      <a:lnTo>
                        <a:pt x="42103" y="646759"/>
                      </a:lnTo>
                      <a:lnTo>
                        <a:pt x="12554" y="676598"/>
                      </a:lnTo>
                      <a:lnTo>
                        <a:pt x="3469" y="689100"/>
                      </a:lnTo>
                      <a:lnTo>
                        <a:pt x="0" y="703614"/>
                      </a:lnTo>
                      <a:lnTo>
                        <a:pt x="2223" y="718373"/>
                      </a:lnTo>
                      <a:lnTo>
                        <a:pt x="10219" y="731612"/>
                      </a:lnTo>
                      <a:lnTo>
                        <a:pt x="16466" y="737110"/>
                      </a:lnTo>
                      <a:lnTo>
                        <a:pt x="23505" y="741048"/>
                      </a:lnTo>
                      <a:lnTo>
                        <a:pt x="31077" y="743417"/>
                      </a:lnTo>
                      <a:lnTo>
                        <a:pt x="38920" y="744209"/>
                      </a:lnTo>
                      <a:lnTo>
                        <a:pt x="45944" y="743571"/>
                      </a:lnTo>
                      <a:lnTo>
                        <a:pt x="100134" y="698712"/>
                      </a:lnTo>
                      <a:lnTo>
                        <a:pt x="131138" y="660652"/>
                      </a:lnTo>
                      <a:lnTo>
                        <a:pt x="158162" y="619916"/>
                      </a:lnTo>
                      <a:lnTo>
                        <a:pt x="181104" y="576643"/>
                      </a:lnTo>
                      <a:lnTo>
                        <a:pt x="201041" y="527370"/>
                      </a:lnTo>
                      <a:lnTo>
                        <a:pt x="215327" y="476735"/>
                      </a:lnTo>
                      <a:lnTo>
                        <a:pt x="223925" y="424914"/>
                      </a:lnTo>
                      <a:lnTo>
                        <a:pt x="226799" y="372084"/>
                      </a:lnTo>
                      <a:lnTo>
                        <a:pt x="224406" y="324165"/>
                      </a:lnTo>
                      <a:lnTo>
                        <a:pt x="217284" y="276951"/>
                      </a:lnTo>
                      <a:lnTo>
                        <a:pt x="205504" y="230681"/>
                      </a:lnTo>
                      <a:lnTo>
                        <a:pt x="189198" y="185766"/>
                      </a:lnTo>
                      <a:lnTo>
                        <a:pt x="168407" y="142358"/>
                      </a:lnTo>
                      <a:lnTo>
                        <a:pt x="143231" y="100783"/>
                      </a:lnTo>
                      <a:lnTo>
                        <a:pt x="106967" y="53290"/>
                      </a:lnTo>
                      <a:lnTo>
                        <a:pt x="65254" y="10210"/>
                      </a:lnTo>
                      <a:lnTo>
                        <a:pt x="52002" y="2220"/>
                      </a:lnTo>
                      <a:lnTo>
                        <a:pt x="37234" y="0"/>
                      </a:lnTo>
                      <a:close/>
                    </a:path>
                  </a:pathLst>
                </a:custGeom>
                <a:solidFill>
                  <a:srgbClr val="A1D621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6" name="bk object 41">
                  <a:extLst>
                    <a:ext uri="{FF2B5EF4-FFF2-40B4-BE49-F238E27FC236}">
                      <a16:creationId xmlns:a16="http://schemas.microsoft.com/office/drawing/2014/main" id="{FE0AF0D7-2323-45B8-B8BE-345D385FC65A}"/>
                    </a:ext>
                  </a:extLst>
                </p:cNvPr>
                <p:cNvSpPr/>
                <p:nvPr/>
              </p:nvSpPr>
              <p:spPr>
                <a:xfrm>
                  <a:off x="5932694" y="2914189"/>
                  <a:ext cx="111261" cy="4128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140" h="1329054">
                      <a:moveTo>
                        <a:pt x="37237" y="0"/>
                      </a:moveTo>
                      <a:lnTo>
                        <a:pt x="22721" y="3478"/>
                      </a:lnTo>
                      <a:lnTo>
                        <a:pt x="10223" y="12567"/>
                      </a:lnTo>
                      <a:lnTo>
                        <a:pt x="2226" y="25801"/>
                      </a:lnTo>
                      <a:lnTo>
                        <a:pt x="0" y="40561"/>
                      </a:lnTo>
                      <a:lnTo>
                        <a:pt x="3469" y="55077"/>
                      </a:lnTo>
                      <a:lnTo>
                        <a:pt x="12558" y="67581"/>
                      </a:lnTo>
                      <a:lnTo>
                        <a:pt x="46263" y="100276"/>
                      </a:lnTo>
                      <a:lnTo>
                        <a:pt x="77998" y="134641"/>
                      </a:lnTo>
                      <a:lnTo>
                        <a:pt x="107698" y="170595"/>
                      </a:lnTo>
                      <a:lnTo>
                        <a:pt x="135294" y="208061"/>
                      </a:lnTo>
                      <a:lnTo>
                        <a:pt x="160721" y="246958"/>
                      </a:lnTo>
                      <a:lnTo>
                        <a:pt x="185290" y="289805"/>
                      </a:lnTo>
                      <a:lnTo>
                        <a:pt x="207105" y="333838"/>
                      </a:lnTo>
                      <a:lnTo>
                        <a:pt x="226132" y="378927"/>
                      </a:lnTo>
                      <a:lnTo>
                        <a:pt x="242331" y="424945"/>
                      </a:lnTo>
                      <a:lnTo>
                        <a:pt x="255668" y="471763"/>
                      </a:lnTo>
                      <a:lnTo>
                        <a:pt x="266105" y="519252"/>
                      </a:lnTo>
                      <a:lnTo>
                        <a:pt x="273605" y="567284"/>
                      </a:lnTo>
                      <a:lnTo>
                        <a:pt x="278132" y="615731"/>
                      </a:lnTo>
                      <a:lnTo>
                        <a:pt x="279649" y="664464"/>
                      </a:lnTo>
                      <a:lnTo>
                        <a:pt x="278136" y="713448"/>
                      </a:lnTo>
                      <a:lnTo>
                        <a:pt x="273618" y="762028"/>
                      </a:lnTo>
                      <a:lnTo>
                        <a:pt x="266128" y="810103"/>
                      </a:lnTo>
                      <a:lnTo>
                        <a:pt x="255692" y="857591"/>
                      </a:lnTo>
                      <a:lnTo>
                        <a:pt x="242364" y="904321"/>
                      </a:lnTo>
                      <a:lnTo>
                        <a:pt x="226155" y="950259"/>
                      </a:lnTo>
                      <a:lnTo>
                        <a:pt x="207106" y="995279"/>
                      </a:lnTo>
                      <a:lnTo>
                        <a:pt x="185250" y="1039278"/>
                      </a:lnTo>
                      <a:lnTo>
                        <a:pt x="160619" y="1082153"/>
                      </a:lnTo>
                      <a:lnTo>
                        <a:pt x="133245" y="1123800"/>
                      </a:lnTo>
                      <a:lnTo>
                        <a:pt x="106008" y="1160472"/>
                      </a:lnTo>
                      <a:lnTo>
                        <a:pt x="76747" y="1195703"/>
                      </a:lnTo>
                      <a:lnTo>
                        <a:pt x="45566" y="1229369"/>
                      </a:lnTo>
                      <a:lnTo>
                        <a:pt x="12568" y="1261346"/>
                      </a:lnTo>
                      <a:lnTo>
                        <a:pt x="3473" y="1273850"/>
                      </a:lnTo>
                      <a:lnTo>
                        <a:pt x="1" y="1288366"/>
                      </a:lnTo>
                      <a:lnTo>
                        <a:pt x="2226" y="1303126"/>
                      </a:lnTo>
                      <a:lnTo>
                        <a:pt x="10223" y="1316360"/>
                      </a:lnTo>
                      <a:lnTo>
                        <a:pt x="16464" y="1321859"/>
                      </a:lnTo>
                      <a:lnTo>
                        <a:pt x="23500" y="1325801"/>
                      </a:lnTo>
                      <a:lnTo>
                        <a:pt x="31070" y="1328174"/>
                      </a:lnTo>
                      <a:lnTo>
                        <a:pt x="38913" y="1328967"/>
                      </a:lnTo>
                      <a:lnTo>
                        <a:pt x="45942" y="1328330"/>
                      </a:lnTo>
                      <a:lnTo>
                        <a:pt x="101266" y="1283799"/>
                      </a:lnTo>
                      <a:lnTo>
                        <a:pt x="135315" y="1247036"/>
                      </a:lnTo>
                      <a:lnTo>
                        <a:pt x="167269" y="1208559"/>
                      </a:lnTo>
                      <a:lnTo>
                        <a:pt x="197013" y="1168501"/>
                      </a:lnTo>
                      <a:lnTo>
                        <a:pt x="224421" y="1127041"/>
                      </a:lnTo>
                      <a:lnTo>
                        <a:pt x="249347" y="1084455"/>
                      </a:lnTo>
                      <a:lnTo>
                        <a:pt x="271764" y="1040827"/>
                      </a:lnTo>
                      <a:lnTo>
                        <a:pt x="291645" y="996242"/>
                      </a:lnTo>
                      <a:lnTo>
                        <a:pt x="308963" y="950785"/>
                      </a:lnTo>
                      <a:lnTo>
                        <a:pt x="323747" y="904321"/>
                      </a:lnTo>
                      <a:lnTo>
                        <a:pt x="335806" y="857568"/>
                      </a:lnTo>
                      <a:lnTo>
                        <a:pt x="345268" y="810025"/>
                      </a:lnTo>
                      <a:lnTo>
                        <a:pt x="352063" y="761925"/>
                      </a:lnTo>
                      <a:lnTo>
                        <a:pt x="356160" y="713376"/>
                      </a:lnTo>
                      <a:lnTo>
                        <a:pt x="357532" y="664464"/>
                      </a:lnTo>
                      <a:lnTo>
                        <a:pt x="356183" y="616282"/>
                      </a:lnTo>
                      <a:lnTo>
                        <a:pt x="352157" y="568350"/>
                      </a:lnTo>
                      <a:lnTo>
                        <a:pt x="345482" y="520769"/>
                      </a:lnTo>
                      <a:lnTo>
                        <a:pt x="336188" y="473643"/>
                      </a:lnTo>
                      <a:lnTo>
                        <a:pt x="324304" y="427074"/>
                      </a:lnTo>
                      <a:lnTo>
                        <a:pt x="309859" y="381165"/>
                      </a:lnTo>
                      <a:lnTo>
                        <a:pt x="292884" y="336019"/>
                      </a:lnTo>
                      <a:lnTo>
                        <a:pt x="273407" y="291739"/>
                      </a:lnTo>
                      <a:lnTo>
                        <a:pt x="251457" y="248426"/>
                      </a:lnTo>
                      <a:lnTo>
                        <a:pt x="227065" y="206184"/>
                      </a:lnTo>
                      <a:lnTo>
                        <a:pt x="199274" y="163678"/>
                      </a:lnTo>
                      <a:lnTo>
                        <a:pt x="169125" y="122740"/>
                      </a:lnTo>
                      <a:lnTo>
                        <a:pt x="136690" y="83459"/>
                      </a:lnTo>
                      <a:lnTo>
                        <a:pt x="102040" y="45923"/>
                      </a:lnTo>
                      <a:lnTo>
                        <a:pt x="65248" y="10222"/>
                      </a:lnTo>
                      <a:lnTo>
                        <a:pt x="52001" y="2219"/>
                      </a:lnTo>
                      <a:lnTo>
                        <a:pt x="37237" y="0"/>
                      </a:lnTo>
                      <a:close/>
                    </a:path>
                  </a:pathLst>
                </a:custGeom>
                <a:solidFill>
                  <a:srgbClr val="A1D621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7" name="bk object 42">
                  <a:extLst>
                    <a:ext uri="{FF2B5EF4-FFF2-40B4-BE49-F238E27FC236}">
                      <a16:creationId xmlns:a16="http://schemas.microsoft.com/office/drawing/2014/main" id="{32F8A73D-F68D-414C-B696-FB7CEC525170}"/>
                    </a:ext>
                  </a:extLst>
                </p:cNvPr>
                <p:cNvSpPr/>
                <p:nvPr/>
              </p:nvSpPr>
              <p:spPr>
                <a:xfrm>
                  <a:off x="6045732" y="3165901"/>
                  <a:ext cx="36890" cy="15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45" h="48895">
                      <a:moveTo>
                        <a:pt x="94415" y="0"/>
                      </a:moveTo>
                      <a:lnTo>
                        <a:pt x="24281" y="0"/>
                      </a:lnTo>
                      <a:lnTo>
                        <a:pt x="14829" y="1906"/>
                      </a:lnTo>
                      <a:lnTo>
                        <a:pt x="7111" y="7107"/>
                      </a:lnTo>
                      <a:lnTo>
                        <a:pt x="1907" y="14824"/>
                      </a:lnTo>
                      <a:lnTo>
                        <a:pt x="0" y="24281"/>
                      </a:lnTo>
                      <a:lnTo>
                        <a:pt x="1907" y="33728"/>
                      </a:lnTo>
                      <a:lnTo>
                        <a:pt x="7111" y="41443"/>
                      </a:lnTo>
                      <a:lnTo>
                        <a:pt x="14829" y="46645"/>
                      </a:lnTo>
                      <a:lnTo>
                        <a:pt x="24281" y="48553"/>
                      </a:lnTo>
                      <a:lnTo>
                        <a:pt x="94415" y="48553"/>
                      </a:lnTo>
                      <a:lnTo>
                        <a:pt x="103867" y="46645"/>
                      </a:lnTo>
                      <a:lnTo>
                        <a:pt x="111581" y="41443"/>
                      </a:lnTo>
                      <a:lnTo>
                        <a:pt x="116781" y="33728"/>
                      </a:lnTo>
                      <a:lnTo>
                        <a:pt x="118687" y="24281"/>
                      </a:lnTo>
                      <a:lnTo>
                        <a:pt x="116781" y="14824"/>
                      </a:lnTo>
                      <a:lnTo>
                        <a:pt x="111581" y="7107"/>
                      </a:lnTo>
                      <a:lnTo>
                        <a:pt x="103867" y="1906"/>
                      </a:lnTo>
                      <a:lnTo>
                        <a:pt x="94415" y="0"/>
                      </a:lnTo>
                      <a:close/>
                    </a:path>
                  </a:pathLst>
                </a:custGeom>
                <a:solidFill>
                  <a:srgbClr val="69747A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8" name="bk object 43">
                  <a:extLst>
                    <a:ext uri="{FF2B5EF4-FFF2-40B4-BE49-F238E27FC236}">
                      <a16:creationId xmlns:a16="http://schemas.microsoft.com/office/drawing/2014/main" id="{ACE8DB66-3EA0-4694-9CF1-2E6C69D28D2E}"/>
                    </a:ext>
                  </a:extLst>
                </p:cNvPr>
                <p:cNvSpPr/>
                <p:nvPr/>
              </p:nvSpPr>
              <p:spPr>
                <a:xfrm>
                  <a:off x="6035123" y="3008639"/>
                  <a:ext cx="241656" cy="172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875" h="554354">
                      <a:moveTo>
                        <a:pt x="340439" y="0"/>
                      </a:moveTo>
                      <a:lnTo>
                        <a:pt x="23360" y="0"/>
                      </a:lnTo>
                      <a:lnTo>
                        <a:pt x="14268" y="1836"/>
                      </a:lnTo>
                      <a:lnTo>
                        <a:pt x="6842" y="6844"/>
                      </a:lnTo>
                      <a:lnTo>
                        <a:pt x="1836" y="14272"/>
                      </a:lnTo>
                      <a:lnTo>
                        <a:pt x="0" y="23371"/>
                      </a:lnTo>
                      <a:lnTo>
                        <a:pt x="1836" y="32461"/>
                      </a:lnTo>
                      <a:lnTo>
                        <a:pt x="6842" y="39883"/>
                      </a:lnTo>
                      <a:lnTo>
                        <a:pt x="14268" y="44886"/>
                      </a:lnTo>
                      <a:lnTo>
                        <a:pt x="23360" y="46721"/>
                      </a:lnTo>
                      <a:lnTo>
                        <a:pt x="340439" y="46721"/>
                      </a:lnTo>
                      <a:lnTo>
                        <a:pt x="349140" y="47918"/>
                      </a:lnTo>
                      <a:lnTo>
                        <a:pt x="357025" y="51349"/>
                      </a:lnTo>
                      <a:lnTo>
                        <a:pt x="363701" y="56775"/>
                      </a:lnTo>
                      <a:lnTo>
                        <a:pt x="368774" y="63956"/>
                      </a:lnTo>
                      <a:lnTo>
                        <a:pt x="483482" y="284849"/>
                      </a:lnTo>
                      <a:lnTo>
                        <a:pt x="495968" y="302515"/>
                      </a:lnTo>
                      <a:lnTo>
                        <a:pt x="512417" y="315866"/>
                      </a:lnTo>
                      <a:lnTo>
                        <a:pt x="531848" y="324310"/>
                      </a:lnTo>
                      <a:lnTo>
                        <a:pt x="553281" y="327257"/>
                      </a:lnTo>
                      <a:lnTo>
                        <a:pt x="699067" y="327257"/>
                      </a:lnTo>
                      <a:lnTo>
                        <a:pt x="711489" y="329771"/>
                      </a:lnTo>
                      <a:lnTo>
                        <a:pt x="721645" y="336624"/>
                      </a:lnTo>
                      <a:lnTo>
                        <a:pt x="728499" y="346777"/>
                      </a:lnTo>
                      <a:lnTo>
                        <a:pt x="731014" y="359193"/>
                      </a:lnTo>
                      <a:lnTo>
                        <a:pt x="731014" y="475189"/>
                      </a:lnTo>
                      <a:lnTo>
                        <a:pt x="728499" y="487609"/>
                      </a:lnTo>
                      <a:lnTo>
                        <a:pt x="721645" y="497762"/>
                      </a:lnTo>
                      <a:lnTo>
                        <a:pt x="711489" y="504612"/>
                      </a:lnTo>
                      <a:lnTo>
                        <a:pt x="699067" y="507125"/>
                      </a:lnTo>
                      <a:lnTo>
                        <a:pt x="557448" y="507125"/>
                      </a:lnTo>
                      <a:lnTo>
                        <a:pt x="548356" y="508962"/>
                      </a:lnTo>
                      <a:lnTo>
                        <a:pt x="540931" y="513969"/>
                      </a:lnTo>
                      <a:lnTo>
                        <a:pt x="535924" y="521398"/>
                      </a:lnTo>
                      <a:lnTo>
                        <a:pt x="534088" y="530496"/>
                      </a:lnTo>
                      <a:lnTo>
                        <a:pt x="535924" y="539587"/>
                      </a:lnTo>
                      <a:lnTo>
                        <a:pt x="540931" y="547009"/>
                      </a:lnTo>
                      <a:lnTo>
                        <a:pt x="548356" y="552012"/>
                      </a:lnTo>
                      <a:lnTo>
                        <a:pt x="557448" y="553847"/>
                      </a:lnTo>
                      <a:lnTo>
                        <a:pt x="699067" y="553847"/>
                      </a:lnTo>
                      <a:lnTo>
                        <a:pt x="729660" y="547655"/>
                      </a:lnTo>
                      <a:lnTo>
                        <a:pt x="754669" y="530782"/>
                      </a:lnTo>
                      <a:lnTo>
                        <a:pt x="771544" y="505776"/>
                      </a:lnTo>
                      <a:lnTo>
                        <a:pt x="777735" y="475189"/>
                      </a:lnTo>
                      <a:lnTo>
                        <a:pt x="777735" y="359193"/>
                      </a:lnTo>
                      <a:lnTo>
                        <a:pt x="771544" y="328610"/>
                      </a:lnTo>
                      <a:lnTo>
                        <a:pt x="754669" y="303604"/>
                      </a:lnTo>
                      <a:lnTo>
                        <a:pt x="729660" y="286728"/>
                      </a:lnTo>
                      <a:lnTo>
                        <a:pt x="699067" y="280535"/>
                      </a:lnTo>
                      <a:lnTo>
                        <a:pt x="553281" y="280535"/>
                      </a:lnTo>
                      <a:lnTo>
                        <a:pt x="544581" y="279340"/>
                      </a:lnTo>
                      <a:lnTo>
                        <a:pt x="536695" y="275913"/>
                      </a:lnTo>
                      <a:lnTo>
                        <a:pt x="530019" y="270490"/>
                      </a:lnTo>
                      <a:lnTo>
                        <a:pt x="524947" y="263311"/>
                      </a:lnTo>
                      <a:lnTo>
                        <a:pt x="410238" y="42417"/>
                      </a:lnTo>
                      <a:lnTo>
                        <a:pt x="397751" y="24750"/>
                      </a:lnTo>
                      <a:lnTo>
                        <a:pt x="381299" y="11396"/>
                      </a:lnTo>
                      <a:lnTo>
                        <a:pt x="361868" y="2948"/>
                      </a:lnTo>
                      <a:lnTo>
                        <a:pt x="340439" y="0"/>
                      </a:lnTo>
                      <a:close/>
                    </a:path>
                  </a:pathLst>
                </a:custGeom>
                <a:solidFill>
                  <a:srgbClr val="838B92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29" name="bk object 44">
                  <a:extLst>
                    <a:ext uri="{FF2B5EF4-FFF2-40B4-BE49-F238E27FC236}">
                      <a16:creationId xmlns:a16="http://schemas.microsoft.com/office/drawing/2014/main" id="{92D79457-6639-4945-BFBA-91F7410417D1}"/>
                    </a:ext>
                  </a:extLst>
                </p:cNvPr>
                <p:cNvSpPr/>
                <p:nvPr/>
              </p:nvSpPr>
              <p:spPr>
                <a:xfrm>
                  <a:off x="6073670" y="3029592"/>
                  <a:ext cx="83248" cy="64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70" h="206375">
                      <a:moveTo>
                        <a:pt x="23360" y="0"/>
                      </a:moveTo>
                      <a:lnTo>
                        <a:pt x="14268" y="1836"/>
                      </a:lnTo>
                      <a:lnTo>
                        <a:pt x="6842" y="6842"/>
                      </a:lnTo>
                      <a:lnTo>
                        <a:pt x="1836" y="14268"/>
                      </a:lnTo>
                      <a:lnTo>
                        <a:pt x="0" y="23360"/>
                      </a:lnTo>
                      <a:lnTo>
                        <a:pt x="0" y="182518"/>
                      </a:lnTo>
                      <a:lnTo>
                        <a:pt x="1836" y="191608"/>
                      </a:lnTo>
                      <a:lnTo>
                        <a:pt x="6842" y="199030"/>
                      </a:lnTo>
                      <a:lnTo>
                        <a:pt x="14268" y="204033"/>
                      </a:lnTo>
                      <a:lnTo>
                        <a:pt x="23360" y="205868"/>
                      </a:lnTo>
                      <a:lnTo>
                        <a:pt x="244547" y="205868"/>
                      </a:lnTo>
                      <a:lnTo>
                        <a:pt x="253639" y="204033"/>
                      </a:lnTo>
                      <a:lnTo>
                        <a:pt x="261065" y="199030"/>
                      </a:lnTo>
                      <a:lnTo>
                        <a:pt x="266072" y="191608"/>
                      </a:lnTo>
                      <a:lnTo>
                        <a:pt x="267908" y="182518"/>
                      </a:lnTo>
                      <a:lnTo>
                        <a:pt x="266072" y="173419"/>
                      </a:lnTo>
                      <a:lnTo>
                        <a:pt x="261065" y="165991"/>
                      </a:lnTo>
                      <a:lnTo>
                        <a:pt x="253639" y="160983"/>
                      </a:lnTo>
                      <a:lnTo>
                        <a:pt x="244547" y="159146"/>
                      </a:lnTo>
                      <a:lnTo>
                        <a:pt x="46710" y="159146"/>
                      </a:lnTo>
                      <a:lnTo>
                        <a:pt x="46710" y="23360"/>
                      </a:lnTo>
                      <a:lnTo>
                        <a:pt x="44874" y="14268"/>
                      </a:lnTo>
                      <a:lnTo>
                        <a:pt x="39869" y="6842"/>
                      </a:lnTo>
                      <a:lnTo>
                        <a:pt x="32446" y="1836"/>
                      </a:lnTo>
                      <a:lnTo>
                        <a:pt x="23360" y="0"/>
                      </a:lnTo>
                      <a:close/>
                    </a:path>
                  </a:pathLst>
                </a:custGeom>
                <a:solidFill>
                  <a:srgbClr val="838B92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30" name="bk object 45">
                  <a:extLst>
                    <a:ext uri="{FF2B5EF4-FFF2-40B4-BE49-F238E27FC236}">
                      <a16:creationId xmlns:a16="http://schemas.microsoft.com/office/drawing/2014/main" id="{25EA46DF-B661-4E41-A0BD-F73C069A48B7}"/>
                    </a:ext>
                  </a:extLst>
                </p:cNvPr>
                <p:cNvSpPr/>
                <p:nvPr/>
              </p:nvSpPr>
              <p:spPr>
                <a:xfrm>
                  <a:off x="6090430" y="3125958"/>
                  <a:ext cx="101002" cy="101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20" h="325120">
                      <a:moveTo>
                        <a:pt x="162288" y="0"/>
                      </a:moveTo>
                      <a:lnTo>
                        <a:pt x="119196" y="5807"/>
                      </a:lnTo>
                      <a:lnTo>
                        <a:pt x="80442" y="22189"/>
                      </a:lnTo>
                      <a:lnTo>
                        <a:pt x="47587" y="47587"/>
                      </a:lnTo>
                      <a:lnTo>
                        <a:pt x="22189" y="80442"/>
                      </a:lnTo>
                      <a:lnTo>
                        <a:pt x="5807" y="119196"/>
                      </a:lnTo>
                      <a:lnTo>
                        <a:pt x="0" y="162288"/>
                      </a:lnTo>
                      <a:lnTo>
                        <a:pt x="5807" y="205376"/>
                      </a:lnTo>
                      <a:lnTo>
                        <a:pt x="22189" y="244126"/>
                      </a:lnTo>
                      <a:lnTo>
                        <a:pt x="47587" y="276979"/>
                      </a:lnTo>
                      <a:lnTo>
                        <a:pt x="80442" y="302377"/>
                      </a:lnTo>
                      <a:lnTo>
                        <a:pt x="119196" y="318758"/>
                      </a:lnTo>
                      <a:lnTo>
                        <a:pt x="162288" y="324566"/>
                      </a:lnTo>
                      <a:lnTo>
                        <a:pt x="205375" y="318758"/>
                      </a:lnTo>
                      <a:lnTo>
                        <a:pt x="244123" y="302377"/>
                      </a:lnTo>
                      <a:lnTo>
                        <a:pt x="275869" y="277834"/>
                      </a:lnTo>
                      <a:lnTo>
                        <a:pt x="162288" y="277834"/>
                      </a:lnTo>
                      <a:lnTo>
                        <a:pt x="117342" y="268740"/>
                      </a:lnTo>
                      <a:lnTo>
                        <a:pt x="80603" y="243954"/>
                      </a:lnTo>
                      <a:lnTo>
                        <a:pt x="55815" y="207222"/>
                      </a:lnTo>
                      <a:lnTo>
                        <a:pt x="46721" y="162288"/>
                      </a:lnTo>
                      <a:lnTo>
                        <a:pt x="55815" y="117348"/>
                      </a:lnTo>
                      <a:lnTo>
                        <a:pt x="80603" y="80612"/>
                      </a:lnTo>
                      <a:lnTo>
                        <a:pt x="117342" y="55825"/>
                      </a:lnTo>
                      <a:lnTo>
                        <a:pt x="162288" y="46731"/>
                      </a:lnTo>
                      <a:lnTo>
                        <a:pt x="275867" y="46731"/>
                      </a:lnTo>
                      <a:lnTo>
                        <a:pt x="244123" y="22189"/>
                      </a:lnTo>
                      <a:lnTo>
                        <a:pt x="205375" y="5807"/>
                      </a:lnTo>
                      <a:lnTo>
                        <a:pt x="162288" y="0"/>
                      </a:lnTo>
                      <a:close/>
                    </a:path>
                    <a:path w="325120" h="325120">
                      <a:moveTo>
                        <a:pt x="275867" y="46731"/>
                      </a:moveTo>
                      <a:lnTo>
                        <a:pt x="162288" y="46731"/>
                      </a:lnTo>
                      <a:lnTo>
                        <a:pt x="207222" y="55825"/>
                      </a:lnTo>
                      <a:lnTo>
                        <a:pt x="243954" y="80612"/>
                      </a:lnTo>
                      <a:lnTo>
                        <a:pt x="268740" y="117348"/>
                      </a:lnTo>
                      <a:lnTo>
                        <a:pt x="277834" y="162288"/>
                      </a:lnTo>
                      <a:lnTo>
                        <a:pt x="268740" y="207222"/>
                      </a:lnTo>
                      <a:lnTo>
                        <a:pt x="243954" y="243954"/>
                      </a:lnTo>
                      <a:lnTo>
                        <a:pt x="207222" y="268740"/>
                      </a:lnTo>
                      <a:lnTo>
                        <a:pt x="162288" y="277834"/>
                      </a:lnTo>
                      <a:lnTo>
                        <a:pt x="275869" y="277834"/>
                      </a:lnTo>
                      <a:lnTo>
                        <a:pt x="276974" y="276979"/>
                      </a:lnTo>
                      <a:lnTo>
                        <a:pt x="302369" y="244126"/>
                      </a:lnTo>
                      <a:lnTo>
                        <a:pt x="318749" y="205376"/>
                      </a:lnTo>
                      <a:lnTo>
                        <a:pt x="324555" y="162288"/>
                      </a:lnTo>
                      <a:lnTo>
                        <a:pt x="318749" y="119196"/>
                      </a:lnTo>
                      <a:lnTo>
                        <a:pt x="302369" y="80442"/>
                      </a:lnTo>
                      <a:lnTo>
                        <a:pt x="276974" y="47587"/>
                      </a:lnTo>
                      <a:lnTo>
                        <a:pt x="275867" y="46731"/>
                      </a:lnTo>
                      <a:close/>
                    </a:path>
                  </a:pathLst>
                </a:custGeom>
                <a:solidFill>
                  <a:srgbClr val="838B92"/>
                </a:solidFill>
              </p:spPr>
              <p:txBody>
                <a:bodyPr wrap="square" lIns="0" tIns="0" rIns="0" bIns="0" rtlCol="0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4A1F2131-BB19-458E-8A72-62E4692C554C}"/>
                  </a:ext>
                </a:extLst>
              </p:cNvPr>
              <p:cNvSpPr/>
              <p:nvPr/>
            </p:nvSpPr>
            <p:spPr>
              <a:xfrm>
                <a:off x="6465842" y="3100830"/>
                <a:ext cx="1155424" cy="31468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/>
                    <a:ea typeface="ＭＳ Ｐゴシック" charset="0"/>
                  </a:rPr>
                  <a:t>Smart Automation Services</a:t>
                </a:r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2162C449-71B9-47EA-AEEC-9F459F402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078845" y="2031821"/>
                <a:ext cx="405617" cy="399933"/>
              </a:xfrm>
              <a:prstGeom prst="rect">
                <a:avLst/>
              </a:prstGeom>
            </p:spPr>
          </p:pic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C2579F3-F924-428D-A2E6-10A8354C5532}"/>
                  </a:ext>
                </a:extLst>
              </p:cNvPr>
              <p:cNvSpPr/>
              <p:nvPr/>
            </p:nvSpPr>
            <p:spPr>
              <a:xfrm>
                <a:off x="7769039" y="2419778"/>
                <a:ext cx="1009145" cy="21698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/>
                    <a:ea typeface="ＭＳ Ｐゴシック" charset="0"/>
                  </a:rPr>
                  <a:t>Integration Kit</a:t>
                </a:r>
              </a:p>
            </p:txBody>
          </p:sp>
          <p:sp>
            <p:nvSpPr>
              <p:cNvPr id="113" name="bk object 76">
                <a:extLst>
                  <a:ext uri="{FF2B5EF4-FFF2-40B4-BE49-F238E27FC236}">
                    <a16:creationId xmlns:a16="http://schemas.microsoft.com/office/drawing/2014/main" id="{CF4872BF-64F0-4756-929A-EDF42FB2781A}"/>
                  </a:ext>
                </a:extLst>
              </p:cNvPr>
              <p:cNvSpPr/>
              <p:nvPr/>
            </p:nvSpPr>
            <p:spPr>
              <a:xfrm>
                <a:off x="4288795" y="2653108"/>
                <a:ext cx="383218" cy="477127"/>
              </a:xfrm>
              <a:prstGeom prst="rect">
                <a:avLst/>
              </a:prstGeom>
              <a:blipFill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3AED7063-6B0C-49B6-9629-6DEEF9233C86}"/>
                  </a:ext>
                </a:extLst>
              </p:cNvPr>
              <p:cNvSpPr/>
              <p:nvPr/>
            </p:nvSpPr>
            <p:spPr>
              <a:xfrm>
                <a:off x="3996186" y="3145653"/>
                <a:ext cx="977501" cy="203133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/>
                    <a:ea typeface="ＭＳ Ｐゴシック" charset="0"/>
                  </a:rPr>
                  <a:t>  Digital assistant</a:t>
                </a: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CF2A652-5144-42AB-A751-2E2ACC2979F9}"/>
                  </a:ext>
                </a:extLst>
              </p:cNvPr>
              <p:cNvSpPr/>
              <p:nvPr/>
            </p:nvSpPr>
            <p:spPr>
              <a:xfrm>
                <a:off x="7804619" y="3162823"/>
                <a:ext cx="933546" cy="93577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09463636-5A0F-41C8-BC2C-DF3415B4249A}"/>
                  </a:ext>
                </a:extLst>
              </p:cNvPr>
              <p:cNvGrpSpPr/>
              <p:nvPr/>
            </p:nvGrpSpPr>
            <p:grpSpPr>
              <a:xfrm>
                <a:off x="8127401" y="3269005"/>
                <a:ext cx="338959" cy="459806"/>
                <a:chOff x="7216379" y="3338916"/>
                <a:chExt cx="251730" cy="340661"/>
              </a:xfrm>
            </p:grpSpPr>
            <p:sp>
              <p:nvSpPr>
                <p:cNvPr id="119" name="Freeform: Shape 426">
                  <a:extLst>
                    <a:ext uri="{FF2B5EF4-FFF2-40B4-BE49-F238E27FC236}">
                      <a16:creationId xmlns:a16="http://schemas.microsoft.com/office/drawing/2014/main" id="{81729F6B-AD56-4834-8FDF-B61CAEBD093E}"/>
                    </a:ext>
                  </a:extLst>
                </p:cNvPr>
                <p:cNvSpPr/>
                <p:nvPr/>
              </p:nvSpPr>
              <p:spPr>
                <a:xfrm>
                  <a:off x="7299899" y="3567436"/>
                  <a:ext cx="168210" cy="112141"/>
                </a:xfrm>
                <a:custGeom>
                  <a:avLst/>
                  <a:gdLst>
                    <a:gd name="connsiteX0" fmla="*/ 0 w 192881"/>
                    <a:gd name="connsiteY0" fmla="*/ 0 h 128588"/>
                    <a:gd name="connsiteX1" fmla="*/ 0 w 192881"/>
                    <a:gd name="connsiteY1" fmla="*/ 64294 h 128588"/>
                    <a:gd name="connsiteX2" fmla="*/ 92869 w 192881"/>
                    <a:gd name="connsiteY2" fmla="*/ 64294 h 128588"/>
                    <a:gd name="connsiteX3" fmla="*/ 92869 w 192881"/>
                    <a:gd name="connsiteY3" fmla="*/ 128588 h 128588"/>
                    <a:gd name="connsiteX4" fmla="*/ 192881 w 192881"/>
                    <a:gd name="connsiteY4" fmla="*/ 128588 h 12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2881" h="128588">
                      <a:moveTo>
                        <a:pt x="0" y="0"/>
                      </a:moveTo>
                      <a:lnTo>
                        <a:pt x="0" y="64294"/>
                      </a:lnTo>
                      <a:lnTo>
                        <a:pt x="92869" y="64294"/>
                      </a:lnTo>
                      <a:lnTo>
                        <a:pt x="92869" y="128588"/>
                      </a:lnTo>
                      <a:lnTo>
                        <a:pt x="192881" y="128588"/>
                      </a:lnTo>
                    </a:path>
                  </a:pathLst>
                </a:custGeom>
                <a:noFill/>
                <a:ln w="1905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  <p:grpSp>
              <p:nvGrpSpPr>
                <p:cNvPr id="120" name="Group 13">
                  <a:extLst>
                    <a:ext uri="{FF2B5EF4-FFF2-40B4-BE49-F238E27FC236}">
                      <a16:creationId xmlns:a16="http://schemas.microsoft.com/office/drawing/2014/main" id="{C0E7C108-C019-47EF-980B-CDFA62157AA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7216379" y="3338916"/>
                  <a:ext cx="176970" cy="231946"/>
                  <a:chOff x="2674" y="1597"/>
                  <a:chExt cx="441" cy="578"/>
                </a:xfrm>
              </p:grpSpPr>
              <p:sp>
                <p:nvSpPr>
                  <p:cNvPr id="121" name="Freeform 14">
                    <a:extLst>
                      <a:ext uri="{FF2B5EF4-FFF2-40B4-BE49-F238E27FC236}">
                        <a16:creationId xmlns:a16="http://schemas.microsoft.com/office/drawing/2014/main" id="{A9A4AECB-B97D-4C2D-A486-3B747DD944BA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674" y="1597"/>
                    <a:ext cx="441" cy="578"/>
                  </a:xfrm>
                  <a:custGeom>
                    <a:avLst/>
                    <a:gdLst>
                      <a:gd name="T0" fmla="*/ 131 w 184"/>
                      <a:gd name="T1" fmla="*/ 64 h 243"/>
                      <a:gd name="T2" fmla="*/ 131 w 184"/>
                      <a:gd name="T3" fmla="*/ 7 h 243"/>
                      <a:gd name="T4" fmla="*/ 117 w 184"/>
                      <a:gd name="T5" fmla="*/ 7 h 243"/>
                      <a:gd name="T6" fmla="*/ 117 w 184"/>
                      <a:gd name="T7" fmla="*/ 64 h 243"/>
                      <a:gd name="T8" fmla="*/ 67 w 184"/>
                      <a:gd name="T9" fmla="*/ 63 h 243"/>
                      <a:gd name="T10" fmla="*/ 60 w 184"/>
                      <a:gd name="T11" fmla="*/ 0 h 243"/>
                      <a:gd name="T12" fmla="*/ 53 w 184"/>
                      <a:gd name="T13" fmla="*/ 63 h 243"/>
                      <a:gd name="T14" fmla="*/ 7 w 184"/>
                      <a:gd name="T15" fmla="*/ 64 h 243"/>
                      <a:gd name="T16" fmla="*/ 0 w 184"/>
                      <a:gd name="T17" fmla="*/ 149 h 243"/>
                      <a:gd name="T18" fmla="*/ 1 w 184"/>
                      <a:gd name="T19" fmla="*/ 163 h 243"/>
                      <a:gd name="T20" fmla="*/ 12 w 184"/>
                      <a:gd name="T21" fmla="*/ 196 h 243"/>
                      <a:gd name="T22" fmla="*/ 21 w 184"/>
                      <a:gd name="T23" fmla="*/ 211 h 243"/>
                      <a:gd name="T24" fmla="*/ 34 w 184"/>
                      <a:gd name="T25" fmla="*/ 223 h 243"/>
                      <a:gd name="T26" fmla="*/ 49 w 184"/>
                      <a:gd name="T27" fmla="*/ 232 h 243"/>
                      <a:gd name="T28" fmla="*/ 65 w 184"/>
                      <a:gd name="T29" fmla="*/ 239 h 243"/>
                      <a:gd name="T30" fmla="*/ 83 w 184"/>
                      <a:gd name="T31" fmla="*/ 243 h 243"/>
                      <a:gd name="T32" fmla="*/ 100 w 184"/>
                      <a:gd name="T33" fmla="*/ 243 h 243"/>
                      <a:gd name="T34" fmla="*/ 118 w 184"/>
                      <a:gd name="T35" fmla="*/ 239 h 243"/>
                      <a:gd name="T36" fmla="*/ 135 w 184"/>
                      <a:gd name="T37" fmla="*/ 232 h 243"/>
                      <a:gd name="T38" fmla="*/ 150 w 184"/>
                      <a:gd name="T39" fmla="*/ 223 h 243"/>
                      <a:gd name="T40" fmla="*/ 162 w 184"/>
                      <a:gd name="T41" fmla="*/ 211 h 243"/>
                      <a:gd name="T42" fmla="*/ 172 w 184"/>
                      <a:gd name="T43" fmla="*/ 196 h 243"/>
                      <a:gd name="T44" fmla="*/ 183 w 184"/>
                      <a:gd name="T45" fmla="*/ 163 h 243"/>
                      <a:gd name="T46" fmla="*/ 184 w 184"/>
                      <a:gd name="T47" fmla="*/ 149 h 243"/>
                      <a:gd name="T48" fmla="*/ 176 w 184"/>
                      <a:gd name="T49" fmla="*/ 64 h 243"/>
                      <a:gd name="T50" fmla="*/ 169 w 184"/>
                      <a:gd name="T51" fmla="*/ 157 h 243"/>
                      <a:gd name="T52" fmla="*/ 166 w 184"/>
                      <a:gd name="T53" fmla="*/ 176 h 243"/>
                      <a:gd name="T54" fmla="*/ 152 w 184"/>
                      <a:gd name="T55" fmla="*/ 201 h 243"/>
                      <a:gd name="T56" fmla="*/ 141 w 184"/>
                      <a:gd name="T57" fmla="*/ 211 h 243"/>
                      <a:gd name="T58" fmla="*/ 129 w 184"/>
                      <a:gd name="T59" fmla="*/ 220 h 243"/>
                      <a:gd name="T60" fmla="*/ 115 w 184"/>
                      <a:gd name="T61" fmla="*/ 225 h 243"/>
                      <a:gd name="T62" fmla="*/ 100 w 184"/>
                      <a:gd name="T63" fmla="*/ 228 h 243"/>
                      <a:gd name="T64" fmla="*/ 85 w 184"/>
                      <a:gd name="T65" fmla="*/ 229 h 243"/>
                      <a:gd name="T66" fmla="*/ 69 w 184"/>
                      <a:gd name="T67" fmla="*/ 226 h 243"/>
                      <a:gd name="T68" fmla="*/ 55 w 184"/>
                      <a:gd name="T69" fmla="*/ 220 h 243"/>
                      <a:gd name="T70" fmla="*/ 43 w 184"/>
                      <a:gd name="T71" fmla="*/ 212 h 243"/>
                      <a:gd name="T72" fmla="*/ 32 w 184"/>
                      <a:gd name="T73" fmla="*/ 202 h 243"/>
                      <a:gd name="T74" fmla="*/ 24 w 184"/>
                      <a:gd name="T75" fmla="*/ 189 h 243"/>
                      <a:gd name="T76" fmla="*/ 15 w 184"/>
                      <a:gd name="T77" fmla="*/ 161 h 243"/>
                      <a:gd name="T78" fmla="*/ 14 w 184"/>
                      <a:gd name="T79" fmla="*/ 149 h 243"/>
                      <a:gd name="T80" fmla="*/ 169 w 184"/>
                      <a:gd name="T81" fmla="*/ 78 h 2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4" h="243">
                        <a:moveTo>
                          <a:pt x="176" y="64"/>
                        </a:moveTo>
                        <a:cubicBezTo>
                          <a:pt x="131" y="64"/>
                          <a:pt x="131" y="64"/>
                          <a:pt x="131" y="64"/>
                        </a:cubicBezTo>
                        <a:cubicBezTo>
                          <a:pt x="131" y="63"/>
                          <a:pt x="131" y="63"/>
                          <a:pt x="131" y="63"/>
                        </a:cubicBezTo>
                        <a:cubicBezTo>
                          <a:pt x="131" y="7"/>
                          <a:pt x="131" y="7"/>
                          <a:pt x="131" y="7"/>
                        </a:cubicBezTo>
                        <a:cubicBezTo>
                          <a:pt x="131" y="3"/>
                          <a:pt x="127" y="0"/>
                          <a:pt x="124" y="0"/>
                        </a:cubicBezTo>
                        <a:cubicBezTo>
                          <a:pt x="120" y="0"/>
                          <a:pt x="117" y="3"/>
                          <a:pt x="117" y="7"/>
                        </a:cubicBezTo>
                        <a:cubicBezTo>
                          <a:pt x="117" y="63"/>
                          <a:pt x="117" y="63"/>
                          <a:pt x="117" y="63"/>
                        </a:cubicBezTo>
                        <a:cubicBezTo>
                          <a:pt x="117" y="63"/>
                          <a:pt x="117" y="63"/>
                          <a:pt x="117" y="64"/>
                        </a:cubicBezTo>
                        <a:cubicBezTo>
                          <a:pt x="67" y="64"/>
                          <a:pt x="67" y="64"/>
                          <a:pt x="67" y="64"/>
                        </a:cubicBezTo>
                        <a:cubicBezTo>
                          <a:pt x="67" y="63"/>
                          <a:pt x="67" y="63"/>
                          <a:pt x="67" y="63"/>
                        </a:cubicBezTo>
                        <a:cubicBezTo>
                          <a:pt x="67" y="7"/>
                          <a:pt x="67" y="7"/>
                          <a:pt x="67" y="7"/>
                        </a:cubicBezTo>
                        <a:cubicBezTo>
                          <a:pt x="67" y="3"/>
                          <a:pt x="64" y="0"/>
                          <a:pt x="60" y="0"/>
                        </a:cubicBezTo>
                        <a:cubicBezTo>
                          <a:pt x="56" y="0"/>
                          <a:pt x="53" y="3"/>
                          <a:pt x="53" y="7"/>
                        </a:cubicBezTo>
                        <a:cubicBezTo>
                          <a:pt x="53" y="63"/>
                          <a:pt x="53" y="63"/>
                          <a:pt x="53" y="63"/>
                        </a:cubicBezTo>
                        <a:cubicBezTo>
                          <a:pt x="53" y="63"/>
                          <a:pt x="53" y="63"/>
                          <a:pt x="53" y="64"/>
                        </a:cubicBezTo>
                        <a:cubicBezTo>
                          <a:pt x="7" y="64"/>
                          <a:pt x="7" y="64"/>
                          <a:pt x="7" y="64"/>
                        </a:cubicBezTo>
                        <a:cubicBezTo>
                          <a:pt x="3" y="64"/>
                          <a:pt x="0" y="67"/>
                          <a:pt x="0" y="71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52"/>
                          <a:pt x="0" y="155"/>
                          <a:pt x="0" y="158"/>
                        </a:cubicBezTo>
                        <a:cubicBezTo>
                          <a:pt x="1" y="163"/>
                          <a:pt x="1" y="163"/>
                          <a:pt x="1" y="163"/>
                        </a:cubicBezTo>
                        <a:cubicBezTo>
                          <a:pt x="2" y="169"/>
                          <a:pt x="3" y="174"/>
                          <a:pt x="5" y="180"/>
                        </a:cubicBezTo>
                        <a:cubicBezTo>
                          <a:pt x="6" y="186"/>
                          <a:pt x="9" y="191"/>
                          <a:pt x="12" y="196"/>
                        </a:cubicBezTo>
                        <a:cubicBezTo>
                          <a:pt x="14" y="201"/>
                          <a:pt x="18" y="206"/>
                          <a:pt x="21" y="210"/>
                        </a:cubicBezTo>
                        <a:cubicBezTo>
                          <a:pt x="21" y="211"/>
                          <a:pt x="21" y="211"/>
                          <a:pt x="21" y="211"/>
                        </a:cubicBezTo>
                        <a:cubicBezTo>
                          <a:pt x="25" y="215"/>
                          <a:pt x="29" y="219"/>
                          <a:pt x="33" y="222"/>
                        </a:cubicBezTo>
                        <a:cubicBezTo>
                          <a:pt x="34" y="223"/>
                          <a:pt x="34" y="223"/>
                          <a:pt x="34" y="223"/>
                        </a:cubicBezTo>
                        <a:cubicBezTo>
                          <a:pt x="38" y="226"/>
                          <a:pt x="43" y="229"/>
                          <a:pt x="48" y="232"/>
                        </a:cubicBezTo>
                        <a:cubicBezTo>
                          <a:pt x="49" y="232"/>
                          <a:pt x="49" y="232"/>
                          <a:pt x="49" y="232"/>
                        </a:cubicBezTo>
                        <a:cubicBezTo>
                          <a:pt x="54" y="235"/>
                          <a:pt x="59" y="237"/>
                          <a:pt x="64" y="239"/>
                        </a:cubicBezTo>
                        <a:cubicBezTo>
                          <a:pt x="65" y="239"/>
                          <a:pt x="65" y="239"/>
                          <a:pt x="65" y="239"/>
                        </a:cubicBezTo>
                        <a:cubicBezTo>
                          <a:pt x="71" y="241"/>
                          <a:pt x="76" y="242"/>
                          <a:pt x="82" y="242"/>
                        </a:cubicBezTo>
                        <a:cubicBezTo>
                          <a:pt x="83" y="243"/>
                          <a:pt x="83" y="243"/>
                          <a:pt x="83" y="243"/>
                        </a:cubicBezTo>
                        <a:cubicBezTo>
                          <a:pt x="86" y="243"/>
                          <a:pt x="89" y="243"/>
                          <a:pt x="92" y="243"/>
                        </a:cubicBezTo>
                        <a:cubicBezTo>
                          <a:pt x="95" y="243"/>
                          <a:pt x="97" y="243"/>
                          <a:pt x="100" y="243"/>
                        </a:cubicBezTo>
                        <a:cubicBezTo>
                          <a:pt x="102" y="242"/>
                          <a:pt x="102" y="242"/>
                          <a:pt x="102" y="242"/>
                        </a:cubicBezTo>
                        <a:cubicBezTo>
                          <a:pt x="107" y="242"/>
                          <a:pt x="113" y="241"/>
                          <a:pt x="118" y="239"/>
                        </a:cubicBezTo>
                        <a:cubicBezTo>
                          <a:pt x="119" y="239"/>
                          <a:pt x="119" y="239"/>
                          <a:pt x="119" y="239"/>
                        </a:cubicBezTo>
                        <a:cubicBezTo>
                          <a:pt x="125" y="237"/>
                          <a:pt x="130" y="235"/>
                          <a:pt x="135" y="232"/>
                        </a:cubicBezTo>
                        <a:cubicBezTo>
                          <a:pt x="136" y="232"/>
                          <a:pt x="136" y="232"/>
                          <a:pt x="136" y="232"/>
                        </a:cubicBezTo>
                        <a:cubicBezTo>
                          <a:pt x="141" y="229"/>
                          <a:pt x="145" y="226"/>
                          <a:pt x="150" y="223"/>
                        </a:cubicBezTo>
                        <a:cubicBezTo>
                          <a:pt x="150" y="222"/>
                          <a:pt x="150" y="222"/>
                          <a:pt x="150" y="222"/>
                        </a:cubicBezTo>
                        <a:cubicBezTo>
                          <a:pt x="154" y="219"/>
                          <a:pt x="158" y="215"/>
                          <a:pt x="162" y="211"/>
                        </a:cubicBezTo>
                        <a:cubicBezTo>
                          <a:pt x="162" y="210"/>
                          <a:pt x="162" y="210"/>
                          <a:pt x="162" y="210"/>
                        </a:cubicBezTo>
                        <a:cubicBezTo>
                          <a:pt x="166" y="206"/>
                          <a:pt x="169" y="201"/>
                          <a:pt x="172" y="196"/>
                        </a:cubicBezTo>
                        <a:cubicBezTo>
                          <a:pt x="175" y="191"/>
                          <a:pt x="177" y="186"/>
                          <a:pt x="179" y="180"/>
                        </a:cubicBezTo>
                        <a:cubicBezTo>
                          <a:pt x="181" y="174"/>
                          <a:pt x="182" y="169"/>
                          <a:pt x="183" y="163"/>
                        </a:cubicBezTo>
                        <a:cubicBezTo>
                          <a:pt x="183" y="158"/>
                          <a:pt x="183" y="158"/>
                          <a:pt x="183" y="158"/>
                        </a:cubicBezTo>
                        <a:cubicBezTo>
                          <a:pt x="183" y="155"/>
                          <a:pt x="184" y="152"/>
                          <a:pt x="184" y="149"/>
                        </a:cubicBezTo>
                        <a:cubicBezTo>
                          <a:pt x="184" y="71"/>
                          <a:pt x="184" y="71"/>
                          <a:pt x="184" y="71"/>
                        </a:cubicBezTo>
                        <a:cubicBezTo>
                          <a:pt x="184" y="67"/>
                          <a:pt x="180" y="64"/>
                          <a:pt x="176" y="64"/>
                        </a:cubicBezTo>
                        <a:close/>
                        <a:moveTo>
                          <a:pt x="169" y="149"/>
                        </a:moveTo>
                        <a:cubicBezTo>
                          <a:pt x="169" y="152"/>
                          <a:pt x="169" y="154"/>
                          <a:pt x="169" y="157"/>
                        </a:cubicBezTo>
                        <a:cubicBezTo>
                          <a:pt x="169" y="161"/>
                          <a:pt x="169" y="161"/>
                          <a:pt x="169" y="161"/>
                        </a:cubicBezTo>
                        <a:cubicBezTo>
                          <a:pt x="168" y="166"/>
                          <a:pt x="167" y="171"/>
                          <a:pt x="166" y="176"/>
                        </a:cubicBezTo>
                        <a:cubicBezTo>
                          <a:pt x="164" y="181"/>
                          <a:pt x="162" y="185"/>
                          <a:pt x="160" y="189"/>
                        </a:cubicBezTo>
                        <a:cubicBezTo>
                          <a:pt x="157" y="194"/>
                          <a:pt x="155" y="198"/>
                          <a:pt x="152" y="201"/>
                        </a:cubicBezTo>
                        <a:cubicBezTo>
                          <a:pt x="151" y="202"/>
                          <a:pt x="151" y="202"/>
                          <a:pt x="151" y="202"/>
                        </a:cubicBezTo>
                        <a:cubicBezTo>
                          <a:pt x="148" y="205"/>
                          <a:pt x="145" y="208"/>
                          <a:pt x="141" y="211"/>
                        </a:cubicBezTo>
                        <a:cubicBezTo>
                          <a:pt x="141" y="212"/>
                          <a:pt x="141" y="212"/>
                          <a:pt x="141" y="212"/>
                        </a:cubicBezTo>
                        <a:cubicBezTo>
                          <a:pt x="137" y="215"/>
                          <a:pt x="133" y="217"/>
                          <a:pt x="129" y="220"/>
                        </a:cubicBezTo>
                        <a:cubicBezTo>
                          <a:pt x="128" y="220"/>
                          <a:pt x="128" y="220"/>
                          <a:pt x="128" y="220"/>
                        </a:cubicBezTo>
                        <a:cubicBezTo>
                          <a:pt x="124" y="222"/>
                          <a:pt x="120" y="224"/>
                          <a:pt x="115" y="225"/>
                        </a:cubicBezTo>
                        <a:cubicBezTo>
                          <a:pt x="114" y="226"/>
                          <a:pt x="114" y="226"/>
                          <a:pt x="114" y="226"/>
                        </a:cubicBezTo>
                        <a:cubicBezTo>
                          <a:pt x="110" y="227"/>
                          <a:pt x="105" y="228"/>
                          <a:pt x="100" y="228"/>
                        </a:cubicBezTo>
                        <a:cubicBezTo>
                          <a:pt x="99" y="229"/>
                          <a:pt x="99" y="229"/>
                          <a:pt x="99" y="229"/>
                        </a:cubicBezTo>
                        <a:cubicBezTo>
                          <a:pt x="94" y="229"/>
                          <a:pt x="89" y="229"/>
                          <a:pt x="85" y="229"/>
                        </a:cubicBezTo>
                        <a:cubicBezTo>
                          <a:pt x="83" y="228"/>
                          <a:pt x="83" y="228"/>
                          <a:pt x="83" y="228"/>
                        </a:cubicBezTo>
                        <a:cubicBezTo>
                          <a:pt x="78" y="228"/>
                          <a:pt x="74" y="227"/>
                          <a:pt x="69" y="226"/>
                        </a:cubicBezTo>
                        <a:cubicBezTo>
                          <a:pt x="68" y="225"/>
                          <a:pt x="68" y="225"/>
                          <a:pt x="68" y="225"/>
                        </a:cubicBezTo>
                        <a:cubicBezTo>
                          <a:pt x="64" y="224"/>
                          <a:pt x="59" y="222"/>
                          <a:pt x="55" y="220"/>
                        </a:cubicBezTo>
                        <a:cubicBezTo>
                          <a:pt x="55" y="220"/>
                          <a:pt x="55" y="220"/>
                          <a:pt x="55" y="220"/>
                        </a:cubicBezTo>
                        <a:cubicBezTo>
                          <a:pt x="50" y="217"/>
                          <a:pt x="46" y="215"/>
                          <a:pt x="43" y="212"/>
                        </a:cubicBezTo>
                        <a:cubicBezTo>
                          <a:pt x="42" y="211"/>
                          <a:pt x="42" y="211"/>
                          <a:pt x="42" y="211"/>
                        </a:cubicBezTo>
                        <a:cubicBezTo>
                          <a:pt x="39" y="208"/>
                          <a:pt x="35" y="205"/>
                          <a:pt x="32" y="202"/>
                        </a:cubicBezTo>
                        <a:cubicBezTo>
                          <a:pt x="32" y="201"/>
                          <a:pt x="32" y="201"/>
                          <a:pt x="32" y="201"/>
                        </a:cubicBezTo>
                        <a:cubicBezTo>
                          <a:pt x="29" y="198"/>
                          <a:pt x="26" y="194"/>
                          <a:pt x="24" y="189"/>
                        </a:cubicBezTo>
                        <a:cubicBezTo>
                          <a:pt x="21" y="185"/>
                          <a:pt x="19" y="181"/>
                          <a:pt x="18" y="176"/>
                        </a:cubicBezTo>
                        <a:cubicBezTo>
                          <a:pt x="16" y="171"/>
                          <a:pt x="15" y="166"/>
                          <a:pt x="15" y="161"/>
                        </a:cubicBezTo>
                        <a:cubicBezTo>
                          <a:pt x="14" y="157"/>
                          <a:pt x="14" y="157"/>
                          <a:pt x="14" y="157"/>
                        </a:cubicBezTo>
                        <a:cubicBezTo>
                          <a:pt x="14" y="154"/>
                          <a:pt x="14" y="152"/>
                          <a:pt x="14" y="149"/>
                        </a:cubicBezTo>
                        <a:cubicBezTo>
                          <a:pt x="14" y="78"/>
                          <a:pt x="14" y="78"/>
                          <a:pt x="14" y="78"/>
                        </a:cubicBezTo>
                        <a:cubicBezTo>
                          <a:pt x="169" y="78"/>
                          <a:pt x="169" y="78"/>
                          <a:pt x="169" y="78"/>
                        </a:cubicBezTo>
                        <a:lnTo>
                          <a:pt x="169" y="149"/>
                        </a:lnTo>
                        <a:close/>
                      </a:path>
                    </a:pathLst>
                  </a:custGeom>
                  <a:solidFill>
                    <a:srgbClr val="A1D6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9747B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2" name="Freeform 15">
                    <a:extLst>
                      <a:ext uri="{FF2B5EF4-FFF2-40B4-BE49-F238E27FC236}">
                        <a16:creationId xmlns:a16="http://schemas.microsoft.com/office/drawing/2014/main" id="{756E6BFF-3432-4A7D-ADA1-385C430E1C6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75" y="1873"/>
                    <a:ext cx="230" cy="36"/>
                  </a:xfrm>
                  <a:custGeom>
                    <a:avLst/>
                    <a:gdLst>
                      <a:gd name="T0" fmla="*/ 7 w 96"/>
                      <a:gd name="T1" fmla="*/ 15 h 15"/>
                      <a:gd name="T2" fmla="*/ 88 w 96"/>
                      <a:gd name="T3" fmla="*/ 15 h 15"/>
                      <a:gd name="T4" fmla="*/ 96 w 96"/>
                      <a:gd name="T5" fmla="*/ 8 h 15"/>
                      <a:gd name="T6" fmla="*/ 88 w 96"/>
                      <a:gd name="T7" fmla="*/ 0 h 15"/>
                      <a:gd name="T8" fmla="*/ 7 w 96"/>
                      <a:gd name="T9" fmla="*/ 0 h 15"/>
                      <a:gd name="T10" fmla="*/ 0 w 96"/>
                      <a:gd name="T11" fmla="*/ 8 h 15"/>
                      <a:gd name="T12" fmla="*/ 7 w 96"/>
                      <a:gd name="T13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" h="15">
                        <a:moveTo>
                          <a:pt x="7" y="15"/>
                        </a:move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92" y="15"/>
                          <a:pt x="96" y="11"/>
                          <a:pt x="96" y="8"/>
                        </a:cubicBezTo>
                        <a:cubicBezTo>
                          <a:pt x="96" y="4"/>
                          <a:pt x="92" y="0"/>
                          <a:pt x="88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4" y="0"/>
                          <a:pt x="0" y="4"/>
                          <a:pt x="0" y="8"/>
                        </a:cubicBezTo>
                        <a:cubicBezTo>
                          <a:pt x="0" y="11"/>
                          <a:pt x="4" y="15"/>
                          <a:pt x="7" y="15"/>
                        </a:cubicBezTo>
                        <a:close/>
                      </a:path>
                    </a:pathLst>
                  </a:custGeom>
                  <a:solidFill>
                    <a:srgbClr val="A1D6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9747B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23" name="Freeform 16">
                    <a:extLst>
                      <a:ext uri="{FF2B5EF4-FFF2-40B4-BE49-F238E27FC236}">
                        <a16:creationId xmlns:a16="http://schemas.microsoft.com/office/drawing/2014/main" id="{B2F4BF48-8E21-40A9-8EED-D6FC44DFFC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1" y="1976"/>
                    <a:ext cx="177" cy="33"/>
                  </a:xfrm>
                  <a:custGeom>
                    <a:avLst/>
                    <a:gdLst>
                      <a:gd name="T0" fmla="*/ 67 w 74"/>
                      <a:gd name="T1" fmla="*/ 0 h 14"/>
                      <a:gd name="T2" fmla="*/ 7 w 74"/>
                      <a:gd name="T3" fmla="*/ 0 h 14"/>
                      <a:gd name="T4" fmla="*/ 0 w 74"/>
                      <a:gd name="T5" fmla="*/ 7 h 14"/>
                      <a:gd name="T6" fmla="*/ 7 w 74"/>
                      <a:gd name="T7" fmla="*/ 14 h 14"/>
                      <a:gd name="T8" fmla="*/ 67 w 74"/>
                      <a:gd name="T9" fmla="*/ 14 h 14"/>
                      <a:gd name="T10" fmla="*/ 74 w 74"/>
                      <a:gd name="T11" fmla="*/ 7 h 14"/>
                      <a:gd name="T12" fmla="*/ 67 w 74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4" h="14">
                        <a:moveTo>
                          <a:pt x="67" y="0"/>
                        </a:move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67" y="14"/>
                          <a:pt x="67" y="14"/>
                          <a:pt x="67" y="14"/>
                        </a:cubicBezTo>
                        <a:cubicBezTo>
                          <a:pt x="71" y="14"/>
                          <a:pt x="74" y="11"/>
                          <a:pt x="74" y="7"/>
                        </a:cubicBezTo>
                        <a:cubicBezTo>
                          <a:pt x="74" y="3"/>
                          <a:pt x="71" y="0"/>
                          <a:pt x="67" y="0"/>
                        </a:cubicBezTo>
                        <a:close/>
                      </a:path>
                    </a:pathLst>
                  </a:custGeom>
                  <a:solidFill>
                    <a:srgbClr val="A1D6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9747B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AC67520-8440-4568-9002-675F36225051}"/>
                  </a:ext>
                </a:extLst>
              </p:cNvPr>
              <p:cNvSpPr/>
              <p:nvPr/>
            </p:nvSpPr>
            <p:spPr>
              <a:xfrm>
                <a:off x="7819943" y="3720451"/>
                <a:ext cx="915947" cy="21698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/>
                    <a:ea typeface="ＭＳ Ｐゴシック" charset="0"/>
                  </a:rPr>
                  <a:t>Extension Kit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879F472F-248E-4F1D-BACC-9FA56AEAFDDC}"/>
                  </a:ext>
                </a:extLst>
              </p:cNvPr>
              <p:cNvSpPr/>
              <p:nvPr/>
            </p:nvSpPr>
            <p:spPr>
              <a:xfrm>
                <a:off x="8334842" y="3567131"/>
                <a:ext cx="107675" cy="107933"/>
              </a:xfrm>
              <a:prstGeom prst="ellipse">
                <a:avLst/>
              </a:prstGeom>
              <a:noFill/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uppieren 21">
              <a:extLst>
                <a:ext uri="{FF2B5EF4-FFF2-40B4-BE49-F238E27FC236}">
                  <a16:creationId xmlns:a16="http://schemas.microsoft.com/office/drawing/2014/main" id="{9A309E7C-567F-4302-900C-C6653378C35D}"/>
                </a:ext>
              </a:extLst>
            </p:cNvPr>
            <p:cNvGrpSpPr/>
            <p:nvPr/>
          </p:nvGrpSpPr>
          <p:grpSpPr>
            <a:xfrm>
              <a:off x="3408903" y="4647332"/>
              <a:ext cx="5161804" cy="1385698"/>
              <a:chOff x="3075528" y="4461065"/>
              <a:chExt cx="5161804" cy="1385698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69D1893-0865-4500-AA3F-31A8D9EF4857}"/>
                  </a:ext>
                </a:extLst>
              </p:cNvPr>
              <p:cNvSpPr/>
              <p:nvPr/>
            </p:nvSpPr>
            <p:spPr>
              <a:xfrm>
                <a:off x="3075528" y="4461065"/>
                <a:ext cx="5161804" cy="13856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8046564-3639-448E-8587-1DBF5DF82381}"/>
                  </a:ext>
                </a:extLst>
              </p:cNvPr>
              <p:cNvSpPr/>
              <p:nvPr/>
            </p:nvSpPr>
            <p:spPr>
              <a:xfrm>
                <a:off x="5278430" y="4774362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DDDDD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b="1" dirty="0">
                    <a:solidFill>
                      <a:schemeClr val="tx1"/>
                    </a:solidFill>
                  </a:rPr>
                  <a:t>ERP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DC191667-BE5F-4815-A36C-848DE5EBD3B5}"/>
                  </a:ext>
                </a:extLst>
              </p:cNvPr>
              <p:cNvSpPr/>
              <p:nvPr/>
            </p:nvSpPr>
            <p:spPr>
              <a:xfrm>
                <a:off x="4015612" y="4781166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DDDDD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b="1" dirty="0">
                    <a:solidFill>
                      <a:schemeClr val="tx1"/>
                    </a:solidFill>
                  </a:rPr>
                  <a:t>FP&amp;A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306B9C69-7359-4A9E-99D3-C40158CE1678}"/>
                  </a:ext>
                </a:extLst>
              </p:cNvPr>
              <p:cNvSpPr/>
              <p:nvPr/>
            </p:nvSpPr>
            <p:spPr>
              <a:xfrm>
                <a:off x="6541248" y="4774362"/>
                <a:ext cx="756000" cy="75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DDDDDD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100" b="1" dirty="0">
                    <a:solidFill>
                      <a:schemeClr val="tx1"/>
                    </a:solidFill>
                  </a:rPr>
                  <a:t>HCM</a:t>
                </a:r>
              </a:p>
            </p:txBody>
          </p:sp>
        </p:grpSp>
        <p:grpSp>
          <p:nvGrpSpPr>
            <p:cNvPr id="12" name="Gruppieren 22">
              <a:extLst>
                <a:ext uri="{FF2B5EF4-FFF2-40B4-BE49-F238E27FC236}">
                  <a16:creationId xmlns:a16="http://schemas.microsoft.com/office/drawing/2014/main" id="{20285236-8291-4392-977C-CBBA06790790}"/>
                </a:ext>
              </a:extLst>
            </p:cNvPr>
            <p:cNvGrpSpPr/>
            <p:nvPr/>
          </p:nvGrpSpPr>
          <p:grpSpPr>
            <a:xfrm>
              <a:off x="447675" y="4647332"/>
              <a:ext cx="2990850" cy="1385698"/>
              <a:chOff x="114300" y="4461065"/>
              <a:chExt cx="2990850" cy="138569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7AE13B30-C24D-4814-B574-84FDE905ED8D}"/>
                  </a:ext>
                </a:extLst>
              </p:cNvPr>
              <p:cNvSpPr/>
              <p:nvPr/>
            </p:nvSpPr>
            <p:spPr>
              <a:xfrm>
                <a:off x="114300" y="5462624"/>
                <a:ext cx="2990850" cy="2862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lvl="0" algn="ctr">
                  <a:lnSpc>
                    <a:spcPct val="90000"/>
                  </a:lnSpc>
                  <a:defRPr/>
                </a:pPr>
                <a:r>
                  <a:rPr lang="en-US" sz="1400" b="1" dirty="0">
                    <a:ea typeface="ＭＳ Ｐゴシック" charset="0"/>
                  </a:rPr>
                  <a:t>Functional Modules</a:t>
                </a:r>
              </a:p>
            </p:txBody>
          </p:sp>
          <p:grpSp>
            <p:nvGrpSpPr>
              <p:cNvPr id="77" name="Gruppieren 20">
                <a:extLst>
                  <a:ext uri="{FF2B5EF4-FFF2-40B4-BE49-F238E27FC236}">
                    <a16:creationId xmlns:a16="http://schemas.microsoft.com/office/drawing/2014/main" id="{6C864C18-1650-4132-B897-C4C0F28C98DD}"/>
                  </a:ext>
                </a:extLst>
              </p:cNvPr>
              <p:cNvGrpSpPr/>
              <p:nvPr/>
            </p:nvGrpSpPr>
            <p:grpSpPr>
              <a:xfrm>
                <a:off x="228601" y="4461065"/>
                <a:ext cx="2763594" cy="1385698"/>
                <a:chOff x="228601" y="4461065"/>
                <a:chExt cx="2763594" cy="1385698"/>
              </a:xfrm>
            </p:grpSpPr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CD8A0ED9-E666-406C-A17A-33E9F42D24BA}"/>
                    </a:ext>
                  </a:extLst>
                </p:cNvPr>
                <p:cNvSpPr/>
                <p:nvPr/>
              </p:nvSpPr>
              <p:spPr>
                <a:xfrm>
                  <a:off x="228601" y="4461065"/>
                  <a:ext cx="2763594" cy="1385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7C36B6F0-918E-4799-80C2-219AD53F84DA}"/>
                    </a:ext>
                  </a:extLst>
                </p:cNvPr>
                <p:cNvSpPr/>
                <p:nvPr/>
              </p:nvSpPr>
              <p:spPr>
                <a:xfrm>
                  <a:off x="566738" y="4576082"/>
                  <a:ext cx="771525" cy="77152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84EFC7DE-5179-4A19-BD8B-29F0ADA99F5F}"/>
                    </a:ext>
                  </a:extLst>
                </p:cNvPr>
                <p:cNvSpPr/>
                <p:nvPr/>
              </p:nvSpPr>
              <p:spPr>
                <a:xfrm>
                  <a:off x="1881188" y="4576082"/>
                  <a:ext cx="771525" cy="77152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bg1">
                      <a:lumMod val="8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A08970D5-2845-4192-B351-F83681F8B37B}"/>
                    </a:ext>
                  </a:extLst>
                </p:cNvPr>
                <p:cNvGrpSpPr/>
                <p:nvPr/>
              </p:nvGrpSpPr>
              <p:grpSpPr>
                <a:xfrm>
                  <a:off x="686029" y="4817268"/>
                  <a:ext cx="530381" cy="289150"/>
                  <a:chOff x="929077" y="4584882"/>
                  <a:chExt cx="462611" cy="252207"/>
                </a:xfrm>
              </p:grpSpPr>
              <p:sp>
                <p:nvSpPr>
                  <p:cNvPr id="90" name="Freeform 16">
                    <a:extLst>
                      <a:ext uri="{FF2B5EF4-FFF2-40B4-BE49-F238E27FC236}">
                        <a16:creationId xmlns:a16="http://schemas.microsoft.com/office/drawing/2014/main" id="{9BFB11D6-BAB8-4C42-ABD3-52BA77D643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7592" y="4662216"/>
                    <a:ext cx="32745" cy="107292"/>
                  </a:xfrm>
                  <a:custGeom>
                    <a:avLst/>
                    <a:gdLst>
                      <a:gd name="T0" fmla="*/ 10 w 20"/>
                      <a:gd name="T1" fmla="*/ 65 h 65"/>
                      <a:gd name="T2" fmla="*/ 0 w 20"/>
                      <a:gd name="T3" fmla="*/ 55 h 65"/>
                      <a:gd name="T4" fmla="*/ 0 w 20"/>
                      <a:gd name="T5" fmla="*/ 10 h 65"/>
                      <a:gd name="T6" fmla="*/ 10 w 20"/>
                      <a:gd name="T7" fmla="*/ 0 h 65"/>
                      <a:gd name="T8" fmla="*/ 20 w 20"/>
                      <a:gd name="T9" fmla="*/ 10 h 65"/>
                      <a:gd name="T10" fmla="*/ 20 w 20"/>
                      <a:gd name="T11" fmla="*/ 55 h 65"/>
                      <a:gd name="T12" fmla="*/ 10 w 20"/>
                      <a:gd name="T13" fmla="*/ 65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" h="65">
                        <a:moveTo>
                          <a:pt x="10" y="65"/>
                        </a:moveTo>
                        <a:cubicBezTo>
                          <a:pt x="4" y="65"/>
                          <a:pt x="0" y="60"/>
                          <a:pt x="0" y="55"/>
                        </a:cubicBez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5"/>
                          <a:pt x="4" y="0"/>
                          <a:pt x="10" y="0"/>
                        </a:cubicBezTo>
                        <a:cubicBezTo>
                          <a:pt x="15" y="0"/>
                          <a:pt x="20" y="5"/>
                          <a:pt x="20" y="10"/>
                        </a:cubicBezTo>
                        <a:cubicBezTo>
                          <a:pt x="20" y="55"/>
                          <a:pt x="20" y="55"/>
                          <a:pt x="20" y="55"/>
                        </a:cubicBezTo>
                        <a:cubicBezTo>
                          <a:pt x="20" y="60"/>
                          <a:pt x="15" y="65"/>
                          <a:pt x="10" y="65"/>
                        </a:cubicBezTo>
                        <a:close/>
                      </a:path>
                    </a:pathLst>
                  </a:custGeom>
                  <a:solidFill>
                    <a:srgbClr val="A2D72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91" name="Freeform 17">
                    <a:extLst>
                      <a:ext uri="{FF2B5EF4-FFF2-40B4-BE49-F238E27FC236}">
                        <a16:creationId xmlns:a16="http://schemas.microsoft.com/office/drawing/2014/main" id="{ED6E0CF2-F72E-480A-8E22-D188E395D3B5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929077" y="4584882"/>
                    <a:ext cx="462611" cy="144914"/>
                  </a:xfrm>
                  <a:custGeom>
                    <a:avLst/>
                    <a:gdLst>
                      <a:gd name="T0" fmla="*/ 140 w 280"/>
                      <a:gd name="T1" fmla="*/ 88 h 88"/>
                      <a:gd name="T2" fmla="*/ 138 w 280"/>
                      <a:gd name="T3" fmla="*/ 88 h 88"/>
                      <a:gd name="T4" fmla="*/ 4 w 280"/>
                      <a:gd name="T5" fmla="*/ 50 h 88"/>
                      <a:gd name="T6" fmla="*/ 0 w 280"/>
                      <a:gd name="T7" fmla="*/ 44 h 88"/>
                      <a:gd name="T8" fmla="*/ 4 w 280"/>
                      <a:gd name="T9" fmla="*/ 39 h 88"/>
                      <a:gd name="T10" fmla="*/ 138 w 280"/>
                      <a:gd name="T11" fmla="*/ 1 h 88"/>
                      <a:gd name="T12" fmla="*/ 142 w 280"/>
                      <a:gd name="T13" fmla="*/ 1 h 88"/>
                      <a:gd name="T14" fmla="*/ 276 w 280"/>
                      <a:gd name="T15" fmla="*/ 39 h 88"/>
                      <a:gd name="T16" fmla="*/ 280 w 280"/>
                      <a:gd name="T17" fmla="*/ 44 h 88"/>
                      <a:gd name="T18" fmla="*/ 276 w 280"/>
                      <a:gd name="T19" fmla="*/ 50 h 88"/>
                      <a:gd name="T20" fmla="*/ 142 w 280"/>
                      <a:gd name="T21" fmla="*/ 88 h 88"/>
                      <a:gd name="T22" fmla="*/ 140 w 280"/>
                      <a:gd name="T23" fmla="*/ 88 h 88"/>
                      <a:gd name="T24" fmla="*/ 28 w 280"/>
                      <a:gd name="T25" fmla="*/ 44 h 88"/>
                      <a:gd name="T26" fmla="*/ 140 w 280"/>
                      <a:gd name="T27" fmla="*/ 76 h 88"/>
                      <a:gd name="T28" fmla="*/ 252 w 280"/>
                      <a:gd name="T29" fmla="*/ 44 h 88"/>
                      <a:gd name="T30" fmla="*/ 140 w 280"/>
                      <a:gd name="T31" fmla="*/ 13 h 88"/>
                      <a:gd name="T32" fmla="*/ 28 w 280"/>
                      <a:gd name="T33" fmla="*/ 44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80" h="88">
                        <a:moveTo>
                          <a:pt x="140" y="88"/>
                        </a:moveTo>
                        <a:cubicBezTo>
                          <a:pt x="139" y="88"/>
                          <a:pt x="139" y="88"/>
                          <a:pt x="138" y="88"/>
                        </a:cubicBezTo>
                        <a:cubicBezTo>
                          <a:pt x="4" y="50"/>
                          <a:pt x="4" y="50"/>
                          <a:pt x="4" y="50"/>
                        </a:cubicBezTo>
                        <a:cubicBezTo>
                          <a:pt x="2" y="49"/>
                          <a:pt x="0" y="47"/>
                          <a:pt x="0" y="44"/>
                        </a:cubicBezTo>
                        <a:cubicBezTo>
                          <a:pt x="0" y="42"/>
                          <a:pt x="2" y="39"/>
                          <a:pt x="4" y="39"/>
                        </a:cubicBezTo>
                        <a:cubicBezTo>
                          <a:pt x="138" y="1"/>
                          <a:pt x="138" y="1"/>
                          <a:pt x="138" y="1"/>
                        </a:cubicBezTo>
                        <a:cubicBezTo>
                          <a:pt x="139" y="0"/>
                          <a:pt x="141" y="0"/>
                          <a:pt x="142" y="1"/>
                        </a:cubicBezTo>
                        <a:cubicBezTo>
                          <a:pt x="276" y="39"/>
                          <a:pt x="276" y="39"/>
                          <a:pt x="276" y="39"/>
                        </a:cubicBezTo>
                        <a:cubicBezTo>
                          <a:pt x="278" y="39"/>
                          <a:pt x="280" y="42"/>
                          <a:pt x="280" y="44"/>
                        </a:cubicBezTo>
                        <a:cubicBezTo>
                          <a:pt x="280" y="47"/>
                          <a:pt x="278" y="49"/>
                          <a:pt x="276" y="50"/>
                        </a:cubicBezTo>
                        <a:cubicBezTo>
                          <a:pt x="142" y="88"/>
                          <a:pt x="142" y="88"/>
                          <a:pt x="142" y="88"/>
                        </a:cubicBezTo>
                        <a:cubicBezTo>
                          <a:pt x="141" y="88"/>
                          <a:pt x="141" y="88"/>
                          <a:pt x="140" y="88"/>
                        </a:cubicBezTo>
                        <a:close/>
                        <a:moveTo>
                          <a:pt x="28" y="44"/>
                        </a:moveTo>
                        <a:cubicBezTo>
                          <a:pt x="140" y="76"/>
                          <a:pt x="140" y="76"/>
                          <a:pt x="140" y="76"/>
                        </a:cubicBezTo>
                        <a:cubicBezTo>
                          <a:pt x="252" y="44"/>
                          <a:pt x="252" y="44"/>
                          <a:pt x="252" y="44"/>
                        </a:cubicBezTo>
                        <a:cubicBezTo>
                          <a:pt x="140" y="13"/>
                          <a:pt x="140" y="13"/>
                          <a:pt x="140" y="13"/>
                        </a:cubicBezTo>
                        <a:lnTo>
                          <a:pt x="28" y="44"/>
                        </a:lnTo>
                        <a:close/>
                      </a:path>
                    </a:pathLst>
                  </a:custGeom>
                  <a:solidFill>
                    <a:srgbClr val="6974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92" name="Freeform 18">
                    <a:extLst>
                      <a:ext uri="{FF2B5EF4-FFF2-40B4-BE49-F238E27FC236}">
                        <a16:creationId xmlns:a16="http://schemas.microsoft.com/office/drawing/2014/main" id="{27157167-2F59-4A99-851B-0996A8399B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009" y="4681724"/>
                    <a:ext cx="264747" cy="155365"/>
                  </a:xfrm>
                  <a:custGeom>
                    <a:avLst/>
                    <a:gdLst>
                      <a:gd name="T0" fmla="*/ 125 w 160"/>
                      <a:gd name="T1" fmla="*/ 94 h 94"/>
                      <a:gd name="T2" fmla="*/ 35 w 160"/>
                      <a:gd name="T3" fmla="*/ 94 h 94"/>
                      <a:gd name="T4" fmla="*/ 0 w 160"/>
                      <a:gd name="T5" fmla="*/ 59 h 94"/>
                      <a:gd name="T6" fmla="*/ 0 w 160"/>
                      <a:gd name="T7" fmla="*/ 6 h 94"/>
                      <a:gd name="T8" fmla="*/ 6 w 160"/>
                      <a:gd name="T9" fmla="*/ 0 h 94"/>
                      <a:gd name="T10" fmla="*/ 12 w 160"/>
                      <a:gd name="T11" fmla="*/ 6 h 94"/>
                      <a:gd name="T12" fmla="*/ 12 w 160"/>
                      <a:gd name="T13" fmla="*/ 59 h 94"/>
                      <a:gd name="T14" fmla="*/ 35 w 160"/>
                      <a:gd name="T15" fmla="*/ 82 h 94"/>
                      <a:gd name="T16" fmla="*/ 125 w 160"/>
                      <a:gd name="T17" fmla="*/ 82 h 94"/>
                      <a:gd name="T18" fmla="*/ 148 w 160"/>
                      <a:gd name="T19" fmla="*/ 59 h 94"/>
                      <a:gd name="T20" fmla="*/ 148 w 160"/>
                      <a:gd name="T21" fmla="*/ 6 h 94"/>
                      <a:gd name="T22" fmla="*/ 154 w 160"/>
                      <a:gd name="T23" fmla="*/ 0 h 94"/>
                      <a:gd name="T24" fmla="*/ 160 w 160"/>
                      <a:gd name="T25" fmla="*/ 6 h 94"/>
                      <a:gd name="T26" fmla="*/ 160 w 160"/>
                      <a:gd name="T27" fmla="*/ 59 h 94"/>
                      <a:gd name="T28" fmla="*/ 125 w 160"/>
                      <a:gd name="T29" fmla="*/ 94 h 9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60" h="94">
                        <a:moveTo>
                          <a:pt x="125" y="94"/>
                        </a:moveTo>
                        <a:cubicBezTo>
                          <a:pt x="35" y="94"/>
                          <a:pt x="35" y="94"/>
                          <a:pt x="35" y="94"/>
                        </a:cubicBezTo>
                        <a:cubicBezTo>
                          <a:pt x="16" y="94"/>
                          <a:pt x="0" y="78"/>
                          <a:pt x="0" y="59"/>
                        </a:cubicBezTo>
                        <a:cubicBezTo>
                          <a:pt x="0" y="6"/>
                          <a:pt x="0" y="6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" y="0"/>
                          <a:pt x="12" y="2"/>
                          <a:pt x="12" y="6"/>
                        </a:cubicBezTo>
                        <a:cubicBezTo>
                          <a:pt x="12" y="59"/>
                          <a:pt x="12" y="59"/>
                          <a:pt x="12" y="59"/>
                        </a:cubicBezTo>
                        <a:cubicBezTo>
                          <a:pt x="12" y="71"/>
                          <a:pt x="22" y="82"/>
                          <a:pt x="35" y="82"/>
                        </a:cubicBezTo>
                        <a:cubicBezTo>
                          <a:pt x="125" y="82"/>
                          <a:pt x="125" y="82"/>
                          <a:pt x="125" y="82"/>
                        </a:cubicBezTo>
                        <a:cubicBezTo>
                          <a:pt x="138" y="82"/>
                          <a:pt x="148" y="71"/>
                          <a:pt x="148" y="59"/>
                        </a:cubicBezTo>
                        <a:cubicBezTo>
                          <a:pt x="148" y="6"/>
                          <a:pt x="148" y="6"/>
                          <a:pt x="148" y="6"/>
                        </a:cubicBezTo>
                        <a:cubicBezTo>
                          <a:pt x="148" y="2"/>
                          <a:pt x="151" y="0"/>
                          <a:pt x="154" y="0"/>
                        </a:cubicBezTo>
                        <a:cubicBezTo>
                          <a:pt x="157" y="0"/>
                          <a:pt x="160" y="2"/>
                          <a:pt x="160" y="6"/>
                        </a:cubicBezTo>
                        <a:cubicBezTo>
                          <a:pt x="160" y="59"/>
                          <a:pt x="160" y="59"/>
                          <a:pt x="160" y="59"/>
                        </a:cubicBezTo>
                        <a:cubicBezTo>
                          <a:pt x="160" y="78"/>
                          <a:pt x="144" y="94"/>
                          <a:pt x="125" y="94"/>
                        </a:cubicBezTo>
                        <a:close/>
                      </a:path>
                    </a:pathLst>
                  </a:custGeom>
                  <a:solidFill>
                    <a:srgbClr val="6974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93" name="Freeform 19">
                    <a:extLst>
                      <a:ext uri="{FF2B5EF4-FFF2-40B4-BE49-F238E27FC236}">
                        <a16:creationId xmlns:a16="http://schemas.microsoft.com/office/drawing/2014/main" id="{721831C6-F24C-431E-B86F-32B626FA60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24108" y="4777869"/>
                    <a:ext cx="39712" cy="39712"/>
                  </a:xfrm>
                  <a:custGeom>
                    <a:avLst/>
                    <a:gdLst>
                      <a:gd name="T0" fmla="*/ 20 w 24"/>
                      <a:gd name="T1" fmla="*/ 19 h 24"/>
                      <a:gd name="T2" fmla="*/ 20 w 24"/>
                      <a:gd name="T3" fmla="*/ 19 h 24"/>
                      <a:gd name="T4" fmla="*/ 4 w 24"/>
                      <a:gd name="T5" fmla="*/ 19 h 24"/>
                      <a:gd name="T6" fmla="*/ 4 w 24"/>
                      <a:gd name="T7" fmla="*/ 19 h 24"/>
                      <a:gd name="T8" fmla="*/ 4 w 24"/>
                      <a:gd name="T9" fmla="*/ 4 h 24"/>
                      <a:gd name="T10" fmla="*/ 4 w 24"/>
                      <a:gd name="T11" fmla="*/ 4 h 24"/>
                      <a:gd name="T12" fmla="*/ 20 w 24"/>
                      <a:gd name="T13" fmla="*/ 4 h 24"/>
                      <a:gd name="T14" fmla="*/ 20 w 24"/>
                      <a:gd name="T15" fmla="*/ 4 h 24"/>
                      <a:gd name="T16" fmla="*/ 20 w 24"/>
                      <a:gd name="T17" fmla="*/ 19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4" h="24">
                        <a:moveTo>
                          <a:pt x="20" y="19"/>
                        </a:moveTo>
                        <a:cubicBezTo>
                          <a:pt x="20" y="19"/>
                          <a:pt x="20" y="19"/>
                          <a:pt x="20" y="19"/>
                        </a:cubicBezTo>
                        <a:cubicBezTo>
                          <a:pt x="15" y="24"/>
                          <a:pt x="8" y="24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0" y="15"/>
                          <a:pt x="0" y="8"/>
                          <a:pt x="4" y="4"/>
                        </a:cubicBezTo>
                        <a:cubicBezTo>
                          <a:pt x="4" y="4"/>
                          <a:pt x="4" y="4"/>
                          <a:pt x="4" y="4"/>
                        </a:cubicBezTo>
                        <a:cubicBezTo>
                          <a:pt x="8" y="0"/>
                          <a:pt x="15" y="0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4" y="8"/>
                          <a:pt x="24" y="15"/>
                          <a:pt x="20" y="19"/>
                        </a:cubicBezTo>
                        <a:close/>
                      </a:path>
                    </a:pathLst>
                  </a:custGeom>
                  <a:solidFill>
                    <a:srgbClr val="A2D72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484D6A5-469D-4967-9EFD-71CFE780DA0D}"/>
                    </a:ext>
                  </a:extLst>
                </p:cNvPr>
                <p:cNvGrpSpPr/>
                <p:nvPr/>
              </p:nvGrpSpPr>
              <p:grpSpPr>
                <a:xfrm>
                  <a:off x="2094515" y="4790803"/>
                  <a:ext cx="342082" cy="342081"/>
                  <a:chOff x="1715126" y="4560497"/>
                  <a:chExt cx="342082" cy="342081"/>
                </a:xfrm>
              </p:grpSpPr>
              <p:sp>
                <p:nvSpPr>
                  <p:cNvPr id="84" name="Freeform 6">
                    <a:extLst>
                      <a:ext uri="{FF2B5EF4-FFF2-40B4-BE49-F238E27FC236}">
                        <a16:creationId xmlns:a16="http://schemas.microsoft.com/office/drawing/2014/main" id="{C8214D72-D464-4711-9BDD-071A6EDFAE98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804305" y="4853112"/>
                    <a:ext cx="252903" cy="49466"/>
                  </a:xfrm>
                  <a:custGeom>
                    <a:avLst/>
                    <a:gdLst>
                      <a:gd name="T0" fmla="*/ 129 w 153"/>
                      <a:gd name="T1" fmla="*/ 30 h 30"/>
                      <a:gd name="T2" fmla="*/ 6 w 153"/>
                      <a:gd name="T3" fmla="*/ 30 h 30"/>
                      <a:gd name="T4" fmla="*/ 0 w 153"/>
                      <a:gd name="T5" fmla="*/ 24 h 30"/>
                      <a:gd name="T6" fmla="*/ 6 w 153"/>
                      <a:gd name="T7" fmla="*/ 18 h 30"/>
                      <a:gd name="T8" fmla="*/ 18 w 153"/>
                      <a:gd name="T9" fmla="*/ 6 h 30"/>
                      <a:gd name="T10" fmla="*/ 24 w 153"/>
                      <a:gd name="T11" fmla="*/ 0 h 30"/>
                      <a:gd name="T12" fmla="*/ 147 w 153"/>
                      <a:gd name="T13" fmla="*/ 0 h 30"/>
                      <a:gd name="T14" fmla="*/ 151 w 153"/>
                      <a:gd name="T15" fmla="*/ 2 h 30"/>
                      <a:gd name="T16" fmla="*/ 153 w 153"/>
                      <a:gd name="T17" fmla="*/ 6 h 30"/>
                      <a:gd name="T18" fmla="*/ 129 w 153"/>
                      <a:gd name="T19" fmla="*/ 30 h 30"/>
                      <a:gd name="T20" fmla="*/ 27 w 153"/>
                      <a:gd name="T21" fmla="*/ 18 h 30"/>
                      <a:gd name="T22" fmla="*/ 129 w 153"/>
                      <a:gd name="T23" fmla="*/ 18 h 30"/>
                      <a:gd name="T24" fmla="*/ 139 w 153"/>
                      <a:gd name="T25" fmla="*/ 12 h 30"/>
                      <a:gd name="T26" fmla="*/ 29 w 153"/>
                      <a:gd name="T27" fmla="*/ 12 h 30"/>
                      <a:gd name="T28" fmla="*/ 27 w 153"/>
                      <a:gd name="T29" fmla="*/ 18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53" h="30">
                        <a:moveTo>
                          <a:pt x="129" y="30"/>
                        </a:moveTo>
                        <a:cubicBezTo>
                          <a:pt x="6" y="30"/>
                          <a:pt x="6" y="30"/>
                          <a:pt x="6" y="30"/>
                        </a:cubicBezTo>
                        <a:cubicBezTo>
                          <a:pt x="2" y="30"/>
                          <a:pt x="0" y="27"/>
                          <a:pt x="0" y="24"/>
                        </a:cubicBezTo>
                        <a:cubicBezTo>
                          <a:pt x="0" y="20"/>
                          <a:pt x="2" y="18"/>
                          <a:pt x="6" y="18"/>
                        </a:cubicBezTo>
                        <a:cubicBezTo>
                          <a:pt x="12" y="18"/>
                          <a:pt x="18" y="13"/>
                          <a:pt x="18" y="6"/>
                        </a:cubicBezTo>
                        <a:cubicBezTo>
                          <a:pt x="18" y="3"/>
                          <a:pt x="21" y="0"/>
                          <a:pt x="24" y="0"/>
                        </a:cubicBezTo>
                        <a:cubicBezTo>
                          <a:pt x="147" y="0"/>
                          <a:pt x="147" y="0"/>
                          <a:pt x="147" y="0"/>
                        </a:cubicBezTo>
                        <a:cubicBezTo>
                          <a:pt x="149" y="0"/>
                          <a:pt x="150" y="1"/>
                          <a:pt x="151" y="2"/>
                        </a:cubicBezTo>
                        <a:cubicBezTo>
                          <a:pt x="152" y="3"/>
                          <a:pt x="153" y="5"/>
                          <a:pt x="153" y="6"/>
                        </a:cubicBezTo>
                        <a:cubicBezTo>
                          <a:pt x="153" y="19"/>
                          <a:pt x="142" y="30"/>
                          <a:pt x="129" y="30"/>
                        </a:cubicBezTo>
                        <a:close/>
                        <a:moveTo>
                          <a:pt x="27" y="18"/>
                        </a:moveTo>
                        <a:cubicBezTo>
                          <a:pt x="129" y="18"/>
                          <a:pt x="129" y="18"/>
                          <a:pt x="129" y="18"/>
                        </a:cubicBezTo>
                        <a:cubicBezTo>
                          <a:pt x="133" y="18"/>
                          <a:pt x="137" y="15"/>
                          <a:pt x="139" y="12"/>
                        </a:cubicBezTo>
                        <a:cubicBezTo>
                          <a:pt x="29" y="12"/>
                          <a:pt x="29" y="12"/>
                          <a:pt x="29" y="12"/>
                        </a:cubicBezTo>
                        <a:cubicBezTo>
                          <a:pt x="29" y="14"/>
                          <a:pt x="28" y="16"/>
                          <a:pt x="27" y="18"/>
                        </a:cubicBezTo>
                        <a:close/>
                      </a:path>
                    </a:pathLst>
                  </a:custGeom>
                  <a:solidFill>
                    <a:srgbClr val="6974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85" name="Freeform 7">
                    <a:extLst>
                      <a:ext uri="{FF2B5EF4-FFF2-40B4-BE49-F238E27FC236}">
                        <a16:creationId xmlns:a16="http://schemas.microsoft.com/office/drawing/2014/main" id="{F13FF724-3C76-4117-9F17-006EF09F30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15126" y="4560497"/>
                    <a:ext cx="80818" cy="49466"/>
                  </a:xfrm>
                  <a:custGeom>
                    <a:avLst/>
                    <a:gdLst>
                      <a:gd name="T0" fmla="*/ 43 w 49"/>
                      <a:gd name="T1" fmla="*/ 30 h 30"/>
                      <a:gd name="T2" fmla="*/ 6 w 49"/>
                      <a:gd name="T3" fmla="*/ 30 h 30"/>
                      <a:gd name="T4" fmla="*/ 2 w 49"/>
                      <a:gd name="T5" fmla="*/ 28 h 30"/>
                      <a:gd name="T6" fmla="*/ 0 w 49"/>
                      <a:gd name="T7" fmla="*/ 24 h 30"/>
                      <a:gd name="T8" fmla="*/ 24 w 49"/>
                      <a:gd name="T9" fmla="*/ 0 h 30"/>
                      <a:gd name="T10" fmla="*/ 30 w 49"/>
                      <a:gd name="T11" fmla="*/ 6 h 30"/>
                      <a:gd name="T12" fmla="*/ 24 w 49"/>
                      <a:gd name="T13" fmla="*/ 12 h 30"/>
                      <a:gd name="T14" fmla="*/ 14 w 49"/>
                      <a:gd name="T15" fmla="*/ 18 h 30"/>
                      <a:gd name="T16" fmla="*/ 43 w 49"/>
                      <a:gd name="T17" fmla="*/ 18 h 30"/>
                      <a:gd name="T18" fmla="*/ 49 w 49"/>
                      <a:gd name="T19" fmla="*/ 24 h 30"/>
                      <a:gd name="T20" fmla="*/ 43 w 49"/>
                      <a:gd name="T21" fmla="*/ 30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9" h="30">
                        <a:moveTo>
                          <a:pt x="43" y="30"/>
                        </a:moveTo>
                        <a:cubicBezTo>
                          <a:pt x="6" y="30"/>
                          <a:pt x="6" y="30"/>
                          <a:pt x="6" y="30"/>
                        </a:cubicBezTo>
                        <a:cubicBezTo>
                          <a:pt x="5" y="30"/>
                          <a:pt x="3" y="29"/>
                          <a:pt x="2" y="28"/>
                        </a:cubicBezTo>
                        <a:cubicBezTo>
                          <a:pt x="1" y="27"/>
                          <a:pt x="0" y="25"/>
                          <a:pt x="0" y="24"/>
                        </a:cubicBezTo>
                        <a:cubicBezTo>
                          <a:pt x="1" y="10"/>
                          <a:pt x="11" y="0"/>
                          <a:pt x="24" y="0"/>
                        </a:cubicBezTo>
                        <a:cubicBezTo>
                          <a:pt x="28" y="0"/>
                          <a:pt x="30" y="3"/>
                          <a:pt x="30" y="6"/>
                        </a:cubicBezTo>
                        <a:cubicBezTo>
                          <a:pt x="30" y="9"/>
                          <a:pt x="28" y="12"/>
                          <a:pt x="24" y="12"/>
                        </a:cubicBezTo>
                        <a:cubicBezTo>
                          <a:pt x="20" y="12"/>
                          <a:pt x="16" y="14"/>
                          <a:pt x="14" y="18"/>
                        </a:cubicBezTo>
                        <a:cubicBezTo>
                          <a:pt x="43" y="18"/>
                          <a:pt x="43" y="18"/>
                          <a:pt x="43" y="18"/>
                        </a:cubicBezTo>
                        <a:cubicBezTo>
                          <a:pt x="46" y="18"/>
                          <a:pt x="49" y="20"/>
                          <a:pt x="49" y="24"/>
                        </a:cubicBezTo>
                        <a:cubicBezTo>
                          <a:pt x="49" y="27"/>
                          <a:pt x="46" y="30"/>
                          <a:pt x="43" y="30"/>
                        </a:cubicBezTo>
                        <a:close/>
                      </a:path>
                    </a:pathLst>
                  </a:custGeom>
                  <a:solidFill>
                    <a:srgbClr val="6974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86" name="Freeform 8">
                    <a:extLst>
                      <a:ext uri="{FF2B5EF4-FFF2-40B4-BE49-F238E27FC236}">
                        <a16:creationId xmlns:a16="http://schemas.microsoft.com/office/drawing/2014/main" id="{1CC4013F-BDB7-4640-A8B3-607217FC1F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839" y="4560497"/>
                    <a:ext cx="272411" cy="342081"/>
                  </a:xfrm>
                  <a:custGeom>
                    <a:avLst/>
                    <a:gdLst>
                      <a:gd name="T0" fmla="*/ 36 w 165"/>
                      <a:gd name="T1" fmla="*/ 207 h 207"/>
                      <a:gd name="T2" fmla="*/ 13 w 165"/>
                      <a:gd name="T3" fmla="*/ 183 h 207"/>
                      <a:gd name="T4" fmla="*/ 13 w 165"/>
                      <a:gd name="T5" fmla="*/ 23 h 207"/>
                      <a:gd name="T6" fmla="*/ 12 w 165"/>
                      <a:gd name="T7" fmla="*/ 22 h 207"/>
                      <a:gd name="T8" fmla="*/ 0 w 165"/>
                      <a:gd name="T9" fmla="*/ 12 h 207"/>
                      <a:gd name="T10" fmla="*/ 0 w 165"/>
                      <a:gd name="T11" fmla="*/ 0 h 207"/>
                      <a:gd name="T12" fmla="*/ 142 w 165"/>
                      <a:gd name="T13" fmla="*/ 0 h 207"/>
                      <a:gd name="T14" fmla="*/ 165 w 165"/>
                      <a:gd name="T15" fmla="*/ 23 h 207"/>
                      <a:gd name="T16" fmla="*/ 165 w 165"/>
                      <a:gd name="T17" fmla="*/ 183 h 207"/>
                      <a:gd name="T18" fmla="*/ 153 w 165"/>
                      <a:gd name="T19" fmla="*/ 183 h 207"/>
                      <a:gd name="T20" fmla="*/ 153 w 165"/>
                      <a:gd name="T21" fmla="*/ 23 h 207"/>
                      <a:gd name="T22" fmla="*/ 142 w 165"/>
                      <a:gd name="T23" fmla="*/ 12 h 207"/>
                      <a:gd name="T24" fmla="*/ 21 w 165"/>
                      <a:gd name="T25" fmla="*/ 12 h 207"/>
                      <a:gd name="T26" fmla="*/ 24 w 165"/>
                      <a:gd name="T27" fmla="*/ 19 h 207"/>
                      <a:gd name="T28" fmla="*/ 25 w 165"/>
                      <a:gd name="T29" fmla="*/ 23 h 207"/>
                      <a:gd name="T30" fmla="*/ 25 w 165"/>
                      <a:gd name="T31" fmla="*/ 183 h 207"/>
                      <a:gd name="T32" fmla="*/ 36 w 165"/>
                      <a:gd name="T33" fmla="*/ 195 h 207"/>
                      <a:gd name="T34" fmla="*/ 36 w 165"/>
                      <a:gd name="T35" fmla="*/ 207 h 2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65" h="207">
                        <a:moveTo>
                          <a:pt x="36" y="207"/>
                        </a:moveTo>
                        <a:cubicBezTo>
                          <a:pt x="23" y="207"/>
                          <a:pt x="13" y="196"/>
                          <a:pt x="13" y="183"/>
                        </a:cubicBezTo>
                        <a:cubicBezTo>
                          <a:pt x="13" y="23"/>
                          <a:pt x="13" y="23"/>
                          <a:pt x="13" y="23"/>
                        </a:cubicBezTo>
                        <a:cubicBezTo>
                          <a:pt x="13" y="23"/>
                          <a:pt x="12" y="22"/>
                          <a:pt x="12" y="22"/>
                        </a:cubicBezTo>
                        <a:cubicBezTo>
                          <a:pt x="11" y="16"/>
                          <a:pt x="6" y="12"/>
                          <a:pt x="0" y="12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42" y="0"/>
                          <a:pt x="142" y="0"/>
                          <a:pt x="142" y="0"/>
                        </a:cubicBezTo>
                        <a:cubicBezTo>
                          <a:pt x="154" y="0"/>
                          <a:pt x="165" y="10"/>
                          <a:pt x="165" y="23"/>
                        </a:cubicBezTo>
                        <a:cubicBezTo>
                          <a:pt x="165" y="183"/>
                          <a:pt x="165" y="183"/>
                          <a:pt x="165" y="183"/>
                        </a:cubicBezTo>
                        <a:cubicBezTo>
                          <a:pt x="153" y="183"/>
                          <a:pt x="153" y="183"/>
                          <a:pt x="153" y="183"/>
                        </a:cubicBezTo>
                        <a:cubicBezTo>
                          <a:pt x="153" y="23"/>
                          <a:pt x="153" y="23"/>
                          <a:pt x="153" y="23"/>
                        </a:cubicBezTo>
                        <a:cubicBezTo>
                          <a:pt x="153" y="17"/>
                          <a:pt x="148" y="12"/>
                          <a:pt x="142" y="12"/>
                        </a:cubicBezTo>
                        <a:cubicBezTo>
                          <a:pt x="21" y="12"/>
                          <a:pt x="21" y="12"/>
                          <a:pt x="21" y="12"/>
                        </a:cubicBezTo>
                        <a:cubicBezTo>
                          <a:pt x="23" y="14"/>
                          <a:pt x="24" y="17"/>
                          <a:pt x="24" y="19"/>
                        </a:cubicBezTo>
                        <a:cubicBezTo>
                          <a:pt x="24" y="20"/>
                          <a:pt x="25" y="22"/>
                          <a:pt x="25" y="23"/>
                        </a:cubicBezTo>
                        <a:cubicBezTo>
                          <a:pt x="25" y="183"/>
                          <a:pt x="25" y="183"/>
                          <a:pt x="25" y="183"/>
                        </a:cubicBezTo>
                        <a:cubicBezTo>
                          <a:pt x="25" y="190"/>
                          <a:pt x="30" y="195"/>
                          <a:pt x="36" y="195"/>
                        </a:cubicBezTo>
                        <a:lnTo>
                          <a:pt x="36" y="207"/>
                        </a:lnTo>
                        <a:close/>
                      </a:path>
                    </a:pathLst>
                  </a:custGeom>
                  <a:solidFill>
                    <a:srgbClr val="6974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87" name="Freeform 9">
                    <a:extLst>
                      <a:ext uri="{FF2B5EF4-FFF2-40B4-BE49-F238E27FC236}">
                        <a16:creationId xmlns:a16="http://schemas.microsoft.com/office/drawing/2014/main" id="{74759493-2928-4A22-99DE-7225C997BE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21025" y="4786925"/>
                    <a:ext cx="163725" cy="19508"/>
                  </a:xfrm>
                  <a:custGeom>
                    <a:avLst/>
                    <a:gdLst>
                      <a:gd name="T0" fmla="*/ 93 w 99"/>
                      <a:gd name="T1" fmla="*/ 12 h 12"/>
                      <a:gd name="T2" fmla="*/ 6 w 99"/>
                      <a:gd name="T3" fmla="*/ 12 h 12"/>
                      <a:gd name="T4" fmla="*/ 0 w 99"/>
                      <a:gd name="T5" fmla="*/ 6 h 12"/>
                      <a:gd name="T6" fmla="*/ 6 w 99"/>
                      <a:gd name="T7" fmla="*/ 0 h 12"/>
                      <a:gd name="T8" fmla="*/ 93 w 99"/>
                      <a:gd name="T9" fmla="*/ 0 h 12"/>
                      <a:gd name="T10" fmla="*/ 99 w 99"/>
                      <a:gd name="T11" fmla="*/ 6 h 12"/>
                      <a:gd name="T12" fmla="*/ 93 w 99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9" h="12">
                        <a:moveTo>
                          <a:pt x="93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10"/>
                          <a:pt x="0" y="6"/>
                        </a:cubicBezTo>
                        <a:cubicBezTo>
                          <a:pt x="0" y="3"/>
                          <a:pt x="3" y="0"/>
                          <a:pt x="6" y="0"/>
                        </a:cubicBezTo>
                        <a:cubicBezTo>
                          <a:pt x="93" y="0"/>
                          <a:pt x="93" y="0"/>
                          <a:pt x="93" y="0"/>
                        </a:cubicBezTo>
                        <a:cubicBezTo>
                          <a:pt x="96" y="0"/>
                          <a:pt x="99" y="3"/>
                          <a:pt x="99" y="6"/>
                        </a:cubicBezTo>
                        <a:cubicBezTo>
                          <a:pt x="99" y="10"/>
                          <a:pt x="96" y="12"/>
                          <a:pt x="93" y="12"/>
                        </a:cubicBezTo>
                        <a:close/>
                      </a:path>
                    </a:pathLst>
                  </a:custGeom>
                  <a:solidFill>
                    <a:srgbClr val="6974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88" name="Freeform 10">
                    <a:extLst>
                      <a:ext uri="{FF2B5EF4-FFF2-40B4-BE49-F238E27FC236}">
                        <a16:creationId xmlns:a16="http://schemas.microsoft.com/office/drawing/2014/main" id="{6819194E-58D8-41A3-9925-4924A29FD8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21025" y="4743730"/>
                    <a:ext cx="163725" cy="20204"/>
                  </a:xfrm>
                  <a:custGeom>
                    <a:avLst/>
                    <a:gdLst>
                      <a:gd name="T0" fmla="*/ 93 w 99"/>
                      <a:gd name="T1" fmla="*/ 12 h 12"/>
                      <a:gd name="T2" fmla="*/ 6 w 99"/>
                      <a:gd name="T3" fmla="*/ 12 h 12"/>
                      <a:gd name="T4" fmla="*/ 0 w 99"/>
                      <a:gd name="T5" fmla="*/ 6 h 12"/>
                      <a:gd name="T6" fmla="*/ 6 w 99"/>
                      <a:gd name="T7" fmla="*/ 0 h 12"/>
                      <a:gd name="T8" fmla="*/ 93 w 99"/>
                      <a:gd name="T9" fmla="*/ 0 h 12"/>
                      <a:gd name="T10" fmla="*/ 99 w 99"/>
                      <a:gd name="T11" fmla="*/ 6 h 12"/>
                      <a:gd name="T12" fmla="*/ 93 w 99"/>
                      <a:gd name="T13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9" h="12">
                        <a:moveTo>
                          <a:pt x="93" y="12"/>
                        </a:moveTo>
                        <a:cubicBezTo>
                          <a:pt x="6" y="12"/>
                          <a:pt x="6" y="12"/>
                          <a:pt x="6" y="12"/>
                        </a:cubicBezTo>
                        <a:cubicBezTo>
                          <a:pt x="3" y="12"/>
                          <a:pt x="0" y="9"/>
                          <a:pt x="0" y="6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3" y="0"/>
                          <a:pt x="93" y="0"/>
                          <a:pt x="93" y="0"/>
                        </a:cubicBezTo>
                        <a:cubicBezTo>
                          <a:pt x="96" y="0"/>
                          <a:pt x="99" y="2"/>
                          <a:pt x="99" y="6"/>
                        </a:cubicBezTo>
                        <a:cubicBezTo>
                          <a:pt x="99" y="9"/>
                          <a:pt x="96" y="12"/>
                          <a:pt x="93" y="12"/>
                        </a:cubicBezTo>
                        <a:close/>
                      </a:path>
                    </a:pathLst>
                  </a:custGeom>
                  <a:solidFill>
                    <a:srgbClr val="69747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  <p:sp>
                <p:nvSpPr>
                  <p:cNvPr id="89" name="Freeform 11">
                    <a:extLst>
                      <a:ext uri="{FF2B5EF4-FFF2-40B4-BE49-F238E27FC236}">
                        <a16:creationId xmlns:a16="http://schemas.microsoft.com/office/drawing/2014/main" id="{803D81CF-7053-4B58-B87A-B57D2104B4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29386" y="4598815"/>
                    <a:ext cx="158152" cy="118440"/>
                  </a:xfrm>
                  <a:custGeom>
                    <a:avLst/>
                    <a:gdLst>
                      <a:gd name="T0" fmla="*/ 32 w 96"/>
                      <a:gd name="T1" fmla="*/ 72 h 72"/>
                      <a:gd name="T2" fmla="*/ 25 w 96"/>
                      <a:gd name="T3" fmla="*/ 70 h 72"/>
                      <a:gd name="T4" fmla="*/ 4 w 96"/>
                      <a:gd name="T5" fmla="*/ 51 h 72"/>
                      <a:gd name="T6" fmla="*/ 3 w 96"/>
                      <a:gd name="T7" fmla="*/ 37 h 72"/>
                      <a:gd name="T8" fmla="*/ 17 w 96"/>
                      <a:gd name="T9" fmla="*/ 36 h 72"/>
                      <a:gd name="T10" fmla="*/ 31 w 96"/>
                      <a:gd name="T11" fmla="*/ 49 h 72"/>
                      <a:gd name="T12" fmla="*/ 78 w 96"/>
                      <a:gd name="T13" fmla="*/ 4 h 72"/>
                      <a:gd name="T14" fmla="*/ 92 w 96"/>
                      <a:gd name="T15" fmla="*/ 4 h 72"/>
                      <a:gd name="T16" fmla="*/ 92 w 96"/>
                      <a:gd name="T17" fmla="*/ 19 h 72"/>
                      <a:gd name="T18" fmla="*/ 39 w 96"/>
                      <a:gd name="T19" fmla="*/ 70 h 72"/>
                      <a:gd name="T20" fmla="*/ 32 w 96"/>
                      <a:gd name="T21" fmla="*/ 72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96" h="72">
                        <a:moveTo>
                          <a:pt x="32" y="72"/>
                        </a:moveTo>
                        <a:cubicBezTo>
                          <a:pt x="29" y="72"/>
                          <a:pt x="27" y="71"/>
                          <a:pt x="25" y="70"/>
                        </a:cubicBezTo>
                        <a:cubicBezTo>
                          <a:pt x="4" y="51"/>
                          <a:pt x="4" y="51"/>
                          <a:pt x="4" y="51"/>
                        </a:cubicBezTo>
                        <a:cubicBezTo>
                          <a:pt x="0" y="47"/>
                          <a:pt x="0" y="41"/>
                          <a:pt x="3" y="37"/>
                        </a:cubicBezTo>
                        <a:cubicBezTo>
                          <a:pt x="7" y="33"/>
                          <a:pt x="13" y="33"/>
                          <a:pt x="17" y="36"/>
                        </a:cubicBezTo>
                        <a:cubicBezTo>
                          <a:pt x="31" y="49"/>
                          <a:pt x="31" y="49"/>
                          <a:pt x="31" y="49"/>
                        </a:cubicBezTo>
                        <a:cubicBezTo>
                          <a:pt x="78" y="4"/>
                          <a:pt x="78" y="4"/>
                          <a:pt x="78" y="4"/>
                        </a:cubicBezTo>
                        <a:cubicBezTo>
                          <a:pt x="82" y="0"/>
                          <a:pt x="89" y="0"/>
                          <a:pt x="92" y="4"/>
                        </a:cubicBezTo>
                        <a:cubicBezTo>
                          <a:pt x="96" y="8"/>
                          <a:pt x="96" y="15"/>
                          <a:pt x="92" y="19"/>
                        </a:cubicBezTo>
                        <a:cubicBezTo>
                          <a:pt x="39" y="70"/>
                          <a:pt x="39" y="70"/>
                          <a:pt x="39" y="70"/>
                        </a:cubicBezTo>
                        <a:cubicBezTo>
                          <a:pt x="37" y="71"/>
                          <a:pt x="34" y="72"/>
                          <a:pt x="32" y="72"/>
                        </a:cubicBezTo>
                        <a:close/>
                      </a:path>
                    </a:pathLst>
                  </a:custGeom>
                  <a:solidFill>
                    <a:srgbClr val="A2D72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/>
                  </a:p>
                </p:txBody>
              </p:sp>
            </p:grpSp>
          </p:grpSp>
          <p:sp>
            <p:nvSpPr>
              <p:cNvPr id="78" name="Rectangle 161">
                <a:extLst>
                  <a:ext uri="{FF2B5EF4-FFF2-40B4-BE49-F238E27FC236}">
                    <a16:creationId xmlns:a16="http://schemas.microsoft.com/office/drawing/2014/main" id="{737D627C-E677-4CB2-B151-3C36ED8127D9}"/>
                  </a:ext>
                </a:extLst>
              </p:cNvPr>
              <p:cNvSpPr/>
              <p:nvPr/>
            </p:nvSpPr>
            <p:spPr>
              <a:xfrm>
                <a:off x="239517" y="5449376"/>
                <a:ext cx="2754436" cy="2880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lvl="0" algn="ctr">
                  <a:lnSpc>
                    <a:spcPct val="90000"/>
                  </a:lnSpc>
                  <a:defRPr/>
                </a:pPr>
                <a:r>
                  <a:rPr lang="en-US" sz="1400" b="1" dirty="0">
                    <a:ea typeface="ＭＳ Ｐゴシック" charset="0"/>
                  </a:rPr>
                  <a:t>Functional Modules</a:t>
                </a:r>
              </a:p>
            </p:txBody>
          </p:sp>
        </p:grpSp>
        <p:grpSp>
          <p:nvGrpSpPr>
            <p:cNvPr id="13" name="Gruppieren 25">
              <a:extLst>
                <a:ext uri="{FF2B5EF4-FFF2-40B4-BE49-F238E27FC236}">
                  <a16:creationId xmlns:a16="http://schemas.microsoft.com/office/drawing/2014/main" id="{8DA4B77B-9E58-41E8-A36A-60493BE055AD}"/>
                </a:ext>
              </a:extLst>
            </p:cNvPr>
            <p:cNvGrpSpPr/>
            <p:nvPr/>
          </p:nvGrpSpPr>
          <p:grpSpPr>
            <a:xfrm>
              <a:off x="8728640" y="1705292"/>
              <a:ext cx="3073719" cy="4317233"/>
              <a:chOff x="8728640" y="1519025"/>
              <a:chExt cx="3073719" cy="4317233"/>
            </a:xfrm>
          </p:grpSpPr>
          <p:sp>
            <p:nvSpPr>
              <p:cNvPr id="14" name="Oval 236">
                <a:extLst>
                  <a:ext uri="{FF2B5EF4-FFF2-40B4-BE49-F238E27FC236}">
                    <a16:creationId xmlns:a16="http://schemas.microsoft.com/office/drawing/2014/main" id="{D1AAC44B-AB6F-4D1E-ACCA-8BE52DF9639B}"/>
                  </a:ext>
                </a:extLst>
              </p:cNvPr>
              <p:cNvSpPr/>
              <p:nvPr/>
            </p:nvSpPr>
            <p:spPr>
              <a:xfrm>
                <a:off x="9688492" y="2021269"/>
                <a:ext cx="701386" cy="7013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5" name="Oval 236">
                <a:extLst>
                  <a:ext uri="{FF2B5EF4-FFF2-40B4-BE49-F238E27FC236}">
                    <a16:creationId xmlns:a16="http://schemas.microsoft.com/office/drawing/2014/main" id="{A622C8E6-8325-4B18-92B8-6DE65EE1E5AE}"/>
                  </a:ext>
                </a:extLst>
              </p:cNvPr>
              <p:cNvSpPr/>
              <p:nvPr/>
            </p:nvSpPr>
            <p:spPr>
              <a:xfrm>
                <a:off x="10761995" y="2003731"/>
                <a:ext cx="701386" cy="72694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6" name="Oval 236">
                <a:extLst>
                  <a:ext uri="{FF2B5EF4-FFF2-40B4-BE49-F238E27FC236}">
                    <a16:creationId xmlns:a16="http://schemas.microsoft.com/office/drawing/2014/main" id="{5DB047E9-64C1-44D0-933D-60753F657F1E}"/>
                  </a:ext>
                </a:extLst>
              </p:cNvPr>
              <p:cNvSpPr/>
              <p:nvPr/>
            </p:nvSpPr>
            <p:spPr>
              <a:xfrm>
                <a:off x="10749545" y="3487647"/>
                <a:ext cx="701386" cy="7013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7" name="Oval 236">
                <a:extLst>
                  <a:ext uri="{FF2B5EF4-FFF2-40B4-BE49-F238E27FC236}">
                    <a16:creationId xmlns:a16="http://schemas.microsoft.com/office/drawing/2014/main" id="{D5B48B07-C22F-48AF-823C-1282CFFCDB9B}"/>
                  </a:ext>
                </a:extLst>
              </p:cNvPr>
              <p:cNvSpPr/>
              <p:nvPr/>
            </p:nvSpPr>
            <p:spPr>
              <a:xfrm>
                <a:off x="9695063" y="3487647"/>
                <a:ext cx="701386" cy="7013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18" name="Rounded Rectangle 168">
                <a:extLst>
                  <a:ext uri="{FF2B5EF4-FFF2-40B4-BE49-F238E27FC236}">
                    <a16:creationId xmlns:a16="http://schemas.microsoft.com/office/drawing/2014/main" id="{C9549CDC-C70A-4B7D-823B-3E3229CFB8BC}"/>
                  </a:ext>
                </a:extLst>
              </p:cNvPr>
              <p:cNvSpPr/>
              <p:nvPr/>
            </p:nvSpPr>
            <p:spPr>
              <a:xfrm>
                <a:off x="9476399" y="4461065"/>
                <a:ext cx="2192033" cy="1375193"/>
              </a:xfrm>
              <a:prstGeom prst="roundRect">
                <a:avLst>
                  <a:gd name="adj" fmla="val 9938"/>
                </a:avLst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ounded Rectangle 167">
                <a:extLst>
                  <a:ext uri="{FF2B5EF4-FFF2-40B4-BE49-F238E27FC236}">
                    <a16:creationId xmlns:a16="http://schemas.microsoft.com/office/drawing/2014/main" id="{CBDEF2A5-4CD8-4B2D-826D-9E0BDA43D21A}"/>
                  </a:ext>
                </a:extLst>
              </p:cNvPr>
              <p:cNvSpPr/>
              <p:nvPr/>
            </p:nvSpPr>
            <p:spPr>
              <a:xfrm>
                <a:off x="9477375" y="2990595"/>
                <a:ext cx="2192033" cy="1375193"/>
              </a:xfrm>
              <a:prstGeom prst="roundRect">
                <a:avLst>
                  <a:gd name="adj" fmla="val 9938"/>
                </a:avLst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Rounded Rectangle 166">
                <a:extLst>
                  <a:ext uri="{FF2B5EF4-FFF2-40B4-BE49-F238E27FC236}">
                    <a16:creationId xmlns:a16="http://schemas.microsoft.com/office/drawing/2014/main" id="{F28A76F0-7454-402B-8DCE-E0BC39415927}"/>
                  </a:ext>
                </a:extLst>
              </p:cNvPr>
              <p:cNvSpPr/>
              <p:nvPr/>
            </p:nvSpPr>
            <p:spPr>
              <a:xfrm>
                <a:off x="9476399" y="1519025"/>
                <a:ext cx="2192033" cy="1375193"/>
              </a:xfrm>
              <a:prstGeom prst="roundRect">
                <a:avLst>
                  <a:gd name="adj" fmla="val 9938"/>
                </a:avLst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dirty="0"/>
              </a:p>
            </p:txBody>
          </p: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465176C5-FD87-42AF-9D52-97916F229FF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196785" y="2903915"/>
                <a:ext cx="1616080" cy="178555"/>
              </a:xfrm>
              <a:prstGeom prst="bentConnector3">
                <a:avLst>
                  <a:gd name="adj1" fmla="val 9894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Elbow 21">
                <a:extLst>
                  <a:ext uri="{FF2B5EF4-FFF2-40B4-BE49-F238E27FC236}">
                    <a16:creationId xmlns:a16="http://schemas.microsoft.com/office/drawing/2014/main" id="{7CC541F6-FE47-4FC7-A3F9-B8D3C929C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28640" y="2551330"/>
                <a:ext cx="373375" cy="2550667"/>
              </a:xfrm>
              <a:prstGeom prst="bent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BC0F805-BF08-4A3B-8F25-70063AD24E96}"/>
                  </a:ext>
                </a:extLst>
              </p:cNvPr>
              <p:cNvSpPr/>
              <p:nvPr/>
            </p:nvSpPr>
            <p:spPr>
              <a:xfrm>
                <a:off x="10762887" y="4955997"/>
                <a:ext cx="701386" cy="7013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32A49D-D463-40DC-B4AE-00B22C04D411}"/>
                  </a:ext>
                </a:extLst>
              </p:cNvPr>
              <p:cNvSpPr/>
              <p:nvPr/>
            </p:nvSpPr>
            <p:spPr>
              <a:xfrm>
                <a:off x="9354434" y="1664082"/>
                <a:ext cx="2447925" cy="2862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lvl="0" algn="ctr">
                  <a:lnSpc>
                    <a:spcPct val="90000"/>
                  </a:lnSpc>
                  <a:defRPr/>
                </a:pPr>
                <a:r>
                  <a:rPr lang="en-US" sz="1400" b="1" dirty="0">
                    <a:ea typeface="ＭＳ Ｐゴシック" charset="0"/>
                  </a:rPr>
                  <a:t>Partner extensions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480B1F6-F792-46F3-B2F4-D30522CD6C6C}"/>
                  </a:ext>
                </a:extLst>
              </p:cNvPr>
              <p:cNvSpPr/>
              <p:nvPr/>
            </p:nvSpPr>
            <p:spPr>
              <a:xfrm>
                <a:off x="9338847" y="3110687"/>
                <a:ext cx="2447925" cy="2862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lvl="0" algn="ctr">
                  <a:lnSpc>
                    <a:spcPct val="90000"/>
                  </a:lnSpc>
                  <a:defRPr/>
                </a:pPr>
                <a:r>
                  <a:rPr lang="en-US" sz="1400" b="1" dirty="0">
                    <a:ea typeface="ＭＳ Ｐゴシック" charset="0"/>
                  </a:rPr>
                  <a:t>Customer extensions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599BE76-3B4D-4A76-8F4E-4622EADFC003}"/>
                  </a:ext>
                </a:extLst>
              </p:cNvPr>
              <p:cNvSpPr/>
              <p:nvPr/>
            </p:nvSpPr>
            <p:spPr>
              <a:xfrm>
                <a:off x="9329155" y="4596089"/>
                <a:ext cx="2447925" cy="286232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lvl="0" algn="ctr">
                  <a:lnSpc>
                    <a:spcPct val="90000"/>
                  </a:lnSpc>
                  <a:defRPr/>
                </a:pPr>
                <a:r>
                  <a:rPr lang="en-US" sz="1400" b="1" dirty="0">
                    <a:ea typeface="ＭＳ Ｐゴシック" charset="0"/>
                  </a:rPr>
                  <a:t>External Apps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E994DB85-8443-4064-9A9B-684F31F7A565}"/>
                  </a:ext>
                </a:extLst>
              </p:cNvPr>
              <p:cNvSpPr/>
              <p:nvPr/>
            </p:nvSpPr>
            <p:spPr>
              <a:xfrm>
                <a:off x="9111540" y="2131313"/>
                <a:ext cx="107675" cy="107675"/>
              </a:xfrm>
              <a:prstGeom prst="ellipse">
                <a:avLst/>
              </a:prstGeom>
              <a:noFill/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C515F35-5355-453B-B065-290A1E995B50}"/>
                  </a:ext>
                </a:extLst>
              </p:cNvPr>
              <p:cNvSpPr/>
              <p:nvPr/>
            </p:nvSpPr>
            <p:spPr>
              <a:xfrm>
                <a:off x="9111540" y="3581367"/>
                <a:ext cx="107675" cy="107675"/>
              </a:xfrm>
              <a:prstGeom prst="ellipse">
                <a:avLst/>
              </a:prstGeom>
              <a:noFill/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921CE58-CC86-4381-9D92-3ACEA3035AFE}"/>
                  </a:ext>
                </a:extLst>
              </p:cNvPr>
              <p:cNvSpPr/>
              <p:nvPr/>
            </p:nvSpPr>
            <p:spPr>
              <a:xfrm>
                <a:off x="9111540" y="5048159"/>
                <a:ext cx="107675" cy="107675"/>
              </a:xfrm>
              <a:prstGeom prst="ellipse">
                <a:avLst/>
              </a:prstGeom>
              <a:noFill/>
              <a:ln w="285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  <p:grpSp>
            <p:nvGrpSpPr>
              <p:cNvPr id="30" name="Group 4">
                <a:extLst>
                  <a:ext uri="{FF2B5EF4-FFF2-40B4-BE49-F238E27FC236}">
                    <a16:creationId xmlns:a16="http://schemas.microsoft.com/office/drawing/2014/main" id="{9E231893-FEDF-4521-AC7B-A37238A73F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9895046" y="2273015"/>
                <a:ext cx="372341" cy="229466"/>
                <a:chOff x="7332" y="1223"/>
                <a:chExt cx="258" cy="159"/>
              </a:xfrm>
            </p:grpSpPr>
            <p:sp>
              <p:nvSpPr>
                <p:cNvPr id="72" name="Freeform 6">
                  <a:extLst>
                    <a:ext uri="{FF2B5EF4-FFF2-40B4-BE49-F238E27FC236}">
                      <a16:creationId xmlns:a16="http://schemas.microsoft.com/office/drawing/2014/main" id="{2FF87EC8-F55B-42E3-A5D0-35B2C6BDB81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32" y="1223"/>
                  <a:ext cx="188" cy="130"/>
                </a:xfrm>
                <a:custGeom>
                  <a:avLst/>
                  <a:gdLst>
                    <a:gd name="T0" fmla="*/ 175 w 181"/>
                    <a:gd name="T1" fmla="*/ 126 h 126"/>
                    <a:gd name="T2" fmla="*/ 6 w 181"/>
                    <a:gd name="T3" fmla="*/ 126 h 126"/>
                    <a:gd name="T4" fmla="*/ 0 w 181"/>
                    <a:gd name="T5" fmla="*/ 120 h 126"/>
                    <a:gd name="T6" fmla="*/ 0 w 181"/>
                    <a:gd name="T7" fmla="*/ 65 h 126"/>
                    <a:gd name="T8" fmla="*/ 6 w 181"/>
                    <a:gd name="T9" fmla="*/ 59 h 126"/>
                    <a:gd name="T10" fmla="*/ 52 w 181"/>
                    <a:gd name="T11" fmla="*/ 59 h 126"/>
                    <a:gd name="T12" fmla="*/ 52 w 181"/>
                    <a:gd name="T13" fmla="*/ 6 h 126"/>
                    <a:gd name="T14" fmla="*/ 58 w 181"/>
                    <a:gd name="T15" fmla="*/ 0 h 126"/>
                    <a:gd name="T16" fmla="*/ 150 w 181"/>
                    <a:gd name="T17" fmla="*/ 0 h 126"/>
                    <a:gd name="T18" fmla="*/ 155 w 181"/>
                    <a:gd name="T19" fmla="*/ 4 h 126"/>
                    <a:gd name="T20" fmla="*/ 181 w 181"/>
                    <a:gd name="T21" fmla="*/ 64 h 126"/>
                    <a:gd name="T22" fmla="*/ 181 w 181"/>
                    <a:gd name="T23" fmla="*/ 66 h 126"/>
                    <a:gd name="T24" fmla="*/ 181 w 181"/>
                    <a:gd name="T25" fmla="*/ 120 h 126"/>
                    <a:gd name="T26" fmla="*/ 175 w 181"/>
                    <a:gd name="T27" fmla="*/ 126 h 126"/>
                    <a:gd name="T28" fmla="*/ 12 w 181"/>
                    <a:gd name="T29" fmla="*/ 114 h 126"/>
                    <a:gd name="T30" fmla="*/ 169 w 181"/>
                    <a:gd name="T31" fmla="*/ 114 h 126"/>
                    <a:gd name="T32" fmla="*/ 169 w 181"/>
                    <a:gd name="T33" fmla="*/ 67 h 126"/>
                    <a:gd name="T34" fmla="*/ 146 w 181"/>
                    <a:gd name="T35" fmla="*/ 12 h 126"/>
                    <a:gd name="T36" fmla="*/ 64 w 181"/>
                    <a:gd name="T37" fmla="*/ 12 h 126"/>
                    <a:gd name="T38" fmla="*/ 64 w 181"/>
                    <a:gd name="T39" fmla="*/ 65 h 126"/>
                    <a:gd name="T40" fmla="*/ 58 w 181"/>
                    <a:gd name="T41" fmla="*/ 71 h 126"/>
                    <a:gd name="T42" fmla="*/ 12 w 181"/>
                    <a:gd name="T43" fmla="*/ 71 h 126"/>
                    <a:gd name="T44" fmla="*/ 12 w 181"/>
                    <a:gd name="T45" fmla="*/ 11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81" h="126">
                      <a:moveTo>
                        <a:pt x="175" y="126"/>
                      </a:moveTo>
                      <a:cubicBezTo>
                        <a:pt x="6" y="126"/>
                        <a:pt x="6" y="126"/>
                        <a:pt x="6" y="126"/>
                      </a:cubicBezTo>
                      <a:cubicBezTo>
                        <a:pt x="2" y="126"/>
                        <a:pt x="0" y="123"/>
                        <a:pt x="0" y="120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62"/>
                        <a:pt x="2" y="60"/>
                        <a:pt x="6" y="59"/>
                      </a:cubicBezTo>
                      <a:cubicBezTo>
                        <a:pt x="52" y="59"/>
                        <a:pt x="52" y="59"/>
                        <a:pt x="52" y="59"/>
                      </a:cubicBezTo>
                      <a:cubicBezTo>
                        <a:pt x="52" y="6"/>
                        <a:pt x="52" y="6"/>
                        <a:pt x="52" y="6"/>
                      </a:cubicBezTo>
                      <a:cubicBezTo>
                        <a:pt x="52" y="3"/>
                        <a:pt x="55" y="0"/>
                        <a:pt x="58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2" y="0"/>
                        <a:pt x="154" y="2"/>
                        <a:pt x="155" y="4"/>
                      </a:cubicBezTo>
                      <a:cubicBezTo>
                        <a:pt x="181" y="64"/>
                        <a:pt x="181" y="64"/>
                        <a:pt x="181" y="64"/>
                      </a:cubicBezTo>
                      <a:cubicBezTo>
                        <a:pt x="181" y="64"/>
                        <a:pt x="181" y="65"/>
                        <a:pt x="181" y="66"/>
                      </a:cubicBezTo>
                      <a:cubicBezTo>
                        <a:pt x="181" y="120"/>
                        <a:pt x="181" y="120"/>
                        <a:pt x="181" y="120"/>
                      </a:cubicBezTo>
                      <a:cubicBezTo>
                        <a:pt x="181" y="123"/>
                        <a:pt x="178" y="126"/>
                        <a:pt x="175" y="126"/>
                      </a:cubicBezTo>
                      <a:close/>
                      <a:moveTo>
                        <a:pt x="12" y="114"/>
                      </a:moveTo>
                      <a:cubicBezTo>
                        <a:pt x="169" y="114"/>
                        <a:pt x="169" y="114"/>
                        <a:pt x="169" y="114"/>
                      </a:cubicBezTo>
                      <a:cubicBezTo>
                        <a:pt x="169" y="67"/>
                        <a:pt x="169" y="67"/>
                        <a:pt x="169" y="67"/>
                      </a:cubicBezTo>
                      <a:cubicBezTo>
                        <a:pt x="146" y="12"/>
                        <a:pt x="146" y="12"/>
                        <a:pt x="146" y="12"/>
                      </a:cubicBezTo>
                      <a:cubicBezTo>
                        <a:pt x="64" y="12"/>
                        <a:pt x="64" y="12"/>
                        <a:pt x="64" y="12"/>
                      </a:cubicBezTo>
                      <a:cubicBezTo>
                        <a:pt x="64" y="65"/>
                        <a:pt x="64" y="65"/>
                        <a:pt x="64" y="65"/>
                      </a:cubicBezTo>
                      <a:cubicBezTo>
                        <a:pt x="64" y="68"/>
                        <a:pt x="61" y="71"/>
                        <a:pt x="58" y="71"/>
                      </a:cubicBezTo>
                      <a:cubicBezTo>
                        <a:pt x="12" y="71"/>
                        <a:pt x="12" y="71"/>
                        <a:pt x="12" y="71"/>
                      </a:cubicBezTo>
                      <a:lnTo>
                        <a:pt x="12" y="114"/>
                      </a:ln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3" name="Freeform 7">
                  <a:extLst>
                    <a:ext uri="{FF2B5EF4-FFF2-40B4-BE49-F238E27FC236}">
                      <a16:creationId xmlns:a16="http://schemas.microsoft.com/office/drawing/2014/main" id="{64F95C0A-22DA-4F7E-9F97-6441658AC3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358" y="1341"/>
                  <a:ext cx="42" cy="41"/>
                </a:xfrm>
                <a:custGeom>
                  <a:avLst/>
                  <a:gdLst>
                    <a:gd name="T0" fmla="*/ 20 w 40"/>
                    <a:gd name="T1" fmla="*/ 40 h 40"/>
                    <a:gd name="T2" fmla="*/ 0 w 40"/>
                    <a:gd name="T3" fmla="*/ 20 h 40"/>
                    <a:gd name="T4" fmla="*/ 20 w 40"/>
                    <a:gd name="T5" fmla="*/ 0 h 40"/>
                    <a:gd name="T6" fmla="*/ 40 w 40"/>
                    <a:gd name="T7" fmla="*/ 20 h 40"/>
                    <a:gd name="T8" fmla="*/ 20 w 40"/>
                    <a:gd name="T9" fmla="*/ 40 h 40"/>
                    <a:gd name="T10" fmla="*/ 20 w 40"/>
                    <a:gd name="T11" fmla="*/ 12 h 40"/>
                    <a:gd name="T12" fmla="*/ 12 w 40"/>
                    <a:gd name="T13" fmla="*/ 20 h 40"/>
                    <a:gd name="T14" fmla="*/ 20 w 40"/>
                    <a:gd name="T15" fmla="*/ 28 h 40"/>
                    <a:gd name="T16" fmla="*/ 28 w 40"/>
                    <a:gd name="T17" fmla="*/ 20 h 40"/>
                    <a:gd name="T18" fmla="*/ 20 w 40"/>
                    <a:gd name="T19" fmla="*/ 1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" h="40">
                      <a:moveTo>
                        <a:pt x="20" y="40"/>
                      </a:moveTo>
                      <a:cubicBezTo>
                        <a:pt x="9" y="40"/>
                        <a:pt x="0" y="31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31" y="0"/>
                        <a:pt x="40" y="9"/>
                        <a:pt x="40" y="20"/>
                      </a:cubicBezTo>
                      <a:cubicBezTo>
                        <a:pt x="40" y="31"/>
                        <a:pt x="31" y="40"/>
                        <a:pt x="20" y="40"/>
                      </a:cubicBezTo>
                      <a:close/>
                      <a:moveTo>
                        <a:pt x="20" y="12"/>
                      </a:moveTo>
                      <a:cubicBezTo>
                        <a:pt x="16" y="12"/>
                        <a:pt x="12" y="16"/>
                        <a:pt x="12" y="20"/>
                      </a:cubicBezTo>
                      <a:cubicBezTo>
                        <a:pt x="12" y="25"/>
                        <a:pt x="16" y="28"/>
                        <a:pt x="20" y="28"/>
                      </a:cubicBezTo>
                      <a:cubicBezTo>
                        <a:pt x="24" y="28"/>
                        <a:pt x="28" y="25"/>
                        <a:pt x="28" y="20"/>
                      </a:cubicBezTo>
                      <a:cubicBezTo>
                        <a:pt x="28" y="16"/>
                        <a:pt x="24" y="12"/>
                        <a:pt x="20" y="12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4" name="Freeform 8">
                  <a:extLst>
                    <a:ext uri="{FF2B5EF4-FFF2-40B4-BE49-F238E27FC236}">
                      <a16:creationId xmlns:a16="http://schemas.microsoft.com/office/drawing/2014/main" id="{83F475A3-0274-4FD0-A7CA-B669D2C24A9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442" y="1341"/>
                  <a:ext cx="42" cy="41"/>
                </a:xfrm>
                <a:custGeom>
                  <a:avLst/>
                  <a:gdLst>
                    <a:gd name="T0" fmla="*/ 20 w 40"/>
                    <a:gd name="T1" fmla="*/ 40 h 40"/>
                    <a:gd name="T2" fmla="*/ 0 w 40"/>
                    <a:gd name="T3" fmla="*/ 20 h 40"/>
                    <a:gd name="T4" fmla="*/ 20 w 40"/>
                    <a:gd name="T5" fmla="*/ 0 h 40"/>
                    <a:gd name="T6" fmla="*/ 40 w 40"/>
                    <a:gd name="T7" fmla="*/ 20 h 40"/>
                    <a:gd name="T8" fmla="*/ 20 w 40"/>
                    <a:gd name="T9" fmla="*/ 40 h 40"/>
                    <a:gd name="T10" fmla="*/ 20 w 40"/>
                    <a:gd name="T11" fmla="*/ 12 h 40"/>
                    <a:gd name="T12" fmla="*/ 12 w 40"/>
                    <a:gd name="T13" fmla="*/ 20 h 40"/>
                    <a:gd name="T14" fmla="*/ 20 w 40"/>
                    <a:gd name="T15" fmla="*/ 28 h 40"/>
                    <a:gd name="T16" fmla="*/ 28 w 40"/>
                    <a:gd name="T17" fmla="*/ 20 h 40"/>
                    <a:gd name="T18" fmla="*/ 20 w 40"/>
                    <a:gd name="T19" fmla="*/ 1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0" h="40">
                      <a:moveTo>
                        <a:pt x="20" y="40"/>
                      </a:moveTo>
                      <a:cubicBezTo>
                        <a:pt x="9" y="40"/>
                        <a:pt x="0" y="31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31" y="0"/>
                        <a:pt x="40" y="9"/>
                        <a:pt x="40" y="20"/>
                      </a:cubicBezTo>
                      <a:cubicBezTo>
                        <a:pt x="40" y="31"/>
                        <a:pt x="31" y="40"/>
                        <a:pt x="20" y="40"/>
                      </a:cubicBezTo>
                      <a:close/>
                      <a:moveTo>
                        <a:pt x="20" y="12"/>
                      </a:moveTo>
                      <a:cubicBezTo>
                        <a:pt x="15" y="12"/>
                        <a:pt x="12" y="16"/>
                        <a:pt x="12" y="20"/>
                      </a:cubicBezTo>
                      <a:cubicBezTo>
                        <a:pt x="12" y="25"/>
                        <a:pt x="15" y="28"/>
                        <a:pt x="20" y="28"/>
                      </a:cubicBezTo>
                      <a:cubicBezTo>
                        <a:pt x="24" y="28"/>
                        <a:pt x="28" y="25"/>
                        <a:pt x="28" y="20"/>
                      </a:cubicBezTo>
                      <a:cubicBezTo>
                        <a:pt x="28" y="16"/>
                        <a:pt x="24" y="12"/>
                        <a:pt x="20" y="12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5" name="Freeform 9">
                  <a:extLst>
                    <a:ext uri="{FF2B5EF4-FFF2-40B4-BE49-F238E27FC236}">
                      <a16:creationId xmlns:a16="http://schemas.microsoft.com/office/drawing/2014/main" id="{6D2C9BDB-F2AB-4B89-B0B2-6C489DACA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33" y="1223"/>
                  <a:ext cx="57" cy="127"/>
                </a:xfrm>
                <a:custGeom>
                  <a:avLst/>
                  <a:gdLst>
                    <a:gd name="T0" fmla="*/ 46 w 55"/>
                    <a:gd name="T1" fmla="*/ 123 h 123"/>
                    <a:gd name="T2" fmla="*/ 9 w 55"/>
                    <a:gd name="T3" fmla="*/ 123 h 123"/>
                    <a:gd name="T4" fmla="*/ 0 w 55"/>
                    <a:gd name="T5" fmla="*/ 115 h 123"/>
                    <a:gd name="T6" fmla="*/ 0 w 55"/>
                    <a:gd name="T7" fmla="*/ 9 h 123"/>
                    <a:gd name="T8" fmla="*/ 9 w 55"/>
                    <a:gd name="T9" fmla="*/ 0 h 123"/>
                    <a:gd name="T10" fmla="*/ 17 w 55"/>
                    <a:gd name="T11" fmla="*/ 9 h 123"/>
                    <a:gd name="T12" fmla="*/ 17 w 55"/>
                    <a:gd name="T13" fmla="*/ 106 h 123"/>
                    <a:gd name="T14" fmla="*/ 46 w 55"/>
                    <a:gd name="T15" fmla="*/ 106 h 123"/>
                    <a:gd name="T16" fmla="*/ 55 w 55"/>
                    <a:gd name="T17" fmla="*/ 115 h 123"/>
                    <a:gd name="T18" fmla="*/ 46 w 55"/>
                    <a:gd name="T19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55" h="123">
                      <a:moveTo>
                        <a:pt x="46" y="123"/>
                      </a:moveTo>
                      <a:cubicBezTo>
                        <a:pt x="9" y="123"/>
                        <a:pt x="9" y="123"/>
                        <a:pt x="9" y="123"/>
                      </a:cubicBezTo>
                      <a:cubicBezTo>
                        <a:pt x="4" y="123"/>
                        <a:pt x="0" y="119"/>
                        <a:pt x="0" y="115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14" y="0"/>
                        <a:pt x="17" y="4"/>
                        <a:pt x="17" y="9"/>
                      </a:cubicBezTo>
                      <a:cubicBezTo>
                        <a:pt x="17" y="106"/>
                        <a:pt x="17" y="106"/>
                        <a:pt x="17" y="106"/>
                      </a:cubicBezTo>
                      <a:cubicBezTo>
                        <a:pt x="46" y="106"/>
                        <a:pt x="46" y="106"/>
                        <a:pt x="46" y="106"/>
                      </a:cubicBezTo>
                      <a:cubicBezTo>
                        <a:pt x="51" y="106"/>
                        <a:pt x="55" y="110"/>
                        <a:pt x="55" y="115"/>
                      </a:cubicBezTo>
                      <a:cubicBezTo>
                        <a:pt x="55" y="119"/>
                        <a:pt x="51" y="123"/>
                        <a:pt x="46" y="123"/>
                      </a:cubicBezTo>
                      <a:close/>
                    </a:path>
                  </a:pathLst>
                </a:cu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434642D-66DB-4934-A0EC-683F11AB82FD}"/>
                  </a:ext>
                </a:extLst>
              </p:cNvPr>
              <p:cNvGrpSpPr/>
              <p:nvPr/>
            </p:nvGrpSpPr>
            <p:grpSpPr>
              <a:xfrm>
                <a:off x="10917798" y="2238410"/>
                <a:ext cx="412308" cy="288571"/>
                <a:chOff x="10148852" y="2429026"/>
                <a:chExt cx="412308" cy="317428"/>
              </a:xfrm>
            </p:grpSpPr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59EA6392-9560-4A3D-84B6-6F06032D1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48852" y="2429026"/>
                  <a:ext cx="20232" cy="317428"/>
                </a:xfrm>
                <a:custGeom>
                  <a:avLst/>
                  <a:gdLst>
                    <a:gd name="T0" fmla="*/ 6 w 12"/>
                    <a:gd name="T1" fmla="*/ 192 h 192"/>
                    <a:gd name="T2" fmla="*/ 0 w 12"/>
                    <a:gd name="T3" fmla="*/ 186 h 192"/>
                    <a:gd name="T4" fmla="*/ 0 w 12"/>
                    <a:gd name="T5" fmla="*/ 6 h 192"/>
                    <a:gd name="T6" fmla="*/ 6 w 12"/>
                    <a:gd name="T7" fmla="*/ 0 h 192"/>
                    <a:gd name="T8" fmla="*/ 12 w 12"/>
                    <a:gd name="T9" fmla="*/ 6 h 192"/>
                    <a:gd name="T10" fmla="*/ 12 w 12"/>
                    <a:gd name="T11" fmla="*/ 186 h 192"/>
                    <a:gd name="T12" fmla="*/ 6 w 12"/>
                    <a:gd name="T13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92">
                      <a:moveTo>
                        <a:pt x="6" y="192"/>
                      </a:moveTo>
                      <a:cubicBezTo>
                        <a:pt x="3" y="192"/>
                        <a:pt x="0" y="190"/>
                        <a:pt x="0" y="18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2" y="190"/>
                        <a:pt x="9" y="192"/>
                        <a:pt x="6" y="192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0FE3B3F4-EEB3-4140-9CC0-0BE0152BF6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40928" y="2429026"/>
                  <a:ext cx="20232" cy="317428"/>
                </a:xfrm>
                <a:custGeom>
                  <a:avLst/>
                  <a:gdLst>
                    <a:gd name="T0" fmla="*/ 6 w 12"/>
                    <a:gd name="T1" fmla="*/ 192 h 192"/>
                    <a:gd name="T2" fmla="*/ 0 w 12"/>
                    <a:gd name="T3" fmla="*/ 186 h 192"/>
                    <a:gd name="T4" fmla="*/ 0 w 12"/>
                    <a:gd name="T5" fmla="*/ 6 h 192"/>
                    <a:gd name="T6" fmla="*/ 6 w 12"/>
                    <a:gd name="T7" fmla="*/ 0 h 192"/>
                    <a:gd name="T8" fmla="*/ 12 w 12"/>
                    <a:gd name="T9" fmla="*/ 6 h 192"/>
                    <a:gd name="T10" fmla="*/ 12 w 12"/>
                    <a:gd name="T11" fmla="*/ 186 h 192"/>
                    <a:gd name="T12" fmla="*/ 6 w 12"/>
                    <a:gd name="T13" fmla="*/ 192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92">
                      <a:moveTo>
                        <a:pt x="6" y="192"/>
                      </a:moveTo>
                      <a:cubicBezTo>
                        <a:pt x="3" y="192"/>
                        <a:pt x="0" y="190"/>
                        <a:pt x="0" y="18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186"/>
                        <a:pt x="12" y="186"/>
                        <a:pt x="12" y="186"/>
                      </a:cubicBezTo>
                      <a:cubicBezTo>
                        <a:pt x="12" y="190"/>
                        <a:pt x="9" y="192"/>
                        <a:pt x="6" y="192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67E6F9E4-D633-4ACB-9DAB-97F31D463A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3735" y="2513441"/>
                  <a:ext cx="403936" cy="19534"/>
                </a:xfrm>
                <a:custGeom>
                  <a:avLst/>
                  <a:gdLst>
                    <a:gd name="T0" fmla="*/ 238 w 244"/>
                    <a:gd name="T1" fmla="*/ 12 h 12"/>
                    <a:gd name="T2" fmla="*/ 6 w 244"/>
                    <a:gd name="T3" fmla="*/ 12 h 12"/>
                    <a:gd name="T4" fmla="*/ 0 w 244"/>
                    <a:gd name="T5" fmla="*/ 6 h 12"/>
                    <a:gd name="T6" fmla="*/ 6 w 244"/>
                    <a:gd name="T7" fmla="*/ 0 h 12"/>
                    <a:gd name="T8" fmla="*/ 238 w 244"/>
                    <a:gd name="T9" fmla="*/ 0 h 12"/>
                    <a:gd name="T10" fmla="*/ 244 w 244"/>
                    <a:gd name="T11" fmla="*/ 6 h 12"/>
                    <a:gd name="T12" fmla="*/ 238 w 2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4" h="12">
                      <a:moveTo>
                        <a:pt x="2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38" y="0"/>
                        <a:pt x="238" y="0"/>
                        <a:pt x="238" y="0"/>
                      </a:cubicBezTo>
                      <a:cubicBezTo>
                        <a:pt x="241" y="0"/>
                        <a:pt x="244" y="3"/>
                        <a:pt x="244" y="6"/>
                      </a:cubicBezTo>
                      <a:cubicBezTo>
                        <a:pt x="244" y="9"/>
                        <a:pt x="241" y="12"/>
                        <a:pt x="238" y="12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AB76F0EC-2BC6-49A4-B68B-0234AED0B7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3735" y="2645993"/>
                  <a:ext cx="403936" cy="19534"/>
                </a:xfrm>
                <a:custGeom>
                  <a:avLst/>
                  <a:gdLst>
                    <a:gd name="T0" fmla="*/ 238 w 244"/>
                    <a:gd name="T1" fmla="*/ 12 h 12"/>
                    <a:gd name="T2" fmla="*/ 6 w 244"/>
                    <a:gd name="T3" fmla="*/ 12 h 12"/>
                    <a:gd name="T4" fmla="*/ 0 w 244"/>
                    <a:gd name="T5" fmla="*/ 6 h 12"/>
                    <a:gd name="T6" fmla="*/ 6 w 244"/>
                    <a:gd name="T7" fmla="*/ 0 h 12"/>
                    <a:gd name="T8" fmla="*/ 238 w 244"/>
                    <a:gd name="T9" fmla="*/ 0 h 12"/>
                    <a:gd name="T10" fmla="*/ 244 w 244"/>
                    <a:gd name="T11" fmla="*/ 6 h 12"/>
                    <a:gd name="T12" fmla="*/ 238 w 24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44" h="12">
                      <a:moveTo>
                        <a:pt x="238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3" y="12"/>
                        <a:pt x="0" y="9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38" y="0"/>
                        <a:pt x="238" y="0"/>
                        <a:pt x="238" y="0"/>
                      </a:cubicBezTo>
                      <a:cubicBezTo>
                        <a:pt x="241" y="0"/>
                        <a:pt x="244" y="3"/>
                        <a:pt x="244" y="6"/>
                      </a:cubicBezTo>
                      <a:cubicBezTo>
                        <a:pt x="244" y="9"/>
                        <a:pt x="241" y="12"/>
                        <a:pt x="238" y="12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EBB6866A-35F4-40F0-A7D4-EB58D11E7A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33266" y="2498790"/>
                  <a:ext cx="46045" cy="46045"/>
                </a:xfrm>
                <a:prstGeom prst="ellipse">
                  <a:avLst/>
                </a:pr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A0BA9F1-E5E0-4BD6-983F-D5A4179E9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284892" y="2498790"/>
                  <a:ext cx="46045" cy="46045"/>
                </a:xfrm>
                <a:prstGeom prst="ellipse">
                  <a:avLst/>
                </a:pr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E5BB1A1-773C-4B08-896C-60EBE16F42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35820" y="2498790"/>
                  <a:ext cx="46742" cy="46045"/>
                </a:xfrm>
                <a:prstGeom prst="ellipse">
                  <a:avLst/>
                </a:pr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96A7368D-220F-43DA-A988-F6ECF8D002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87446" y="2498790"/>
                  <a:ext cx="46045" cy="46045"/>
                </a:xfrm>
                <a:prstGeom prst="ellipse">
                  <a:avLst/>
                </a:pr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B801B9C3-485E-4125-A1B6-4D262058F8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05822" y="2630645"/>
                  <a:ext cx="46742" cy="46742"/>
                </a:xfrm>
                <a:prstGeom prst="ellipse">
                  <a:avLst/>
                </a:pr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3307722-5E09-4CC4-852C-0A8FF3325A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357447" y="2630645"/>
                  <a:ext cx="46045" cy="46742"/>
                </a:xfrm>
                <a:prstGeom prst="ellipse">
                  <a:avLst/>
                </a:pr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2F6E29D-F72C-422F-A135-98D352D7E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08375" y="2630645"/>
                  <a:ext cx="46742" cy="46742"/>
                </a:xfrm>
                <a:prstGeom prst="ellipse">
                  <a:avLst/>
                </a:pr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58D7F4F1-655D-4E39-AB31-B672637DE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0001" y="2630645"/>
                  <a:ext cx="46045" cy="46742"/>
                </a:xfrm>
                <a:prstGeom prst="ellipse">
                  <a:avLst/>
                </a:pr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96C9AB84-D452-42E0-AE06-2A4C5AADBF6D}"/>
                  </a:ext>
                </a:extLst>
              </p:cNvPr>
              <p:cNvGrpSpPr/>
              <p:nvPr/>
            </p:nvGrpSpPr>
            <p:grpSpPr>
              <a:xfrm>
                <a:off x="9874730" y="3648983"/>
                <a:ext cx="328943" cy="328943"/>
                <a:chOff x="9451834" y="3511548"/>
                <a:chExt cx="328943" cy="328943"/>
              </a:xfrm>
            </p:grpSpPr>
            <p:sp>
              <p:nvSpPr>
                <p:cNvPr id="55" name="Freeform 6">
                  <a:extLst>
                    <a:ext uri="{FF2B5EF4-FFF2-40B4-BE49-F238E27FC236}">
                      <a16:creationId xmlns:a16="http://schemas.microsoft.com/office/drawing/2014/main" id="{71013B70-3996-4A8C-9B37-9A0751181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1834" y="3820936"/>
                  <a:ext cx="328943" cy="19555"/>
                </a:xfrm>
                <a:custGeom>
                  <a:avLst/>
                  <a:gdLst>
                    <a:gd name="T0" fmla="*/ 192 w 198"/>
                    <a:gd name="T1" fmla="*/ 12 h 12"/>
                    <a:gd name="T2" fmla="*/ 6 w 198"/>
                    <a:gd name="T3" fmla="*/ 12 h 12"/>
                    <a:gd name="T4" fmla="*/ 0 w 198"/>
                    <a:gd name="T5" fmla="*/ 6 h 12"/>
                    <a:gd name="T6" fmla="*/ 6 w 198"/>
                    <a:gd name="T7" fmla="*/ 0 h 12"/>
                    <a:gd name="T8" fmla="*/ 192 w 198"/>
                    <a:gd name="T9" fmla="*/ 0 h 12"/>
                    <a:gd name="T10" fmla="*/ 198 w 198"/>
                    <a:gd name="T11" fmla="*/ 6 h 12"/>
                    <a:gd name="T12" fmla="*/ 192 w 198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8" h="12">
                      <a:moveTo>
                        <a:pt x="192" y="12"/>
                      </a:move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2"/>
                        <a:pt x="2" y="0"/>
                        <a:pt x="6" y="0"/>
                      </a:cubicBezTo>
                      <a:cubicBezTo>
                        <a:pt x="192" y="0"/>
                        <a:pt x="192" y="0"/>
                        <a:pt x="192" y="0"/>
                      </a:cubicBezTo>
                      <a:cubicBezTo>
                        <a:pt x="195" y="0"/>
                        <a:pt x="198" y="2"/>
                        <a:pt x="198" y="6"/>
                      </a:cubicBezTo>
                      <a:cubicBezTo>
                        <a:pt x="198" y="9"/>
                        <a:pt x="195" y="12"/>
                        <a:pt x="192" y="12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51BBB491-DB85-43C3-A485-54E3407855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86754" y="3663797"/>
                  <a:ext cx="20253" cy="141774"/>
                </a:xfrm>
                <a:custGeom>
                  <a:avLst/>
                  <a:gdLst>
                    <a:gd name="T0" fmla="*/ 6 w 12"/>
                    <a:gd name="T1" fmla="*/ 86 h 86"/>
                    <a:gd name="T2" fmla="*/ 0 w 12"/>
                    <a:gd name="T3" fmla="*/ 80 h 86"/>
                    <a:gd name="T4" fmla="*/ 0 w 12"/>
                    <a:gd name="T5" fmla="*/ 6 h 86"/>
                    <a:gd name="T6" fmla="*/ 6 w 12"/>
                    <a:gd name="T7" fmla="*/ 0 h 86"/>
                    <a:gd name="T8" fmla="*/ 12 w 12"/>
                    <a:gd name="T9" fmla="*/ 6 h 86"/>
                    <a:gd name="T10" fmla="*/ 12 w 12"/>
                    <a:gd name="T11" fmla="*/ 80 h 86"/>
                    <a:gd name="T12" fmla="*/ 6 w 12"/>
                    <a:gd name="T13" fmla="*/ 86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86">
                      <a:moveTo>
                        <a:pt x="6" y="86"/>
                      </a:moveTo>
                      <a:cubicBezTo>
                        <a:pt x="3" y="86"/>
                        <a:pt x="0" y="84"/>
                        <a:pt x="0" y="8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80"/>
                        <a:pt x="12" y="80"/>
                        <a:pt x="12" y="80"/>
                      </a:cubicBezTo>
                      <a:cubicBezTo>
                        <a:pt x="12" y="84"/>
                        <a:pt x="9" y="86"/>
                        <a:pt x="6" y="86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4FB378C1-888F-4FF8-92AE-E333BE05F4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66371" y="3585577"/>
                  <a:ext cx="20253" cy="219994"/>
                </a:xfrm>
                <a:custGeom>
                  <a:avLst/>
                  <a:gdLst>
                    <a:gd name="T0" fmla="*/ 6 w 12"/>
                    <a:gd name="T1" fmla="*/ 133 h 133"/>
                    <a:gd name="T2" fmla="*/ 0 w 12"/>
                    <a:gd name="T3" fmla="*/ 127 h 133"/>
                    <a:gd name="T4" fmla="*/ 0 w 12"/>
                    <a:gd name="T5" fmla="*/ 6 h 133"/>
                    <a:gd name="T6" fmla="*/ 6 w 12"/>
                    <a:gd name="T7" fmla="*/ 0 h 133"/>
                    <a:gd name="T8" fmla="*/ 12 w 12"/>
                    <a:gd name="T9" fmla="*/ 6 h 133"/>
                    <a:gd name="T10" fmla="*/ 12 w 12"/>
                    <a:gd name="T11" fmla="*/ 127 h 133"/>
                    <a:gd name="T12" fmla="*/ 6 w 12"/>
                    <a:gd name="T13" fmla="*/ 133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133">
                      <a:moveTo>
                        <a:pt x="6" y="133"/>
                      </a:moveTo>
                      <a:cubicBezTo>
                        <a:pt x="2" y="133"/>
                        <a:pt x="0" y="131"/>
                        <a:pt x="0" y="127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2" y="0"/>
                        <a:pt x="6" y="0"/>
                      </a:cubicBezTo>
                      <a:cubicBezTo>
                        <a:pt x="9" y="0"/>
                        <a:pt x="12" y="3"/>
                        <a:pt x="12" y="6"/>
                      </a:cubicBezTo>
                      <a:cubicBezTo>
                        <a:pt x="12" y="127"/>
                        <a:pt x="12" y="127"/>
                        <a:pt x="12" y="127"/>
                      </a:cubicBezTo>
                      <a:cubicBezTo>
                        <a:pt x="12" y="131"/>
                        <a:pt x="9" y="133"/>
                        <a:pt x="6" y="133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8" name="Freeform 9">
                  <a:extLst>
                    <a:ext uri="{FF2B5EF4-FFF2-40B4-BE49-F238E27FC236}">
                      <a16:creationId xmlns:a16="http://schemas.microsoft.com/office/drawing/2014/main" id="{70CECB91-E9C7-469D-816C-CD746134FA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39702" y="3511548"/>
                  <a:ext cx="32824" cy="296118"/>
                </a:xfrm>
                <a:custGeom>
                  <a:avLst/>
                  <a:gdLst>
                    <a:gd name="T0" fmla="*/ 10 w 20"/>
                    <a:gd name="T1" fmla="*/ 179 h 179"/>
                    <a:gd name="T2" fmla="*/ 0 w 20"/>
                    <a:gd name="T3" fmla="*/ 169 h 179"/>
                    <a:gd name="T4" fmla="*/ 0 w 20"/>
                    <a:gd name="T5" fmla="*/ 10 h 179"/>
                    <a:gd name="T6" fmla="*/ 10 w 20"/>
                    <a:gd name="T7" fmla="*/ 0 h 179"/>
                    <a:gd name="T8" fmla="*/ 20 w 20"/>
                    <a:gd name="T9" fmla="*/ 10 h 179"/>
                    <a:gd name="T10" fmla="*/ 20 w 20"/>
                    <a:gd name="T11" fmla="*/ 169 h 179"/>
                    <a:gd name="T12" fmla="*/ 10 w 20"/>
                    <a:gd name="T13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179">
                      <a:moveTo>
                        <a:pt x="10" y="179"/>
                      </a:moveTo>
                      <a:cubicBezTo>
                        <a:pt x="4" y="179"/>
                        <a:pt x="0" y="174"/>
                        <a:pt x="0" y="16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5" y="0"/>
                        <a:pt x="20" y="4"/>
                        <a:pt x="20" y="10"/>
                      </a:cubicBezTo>
                      <a:cubicBezTo>
                        <a:pt x="20" y="169"/>
                        <a:pt x="20" y="169"/>
                        <a:pt x="20" y="169"/>
                      </a:cubicBezTo>
                      <a:cubicBezTo>
                        <a:pt x="20" y="174"/>
                        <a:pt x="15" y="179"/>
                        <a:pt x="10" y="179"/>
                      </a:cubicBezTo>
                      <a:close/>
                    </a:path>
                  </a:pathLst>
                </a:cu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9" name="Freeform 10">
                  <a:extLst>
                    <a:ext uri="{FF2B5EF4-FFF2-40B4-BE49-F238E27FC236}">
                      <a16:creationId xmlns:a16="http://schemas.microsoft.com/office/drawing/2014/main" id="{C7CB0275-9024-44E6-9E68-570CDA1FCF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24207" y="3642147"/>
                  <a:ext cx="19555" cy="163424"/>
                </a:xfrm>
                <a:custGeom>
                  <a:avLst/>
                  <a:gdLst>
                    <a:gd name="T0" fmla="*/ 6 w 12"/>
                    <a:gd name="T1" fmla="*/ 99 h 99"/>
                    <a:gd name="T2" fmla="*/ 0 w 12"/>
                    <a:gd name="T3" fmla="*/ 93 h 99"/>
                    <a:gd name="T4" fmla="*/ 0 w 12"/>
                    <a:gd name="T5" fmla="*/ 6 h 99"/>
                    <a:gd name="T6" fmla="*/ 6 w 12"/>
                    <a:gd name="T7" fmla="*/ 0 h 99"/>
                    <a:gd name="T8" fmla="*/ 12 w 12"/>
                    <a:gd name="T9" fmla="*/ 6 h 99"/>
                    <a:gd name="T10" fmla="*/ 12 w 12"/>
                    <a:gd name="T11" fmla="*/ 93 h 99"/>
                    <a:gd name="T12" fmla="*/ 6 w 12"/>
                    <a:gd name="T13" fmla="*/ 99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" h="99">
                      <a:moveTo>
                        <a:pt x="6" y="99"/>
                      </a:moveTo>
                      <a:cubicBezTo>
                        <a:pt x="3" y="99"/>
                        <a:pt x="0" y="97"/>
                        <a:pt x="0" y="93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10" y="0"/>
                        <a:pt x="12" y="2"/>
                        <a:pt x="12" y="6"/>
                      </a:cubicBezTo>
                      <a:cubicBezTo>
                        <a:pt x="12" y="93"/>
                        <a:pt x="12" y="93"/>
                        <a:pt x="12" y="93"/>
                      </a:cubicBezTo>
                      <a:cubicBezTo>
                        <a:pt x="12" y="97"/>
                        <a:pt x="10" y="99"/>
                        <a:pt x="6" y="99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C4B53E0-B2A6-4DEE-9416-544AE4A1CBB5}"/>
                  </a:ext>
                </a:extLst>
              </p:cNvPr>
              <p:cNvGrpSpPr/>
              <p:nvPr/>
            </p:nvGrpSpPr>
            <p:grpSpPr>
              <a:xfrm>
                <a:off x="10908215" y="3692736"/>
                <a:ext cx="395415" cy="344596"/>
                <a:chOff x="10195769" y="3557022"/>
                <a:chExt cx="395415" cy="344596"/>
              </a:xfrm>
            </p:grpSpPr>
            <p:sp>
              <p:nvSpPr>
                <p:cNvPr id="53" name="Freeform 34">
                  <a:extLst>
                    <a:ext uri="{FF2B5EF4-FFF2-40B4-BE49-F238E27FC236}">
                      <a16:creationId xmlns:a16="http://schemas.microsoft.com/office/drawing/2014/main" id="{7B173037-9DF6-4E62-BDC5-07AACA5CF1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5769" y="3565375"/>
                  <a:ext cx="205365" cy="329977"/>
                </a:xfrm>
                <a:custGeom>
                  <a:avLst/>
                  <a:gdLst>
                    <a:gd name="T0" fmla="*/ 117 w 124"/>
                    <a:gd name="T1" fmla="*/ 200 h 200"/>
                    <a:gd name="T2" fmla="*/ 117 w 124"/>
                    <a:gd name="T3" fmla="*/ 200 h 200"/>
                    <a:gd name="T4" fmla="*/ 110 w 124"/>
                    <a:gd name="T5" fmla="*/ 197 h 200"/>
                    <a:gd name="T6" fmla="*/ 109 w 124"/>
                    <a:gd name="T7" fmla="*/ 195 h 200"/>
                    <a:gd name="T8" fmla="*/ 105 w 124"/>
                    <a:gd name="T9" fmla="*/ 191 h 200"/>
                    <a:gd name="T10" fmla="*/ 35 w 124"/>
                    <a:gd name="T11" fmla="*/ 123 h 200"/>
                    <a:gd name="T12" fmla="*/ 13 w 124"/>
                    <a:gd name="T13" fmla="*/ 90 h 200"/>
                    <a:gd name="T14" fmla="*/ 34 w 124"/>
                    <a:gd name="T15" fmla="*/ 16 h 200"/>
                    <a:gd name="T16" fmla="*/ 114 w 124"/>
                    <a:gd name="T17" fmla="*/ 25 h 200"/>
                    <a:gd name="T18" fmla="*/ 122 w 124"/>
                    <a:gd name="T19" fmla="*/ 33 h 200"/>
                    <a:gd name="T20" fmla="*/ 121 w 124"/>
                    <a:gd name="T21" fmla="*/ 41 h 200"/>
                    <a:gd name="T22" fmla="*/ 113 w 124"/>
                    <a:gd name="T23" fmla="*/ 41 h 200"/>
                    <a:gd name="T24" fmla="*/ 106 w 124"/>
                    <a:gd name="T25" fmla="*/ 33 h 200"/>
                    <a:gd name="T26" fmla="*/ 40 w 124"/>
                    <a:gd name="T27" fmla="*/ 26 h 200"/>
                    <a:gd name="T28" fmla="*/ 24 w 124"/>
                    <a:gd name="T29" fmla="*/ 85 h 200"/>
                    <a:gd name="T30" fmla="*/ 44 w 124"/>
                    <a:gd name="T31" fmla="*/ 114 h 200"/>
                    <a:gd name="T32" fmla="*/ 113 w 124"/>
                    <a:gd name="T33" fmla="*/ 183 h 200"/>
                    <a:gd name="T34" fmla="*/ 118 w 124"/>
                    <a:gd name="T35" fmla="*/ 187 h 200"/>
                    <a:gd name="T36" fmla="*/ 118 w 124"/>
                    <a:gd name="T37" fmla="*/ 188 h 200"/>
                    <a:gd name="T38" fmla="*/ 123 w 124"/>
                    <a:gd name="T39" fmla="*/ 194 h 200"/>
                    <a:gd name="T40" fmla="*/ 117 w 124"/>
                    <a:gd name="T41" fmla="*/ 20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24" h="200">
                      <a:moveTo>
                        <a:pt x="117" y="200"/>
                      </a:moveTo>
                      <a:cubicBezTo>
                        <a:pt x="117" y="200"/>
                        <a:pt x="117" y="200"/>
                        <a:pt x="117" y="200"/>
                      </a:cubicBezTo>
                      <a:cubicBezTo>
                        <a:pt x="115" y="200"/>
                        <a:pt x="112" y="198"/>
                        <a:pt x="110" y="197"/>
                      </a:cubicBezTo>
                      <a:cubicBezTo>
                        <a:pt x="110" y="196"/>
                        <a:pt x="109" y="196"/>
                        <a:pt x="109" y="195"/>
                      </a:cubicBezTo>
                      <a:cubicBezTo>
                        <a:pt x="105" y="191"/>
                        <a:pt x="105" y="191"/>
                        <a:pt x="105" y="191"/>
                      </a:cubicBezTo>
                      <a:cubicBezTo>
                        <a:pt x="90" y="177"/>
                        <a:pt x="53" y="140"/>
                        <a:pt x="35" y="123"/>
                      </a:cubicBezTo>
                      <a:cubicBezTo>
                        <a:pt x="27" y="114"/>
                        <a:pt x="20" y="104"/>
                        <a:pt x="13" y="90"/>
                      </a:cubicBezTo>
                      <a:cubicBezTo>
                        <a:pt x="0" y="61"/>
                        <a:pt x="8" y="32"/>
                        <a:pt x="34" y="16"/>
                      </a:cubicBezTo>
                      <a:cubicBezTo>
                        <a:pt x="58" y="0"/>
                        <a:pt x="93" y="3"/>
                        <a:pt x="114" y="25"/>
                      </a:cubicBezTo>
                      <a:cubicBezTo>
                        <a:pt x="117" y="27"/>
                        <a:pt x="119" y="30"/>
                        <a:pt x="122" y="33"/>
                      </a:cubicBezTo>
                      <a:cubicBezTo>
                        <a:pt x="124" y="35"/>
                        <a:pt x="124" y="39"/>
                        <a:pt x="121" y="41"/>
                      </a:cubicBezTo>
                      <a:cubicBezTo>
                        <a:pt x="119" y="43"/>
                        <a:pt x="115" y="43"/>
                        <a:pt x="113" y="41"/>
                      </a:cubicBezTo>
                      <a:cubicBezTo>
                        <a:pt x="110" y="38"/>
                        <a:pt x="108" y="36"/>
                        <a:pt x="106" y="33"/>
                      </a:cubicBezTo>
                      <a:cubicBezTo>
                        <a:pt x="89" y="16"/>
                        <a:pt x="60" y="13"/>
                        <a:pt x="40" y="26"/>
                      </a:cubicBezTo>
                      <a:cubicBezTo>
                        <a:pt x="19" y="39"/>
                        <a:pt x="13" y="62"/>
                        <a:pt x="24" y="85"/>
                      </a:cubicBezTo>
                      <a:cubicBezTo>
                        <a:pt x="30" y="97"/>
                        <a:pt x="36" y="107"/>
                        <a:pt x="44" y="114"/>
                      </a:cubicBezTo>
                      <a:cubicBezTo>
                        <a:pt x="61" y="132"/>
                        <a:pt x="99" y="169"/>
                        <a:pt x="113" y="183"/>
                      </a:cubicBezTo>
                      <a:cubicBezTo>
                        <a:pt x="118" y="187"/>
                        <a:pt x="118" y="187"/>
                        <a:pt x="118" y="187"/>
                      </a:cubicBezTo>
                      <a:cubicBezTo>
                        <a:pt x="118" y="187"/>
                        <a:pt x="118" y="188"/>
                        <a:pt x="118" y="188"/>
                      </a:cubicBezTo>
                      <a:cubicBezTo>
                        <a:pt x="121" y="188"/>
                        <a:pt x="123" y="191"/>
                        <a:pt x="123" y="194"/>
                      </a:cubicBezTo>
                      <a:cubicBezTo>
                        <a:pt x="123" y="197"/>
                        <a:pt x="121" y="200"/>
                        <a:pt x="117" y="200"/>
                      </a:cubicBezTo>
                      <a:close/>
                    </a:path>
                  </a:pathLst>
                </a:custGeom>
                <a:solidFill>
                  <a:srgbClr val="69747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" name="Freeform 35">
                  <a:extLst>
                    <a:ext uri="{FF2B5EF4-FFF2-40B4-BE49-F238E27FC236}">
                      <a16:creationId xmlns:a16="http://schemas.microsoft.com/office/drawing/2014/main" id="{107CD3B0-CB27-4DF1-8507-6DDD77BFD3F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71199" y="3557022"/>
                  <a:ext cx="219985" cy="344596"/>
                </a:xfrm>
                <a:custGeom>
                  <a:avLst/>
                  <a:gdLst>
                    <a:gd name="T0" fmla="*/ 11 w 133"/>
                    <a:gd name="T1" fmla="*/ 209 h 209"/>
                    <a:gd name="T2" fmla="*/ 1 w 133"/>
                    <a:gd name="T3" fmla="*/ 199 h 209"/>
                    <a:gd name="T4" fmla="*/ 8 w 133"/>
                    <a:gd name="T5" fmla="*/ 189 h 209"/>
                    <a:gd name="T6" fmla="*/ 81 w 133"/>
                    <a:gd name="T7" fmla="*/ 117 h 209"/>
                    <a:gd name="T8" fmla="*/ 82 w 133"/>
                    <a:gd name="T9" fmla="*/ 116 h 209"/>
                    <a:gd name="T10" fmla="*/ 102 w 133"/>
                    <a:gd name="T11" fmla="*/ 88 h 209"/>
                    <a:gd name="T12" fmla="*/ 86 w 133"/>
                    <a:gd name="T13" fmla="*/ 35 h 209"/>
                    <a:gd name="T14" fmla="*/ 86 w 133"/>
                    <a:gd name="T15" fmla="*/ 35 h 209"/>
                    <a:gd name="T16" fmla="*/ 26 w 133"/>
                    <a:gd name="T17" fmla="*/ 41 h 209"/>
                    <a:gd name="T18" fmla="*/ 18 w 133"/>
                    <a:gd name="T19" fmla="*/ 49 h 209"/>
                    <a:gd name="T20" fmla="*/ 4 w 133"/>
                    <a:gd name="T21" fmla="*/ 49 h 209"/>
                    <a:gd name="T22" fmla="*/ 4 w 133"/>
                    <a:gd name="T23" fmla="*/ 35 h 209"/>
                    <a:gd name="T24" fmla="*/ 12 w 133"/>
                    <a:gd name="T25" fmla="*/ 27 h 209"/>
                    <a:gd name="T26" fmla="*/ 97 w 133"/>
                    <a:gd name="T27" fmla="*/ 18 h 209"/>
                    <a:gd name="T28" fmla="*/ 120 w 133"/>
                    <a:gd name="T29" fmla="*/ 97 h 209"/>
                    <a:gd name="T30" fmla="*/ 119 w 133"/>
                    <a:gd name="T31" fmla="*/ 97 h 209"/>
                    <a:gd name="T32" fmla="*/ 97 w 133"/>
                    <a:gd name="T33" fmla="*/ 130 h 209"/>
                    <a:gd name="T34" fmla="*/ 96 w 133"/>
                    <a:gd name="T35" fmla="*/ 131 h 209"/>
                    <a:gd name="T36" fmla="*/ 22 w 133"/>
                    <a:gd name="T37" fmla="*/ 203 h 209"/>
                    <a:gd name="T38" fmla="*/ 19 w 133"/>
                    <a:gd name="T39" fmla="*/ 206 h 209"/>
                    <a:gd name="T40" fmla="*/ 11 w 133"/>
                    <a:gd name="T41" fmla="*/ 209 h 209"/>
                    <a:gd name="T42" fmla="*/ 14 w 133"/>
                    <a:gd name="T43" fmla="*/ 197 h 209"/>
                    <a:gd name="T44" fmla="*/ 14 w 133"/>
                    <a:gd name="T45" fmla="*/ 197 h 209"/>
                    <a:gd name="T46" fmla="*/ 11 w 133"/>
                    <a:gd name="T47" fmla="*/ 189 h 209"/>
                    <a:gd name="T48" fmla="*/ 11 w 133"/>
                    <a:gd name="T49" fmla="*/ 189 h 209"/>
                    <a:gd name="T50" fmla="*/ 11 w 133"/>
                    <a:gd name="T51" fmla="*/ 189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33" h="209">
                      <a:moveTo>
                        <a:pt x="11" y="209"/>
                      </a:moveTo>
                      <a:cubicBezTo>
                        <a:pt x="6" y="209"/>
                        <a:pt x="1" y="204"/>
                        <a:pt x="1" y="199"/>
                      </a:cubicBezTo>
                      <a:cubicBezTo>
                        <a:pt x="1" y="194"/>
                        <a:pt x="4" y="190"/>
                        <a:pt x="8" y="189"/>
                      </a:cubicBezTo>
                      <a:cubicBezTo>
                        <a:pt x="20" y="178"/>
                        <a:pt x="56" y="143"/>
                        <a:pt x="81" y="117"/>
                      </a:cubicBezTo>
                      <a:cubicBezTo>
                        <a:pt x="82" y="116"/>
                        <a:pt x="82" y="116"/>
                        <a:pt x="82" y="116"/>
                      </a:cubicBezTo>
                      <a:cubicBezTo>
                        <a:pt x="87" y="110"/>
                        <a:pt x="95" y="100"/>
                        <a:pt x="102" y="88"/>
                      </a:cubicBezTo>
                      <a:cubicBezTo>
                        <a:pt x="111" y="66"/>
                        <a:pt x="105" y="47"/>
                        <a:pt x="86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68" y="22"/>
                        <a:pt x="42" y="25"/>
                        <a:pt x="26" y="41"/>
                      </a:cubicBezTo>
                      <a:cubicBezTo>
                        <a:pt x="18" y="49"/>
                        <a:pt x="18" y="49"/>
                        <a:pt x="18" y="49"/>
                      </a:cubicBezTo>
                      <a:cubicBezTo>
                        <a:pt x="14" y="53"/>
                        <a:pt x="8" y="53"/>
                        <a:pt x="4" y="49"/>
                      </a:cubicBezTo>
                      <a:cubicBezTo>
                        <a:pt x="0" y="45"/>
                        <a:pt x="0" y="38"/>
                        <a:pt x="4" y="35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35" y="4"/>
                        <a:pt x="71" y="0"/>
                        <a:pt x="97" y="18"/>
                      </a:cubicBezTo>
                      <a:cubicBezTo>
                        <a:pt x="124" y="35"/>
                        <a:pt x="133" y="66"/>
                        <a:pt x="120" y="97"/>
                      </a:cubicBezTo>
                      <a:cubicBezTo>
                        <a:pt x="120" y="97"/>
                        <a:pt x="119" y="97"/>
                        <a:pt x="119" y="97"/>
                      </a:cubicBezTo>
                      <a:cubicBezTo>
                        <a:pt x="113" y="109"/>
                        <a:pt x="104" y="121"/>
                        <a:pt x="97" y="130"/>
                      </a:cubicBezTo>
                      <a:cubicBezTo>
                        <a:pt x="96" y="131"/>
                        <a:pt x="96" y="131"/>
                        <a:pt x="96" y="131"/>
                      </a:cubicBezTo>
                      <a:cubicBezTo>
                        <a:pt x="70" y="157"/>
                        <a:pt x="34" y="192"/>
                        <a:pt x="22" y="203"/>
                      </a:cubicBezTo>
                      <a:cubicBezTo>
                        <a:pt x="21" y="205"/>
                        <a:pt x="20" y="206"/>
                        <a:pt x="19" y="206"/>
                      </a:cubicBezTo>
                      <a:cubicBezTo>
                        <a:pt x="17" y="207"/>
                        <a:pt x="15" y="209"/>
                        <a:pt x="11" y="209"/>
                      </a:cubicBezTo>
                      <a:close/>
                      <a:moveTo>
                        <a:pt x="14" y="197"/>
                      </a:moveTo>
                      <a:cubicBezTo>
                        <a:pt x="14" y="197"/>
                        <a:pt x="14" y="197"/>
                        <a:pt x="14" y="197"/>
                      </a:cubicBezTo>
                      <a:close/>
                      <a:moveTo>
                        <a:pt x="11" y="189"/>
                      </a:moveTo>
                      <a:cubicBezTo>
                        <a:pt x="11" y="189"/>
                        <a:pt x="11" y="189"/>
                        <a:pt x="11" y="189"/>
                      </a:cubicBezTo>
                      <a:cubicBezTo>
                        <a:pt x="11" y="189"/>
                        <a:pt x="11" y="189"/>
                        <a:pt x="11" y="189"/>
                      </a:cubicBezTo>
                      <a:close/>
                    </a:path>
                  </a:pathLst>
                </a:custGeom>
                <a:solidFill>
                  <a:srgbClr val="A2D72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pic>
            <p:nvPicPr>
              <p:cNvPr id="34" name="Grafik 110">
                <a:extLst>
                  <a:ext uri="{FF2B5EF4-FFF2-40B4-BE49-F238E27FC236}">
                    <a16:creationId xmlns:a16="http://schemas.microsoft.com/office/drawing/2014/main" id="{C65C183D-A1A8-4F54-B5D8-2FF8570AD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893402" y="5102468"/>
                <a:ext cx="419521" cy="402740"/>
              </a:xfrm>
              <a:prstGeom prst="rect">
                <a:avLst/>
              </a:prstGeom>
            </p:spPr>
          </p:pic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296E267-AB5F-429E-80DE-51B8DEA56FA7}"/>
                  </a:ext>
                </a:extLst>
              </p:cNvPr>
              <p:cNvGrpSpPr/>
              <p:nvPr/>
            </p:nvGrpSpPr>
            <p:grpSpPr>
              <a:xfrm>
                <a:off x="9098383" y="2062285"/>
                <a:ext cx="335968" cy="256335"/>
                <a:chOff x="8877403" y="2424235"/>
                <a:chExt cx="335968" cy="256335"/>
              </a:xfrm>
            </p:grpSpPr>
            <p:sp>
              <p:nvSpPr>
                <p:cNvPr id="49" name="Freeform 14">
                  <a:extLst>
                    <a:ext uri="{FF2B5EF4-FFF2-40B4-BE49-F238E27FC236}">
                      <a16:creationId xmlns:a16="http://schemas.microsoft.com/office/drawing/2014/main" id="{9FEC0828-0B27-4356-B0DB-E3C875EAC8B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400000">
                  <a:off x="8917219" y="2384419"/>
                  <a:ext cx="256335" cy="335968"/>
                </a:xfrm>
                <a:custGeom>
                  <a:avLst/>
                  <a:gdLst>
                    <a:gd name="T0" fmla="*/ 131 w 184"/>
                    <a:gd name="T1" fmla="*/ 64 h 243"/>
                    <a:gd name="T2" fmla="*/ 131 w 184"/>
                    <a:gd name="T3" fmla="*/ 7 h 243"/>
                    <a:gd name="T4" fmla="*/ 117 w 184"/>
                    <a:gd name="T5" fmla="*/ 7 h 243"/>
                    <a:gd name="T6" fmla="*/ 117 w 184"/>
                    <a:gd name="T7" fmla="*/ 64 h 243"/>
                    <a:gd name="T8" fmla="*/ 67 w 184"/>
                    <a:gd name="T9" fmla="*/ 63 h 243"/>
                    <a:gd name="T10" fmla="*/ 60 w 184"/>
                    <a:gd name="T11" fmla="*/ 0 h 243"/>
                    <a:gd name="T12" fmla="*/ 53 w 184"/>
                    <a:gd name="T13" fmla="*/ 63 h 243"/>
                    <a:gd name="T14" fmla="*/ 7 w 184"/>
                    <a:gd name="T15" fmla="*/ 64 h 243"/>
                    <a:gd name="T16" fmla="*/ 0 w 184"/>
                    <a:gd name="T17" fmla="*/ 149 h 243"/>
                    <a:gd name="T18" fmla="*/ 1 w 184"/>
                    <a:gd name="T19" fmla="*/ 163 h 243"/>
                    <a:gd name="T20" fmla="*/ 12 w 184"/>
                    <a:gd name="T21" fmla="*/ 196 h 243"/>
                    <a:gd name="T22" fmla="*/ 21 w 184"/>
                    <a:gd name="T23" fmla="*/ 211 h 243"/>
                    <a:gd name="T24" fmla="*/ 34 w 184"/>
                    <a:gd name="T25" fmla="*/ 223 h 243"/>
                    <a:gd name="T26" fmla="*/ 49 w 184"/>
                    <a:gd name="T27" fmla="*/ 232 h 243"/>
                    <a:gd name="T28" fmla="*/ 65 w 184"/>
                    <a:gd name="T29" fmla="*/ 239 h 243"/>
                    <a:gd name="T30" fmla="*/ 83 w 184"/>
                    <a:gd name="T31" fmla="*/ 243 h 243"/>
                    <a:gd name="T32" fmla="*/ 100 w 184"/>
                    <a:gd name="T33" fmla="*/ 243 h 243"/>
                    <a:gd name="T34" fmla="*/ 118 w 184"/>
                    <a:gd name="T35" fmla="*/ 239 h 243"/>
                    <a:gd name="T36" fmla="*/ 135 w 184"/>
                    <a:gd name="T37" fmla="*/ 232 h 243"/>
                    <a:gd name="T38" fmla="*/ 150 w 184"/>
                    <a:gd name="T39" fmla="*/ 223 h 243"/>
                    <a:gd name="T40" fmla="*/ 162 w 184"/>
                    <a:gd name="T41" fmla="*/ 211 h 243"/>
                    <a:gd name="T42" fmla="*/ 172 w 184"/>
                    <a:gd name="T43" fmla="*/ 196 h 243"/>
                    <a:gd name="T44" fmla="*/ 183 w 184"/>
                    <a:gd name="T45" fmla="*/ 163 h 243"/>
                    <a:gd name="T46" fmla="*/ 184 w 184"/>
                    <a:gd name="T47" fmla="*/ 149 h 243"/>
                    <a:gd name="T48" fmla="*/ 176 w 184"/>
                    <a:gd name="T49" fmla="*/ 64 h 243"/>
                    <a:gd name="T50" fmla="*/ 169 w 184"/>
                    <a:gd name="T51" fmla="*/ 157 h 243"/>
                    <a:gd name="T52" fmla="*/ 166 w 184"/>
                    <a:gd name="T53" fmla="*/ 176 h 243"/>
                    <a:gd name="T54" fmla="*/ 152 w 184"/>
                    <a:gd name="T55" fmla="*/ 201 h 243"/>
                    <a:gd name="T56" fmla="*/ 141 w 184"/>
                    <a:gd name="T57" fmla="*/ 211 h 243"/>
                    <a:gd name="T58" fmla="*/ 129 w 184"/>
                    <a:gd name="T59" fmla="*/ 220 h 243"/>
                    <a:gd name="T60" fmla="*/ 115 w 184"/>
                    <a:gd name="T61" fmla="*/ 225 h 243"/>
                    <a:gd name="T62" fmla="*/ 100 w 184"/>
                    <a:gd name="T63" fmla="*/ 228 h 243"/>
                    <a:gd name="T64" fmla="*/ 85 w 184"/>
                    <a:gd name="T65" fmla="*/ 229 h 243"/>
                    <a:gd name="T66" fmla="*/ 69 w 184"/>
                    <a:gd name="T67" fmla="*/ 226 h 243"/>
                    <a:gd name="T68" fmla="*/ 55 w 184"/>
                    <a:gd name="T69" fmla="*/ 220 h 243"/>
                    <a:gd name="T70" fmla="*/ 43 w 184"/>
                    <a:gd name="T71" fmla="*/ 212 h 243"/>
                    <a:gd name="T72" fmla="*/ 32 w 184"/>
                    <a:gd name="T73" fmla="*/ 202 h 243"/>
                    <a:gd name="T74" fmla="*/ 24 w 184"/>
                    <a:gd name="T75" fmla="*/ 189 h 243"/>
                    <a:gd name="T76" fmla="*/ 15 w 184"/>
                    <a:gd name="T77" fmla="*/ 161 h 243"/>
                    <a:gd name="T78" fmla="*/ 14 w 184"/>
                    <a:gd name="T79" fmla="*/ 149 h 243"/>
                    <a:gd name="T80" fmla="*/ 169 w 184"/>
                    <a:gd name="T81" fmla="*/ 78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4" h="243">
                      <a:moveTo>
                        <a:pt x="176" y="64"/>
                      </a:moveTo>
                      <a:cubicBezTo>
                        <a:pt x="131" y="64"/>
                        <a:pt x="131" y="64"/>
                        <a:pt x="131" y="64"/>
                      </a:cubicBezTo>
                      <a:cubicBezTo>
                        <a:pt x="131" y="63"/>
                        <a:pt x="131" y="63"/>
                        <a:pt x="131" y="63"/>
                      </a:cubicBezTo>
                      <a:cubicBezTo>
                        <a:pt x="131" y="7"/>
                        <a:pt x="131" y="7"/>
                        <a:pt x="131" y="7"/>
                      </a:cubicBezTo>
                      <a:cubicBezTo>
                        <a:pt x="131" y="3"/>
                        <a:pt x="127" y="0"/>
                        <a:pt x="124" y="0"/>
                      </a:cubicBezTo>
                      <a:cubicBezTo>
                        <a:pt x="120" y="0"/>
                        <a:pt x="117" y="3"/>
                        <a:pt x="117" y="7"/>
                      </a:cubicBezTo>
                      <a:cubicBezTo>
                        <a:pt x="117" y="63"/>
                        <a:pt x="117" y="63"/>
                        <a:pt x="117" y="63"/>
                      </a:cubicBezTo>
                      <a:cubicBezTo>
                        <a:pt x="117" y="63"/>
                        <a:pt x="117" y="63"/>
                        <a:pt x="117" y="64"/>
                      </a:cubicBezTo>
                      <a:cubicBezTo>
                        <a:pt x="67" y="64"/>
                        <a:pt x="67" y="64"/>
                        <a:pt x="67" y="64"/>
                      </a:cubicBezTo>
                      <a:cubicBezTo>
                        <a:pt x="67" y="63"/>
                        <a:pt x="67" y="63"/>
                        <a:pt x="67" y="63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7" y="3"/>
                        <a:pt x="64" y="0"/>
                        <a:pt x="60" y="0"/>
                      </a:cubicBezTo>
                      <a:cubicBezTo>
                        <a:pt x="56" y="0"/>
                        <a:pt x="53" y="3"/>
                        <a:pt x="53" y="7"/>
                      </a:cubicBezTo>
                      <a:cubicBezTo>
                        <a:pt x="53" y="63"/>
                        <a:pt x="53" y="63"/>
                        <a:pt x="53" y="63"/>
                      </a:cubicBezTo>
                      <a:cubicBezTo>
                        <a:pt x="53" y="63"/>
                        <a:pt x="53" y="63"/>
                        <a:pt x="53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3" y="64"/>
                        <a:pt x="0" y="67"/>
                        <a:pt x="0" y="71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0" y="152"/>
                        <a:pt x="0" y="155"/>
                        <a:pt x="0" y="158"/>
                      </a:cubicBezTo>
                      <a:cubicBezTo>
                        <a:pt x="1" y="163"/>
                        <a:pt x="1" y="163"/>
                        <a:pt x="1" y="163"/>
                      </a:cubicBezTo>
                      <a:cubicBezTo>
                        <a:pt x="2" y="169"/>
                        <a:pt x="3" y="174"/>
                        <a:pt x="5" y="180"/>
                      </a:cubicBezTo>
                      <a:cubicBezTo>
                        <a:pt x="6" y="186"/>
                        <a:pt x="9" y="191"/>
                        <a:pt x="12" y="196"/>
                      </a:cubicBezTo>
                      <a:cubicBezTo>
                        <a:pt x="14" y="201"/>
                        <a:pt x="18" y="206"/>
                        <a:pt x="21" y="210"/>
                      </a:cubicBezTo>
                      <a:cubicBezTo>
                        <a:pt x="21" y="211"/>
                        <a:pt x="21" y="211"/>
                        <a:pt x="21" y="211"/>
                      </a:cubicBezTo>
                      <a:cubicBezTo>
                        <a:pt x="25" y="215"/>
                        <a:pt x="29" y="219"/>
                        <a:pt x="33" y="222"/>
                      </a:cubicBezTo>
                      <a:cubicBezTo>
                        <a:pt x="34" y="223"/>
                        <a:pt x="34" y="223"/>
                        <a:pt x="34" y="223"/>
                      </a:cubicBezTo>
                      <a:cubicBezTo>
                        <a:pt x="38" y="226"/>
                        <a:pt x="43" y="229"/>
                        <a:pt x="48" y="232"/>
                      </a:cubicBezTo>
                      <a:cubicBezTo>
                        <a:pt x="49" y="232"/>
                        <a:pt x="49" y="232"/>
                        <a:pt x="49" y="232"/>
                      </a:cubicBezTo>
                      <a:cubicBezTo>
                        <a:pt x="54" y="235"/>
                        <a:pt x="59" y="237"/>
                        <a:pt x="64" y="239"/>
                      </a:cubicBezTo>
                      <a:cubicBezTo>
                        <a:pt x="65" y="239"/>
                        <a:pt x="65" y="239"/>
                        <a:pt x="65" y="239"/>
                      </a:cubicBezTo>
                      <a:cubicBezTo>
                        <a:pt x="71" y="241"/>
                        <a:pt x="76" y="242"/>
                        <a:pt x="82" y="242"/>
                      </a:cubicBezTo>
                      <a:cubicBezTo>
                        <a:pt x="83" y="243"/>
                        <a:pt x="83" y="243"/>
                        <a:pt x="83" y="243"/>
                      </a:cubicBezTo>
                      <a:cubicBezTo>
                        <a:pt x="86" y="243"/>
                        <a:pt x="89" y="243"/>
                        <a:pt x="92" y="243"/>
                      </a:cubicBezTo>
                      <a:cubicBezTo>
                        <a:pt x="95" y="243"/>
                        <a:pt x="97" y="243"/>
                        <a:pt x="100" y="243"/>
                      </a:cubicBezTo>
                      <a:cubicBezTo>
                        <a:pt x="102" y="242"/>
                        <a:pt x="102" y="242"/>
                        <a:pt x="102" y="242"/>
                      </a:cubicBezTo>
                      <a:cubicBezTo>
                        <a:pt x="107" y="242"/>
                        <a:pt x="113" y="241"/>
                        <a:pt x="118" y="239"/>
                      </a:cubicBezTo>
                      <a:cubicBezTo>
                        <a:pt x="119" y="239"/>
                        <a:pt x="119" y="239"/>
                        <a:pt x="119" y="239"/>
                      </a:cubicBezTo>
                      <a:cubicBezTo>
                        <a:pt x="125" y="237"/>
                        <a:pt x="130" y="235"/>
                        <a:pt x="135" y="232"/>
                      </a:cubicBezTo>
                      <a:cubicBezTo>
                        <a:pt x="136" y="232"/>
                        <a:pt x="136" y="232"/>
                        <a:pt x="136" y="232"/>
                      </a:cubicBezTo>
                      <a:cubicBezTo>
                        <a:pt x="141" y="229"/>
                        <a:pt x="145" y="226"/>
                        <a:pt x="150" y="223"/>
                      </a:cubicBezTo>
                      <a:cubicBezTo>
                        <a:pt x="150" y="222"/>
                        <a:pt x="150" y="222"/>
                        <a:pt x="150" y="222"/>
                      </a:cubicBezTo>
                      <a:cubicBezTo>
                        <a:pt x="154" y="219"/>
                        <a:pt x="158" y="215"/>
                        <a:pt x="162" y="211"/>
                      </a:cubicBezTo>
                      <a:cubicBezTo>
                        <a:pt x="162" y="210"/>
                        <a:pt x="162" y="210"/>
                        <a:pt x="162" y="210"/>
                      </a:cubicBezTo>
                      <a:cubicBezTo>
                        <a:pt x="166" y="206"/>
                        <a:pt x="169" y="201"/>
                        <a:pt x="172" y="196"/>
                      </a:cubicBezTo>
                      <a:cubicBezTo>
                        <a:pt x="175" y="191"/>
                        <a:pt x="177" y="186"/>
                        <a:pt x="179" y="180"/>
                      </a:cubicBezTo>
                      <a:cubicBezTo>
                        <a:pt x="181" y="174"/>
                        <a:pt x="182" y="169"/>
                        <a:pt x="183" y="163"/>
                      </a:cubicBezTo>
                      <a:cubicBezTo>
                        <a:pt x="183" y="158"/>
                        <a:pt x="183" y="158"/>
                        <a:pt x="183" y="158"/>
                      </a:cubicBezTo>
                      <a:cubicBezTo>
                        <a:pt x="183" y="155"/>
                        <a:pt x="184" y="152"/>
                        <a:pt x="184" y="149"/>
                      </a:cubicBezTo>
                      <a:cubicBezTo>
                        <a:pt x="184" y="71"/>
                        <a:pt x="184" y="71"/>
                        <a:pt x="184" y="71"/>
                      </a:cubicBezTo>
                      <a:cubicBezTo>
                        <a:pt x="184" y="67"/>
                        <a:pt x="180" y="64"/>
                        <a:pt x="176" y="64"/>
                      </a:cubicBezTo>
                      <a:close/>
                      <a:moveTo>
                        <a:pt x="169" y="149"/>
                      </a:moveTo>
                      <a:cubicBezTo>
                        <a:pt x="169" y="152"/>
                        <a:pt x="169" y="154"/>
                        <a:pt x="169" y="157"/>
                      </a:cubicBezTo>
                      <a:cubicBezTo>
                        <a:pt x="169" y="161"/>
                        <a:pt x="169" y="161"/>
                        <a:pt x="169" y="161"/>
                      </a:cubicBezTo>
                      <a:cubicBezTo>
                        <a:pt x="168" y="166"/>
                        <a:pt x="167" y="171"/>
                        <a:pt x="166" y="176"/>
                      </a:cubicBezTo>
                      <a:cubicBezTo>
                        <a:pt x="164" y="181"/>
                        <a:pt x="162" y="185"/>
                        <a:pt x="160" y="189"/>
                      </a:cubicBezTo>
                      <a:cubicBezTo>
                        <a:pt x="157" y="194"/>
                        <a:pt x="155" y="198"/>
                        <a:pt x="152" y="201"/>
                      </a:cubicBezTo>
                      <a:cubicBezTo>
                        <a:pt x="151" y="202"/>
                        <a:pt x="151" y="202"/>
                        <a:pt x="151" y="202"/>
                      </a:cubicBezTo>
                      <a:cubicBezTo>
                        <a:pt x="148" y="205"/>
                        <a:pt x="145" y="208"/>
                        <a:pt x="141" y="211"/>
                      </a:cubicBezTo>
                      <a:cubicBezTo>
                        <a:pt x="141" y="212"/>
                        <a:pt x="141" y="212"/>
                        <a:pt x="141" y="212"/>
                      </a:cubicBezTo>
                      <a:cubicBezTo>
                        <a:pt x="137" y="215"/>
                        <a:pt x="133" y="217"/>
                        <a:pt x="129" y="220"/>
                      </a:cubicBezTo>
                      <a:cubicBezTo>
                        <a:pt x="128" y="220"/>
                        <a:pt x="128" y="220"/>
                        <a:pt x="128" y="220"/>
                      </a:cubicBezTo>
                      <a:cubicBezTo>
                        <a:pt x="124" y="222"/>
                        <a:pt x="120" y="224"/>
                        <a:pt x="115" y="225"/>
                      </a:cubicBezTo>
                      <a:cubicBezTo>
                        <a:pt x="114" y="226"/>
                        <a:pt x="114" y="226"/>
                        <a:pt x="114" y="226"/>
                      </a:cubicBezTo>
                      <a:cubicBezTo>
                        <a:pt x="110" y="227"/>
                        <a:pt x="105" y="228"/>
                        <a:pt x="100" y="228"/>
                      </a:cubicBezTo>
                      <a:cubicBezTo>
                        <a:pt x="99" y="229"/>
                        <a:pt x="99" y="229"/>
                        <a:pt x="99" y="229"/>
                      </a:cubicBezTo>
                      <a:cubicBezTo>
                        <a:pt x="94" y="229"/>
                        <a:pt x="89" y="229"/>
                        <a:pt x="85" y="229"/>
                      </a:cubicBezTo>
                      <a:cubicBezTo>
                        <a:pt x="83" y="228"/>
                        <a:pt x="83" y="228"/>
                        <a:pt x="83" y="228"/>
                      </a:cubicBezTo>
                      <a:cubicBezTo>
                        <a:pt x="78" y="228"/>
                        <a:pt x="74" y="227"/>
                        <a:pt x="69" y="226"/>
                      </a:cubicBezTo>
                      <a:cubicBezTo>
                        <a:pt x="68" y="225"/>
                        <a:pt x="68" y="225"/>
                        <a:pt x="68" y="225"/>
                      </a:cubicBezTo>
                      <a:cubicBezTo>
                        <a:pt x="64" y="224"/>
                        <a:pt x="59" y="222"/>
                        <a:pt x="55" y="220"/>
                      </a:cubicBezTo>
                      <a:cubicBezTo>
                        <a:pt x="55" y="220"/>
                        <a:pt x="55" y="220"/>
                        <a:pt x="55" y="220"/>
                      </a:cubicBezTo>
                      <a:cubicBezTo>
                        <a:pt x="50" y="217"/>
                        <a:pt x="46" y="215"/>
                        <a:pt x="43" y="212"/>
                      </a:cubicBezTo>
                      <a:cubicBezTo>
                        <a:pt x="42" y="211"/>
                        <a:pt x="42" y="211"/>
                        <a:pt x="42" y="211"/>
                      </a:cubicBezTo>
                      <a:cubicBezTo>
                        <a:pt x="39" y="208"/>
                        <a:pt x="35" y="205"/>
                        <a:pt x="32" y="202"/>
                      </a:cubicBezTo>
                      <a:cubicBezTo>
                        <a:pt x="32" y="201"/>
                        <a:pt x="32" y="201"/>
                        <a:pt x="32" y="201"/>
                      </a:cubicBezTo>
                      <a:cubicBezTo>
                        <a:pt x="29" y="198"/>
                        <a:pt x="26" y="194"/>
                        <a:pt x="24" y="189"/>
                      </a:cubicBezTo>
                      <a:cubicBezTo>
                        <a:pt x="21" y="185"/>
                        <a:pt x="19" y="181"/>
                        <a:pt x="18" y="176"/>
                      </a:cubicBezTo>
                      <a:cubicBezTo>
                        <a:pt x="16" y="171"/>
                        <a:pt x="15" y="166"/>
                        <a:pt x="15" y="161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14" y="154"/>
                        <a:pt x="14" y="152"/>
                        <a:pt x="14" y="149"/>
                      </a:cubicBezTo>
                      <a:cubicBezTo>
                        <a:pt x="14" y="78"/>
                        <a:pt x="14" y="78"/>
                        <a:pt x="14" y="78"/>
                      </a:cubicBezTo>
                      <a:cubicBezTo>
                        <a:pt x="169" y="78"/>
                        <a:pt x="169" y="78"/>
                        <a:pt x="169" y="78"/>
                      </a:cubicBezTo>
                      <a:lnTo>
                        <a:pt x="169" y="149"/>
                      </a:lnTo>
                      <a:close/>
                    </a:path>
                  </a:pathLst>
                </a:custGeom>
                <a:solidFill>
                  <a:srgbClr val="A1D6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63A65BD-1677-480F-AA7E-44B80E7AD173}"/>
                    </a:ext>
                  </a:extLst>
                </p:cNvPr>
                <p:cNvGrpSpPr/>
                <p:nvPr/>
              </p:nvGrpSpPr>
              <p:grpSpPr>
                <a:xfrm rot="16200000">
                  <a:off x="8946528" y="2510262"/>
                  <a:ext cx="133690" cy="79050"/>
                  <a:chOff x="10926134" y="3642882"/>
                  <a:chExt cx="139808" cy="82669"/>
                </a:xfrm>
              </p:grpSpPr>
              <p:sp>
                <p:nvSpPr>
                  <p:cNvPr id="51" name="Freeform 15">
                    <a:extLst>
                      <a:ext uri="{FF2B5EF4-FFF2-40B4-BE49-F238E27FC236}">
                        <a16:creationId xmlns:a16="http://schemas.microsoft.com/office/drawing/2014/main" id="{A38CFA8A-1A84-4D9C-882C-467C29F7C9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10926134" y="3703668"/>
                    <a:ext cx="139808" cy="21883"/>
                  </a:xfrm>
                  <a:custGeom>
                    <a:avLst/>
                    <a:gdLst>
                      <a:gd name="T0" fmla="*/ 7 w 96"/>
                      <a:gd name="T1" fmla="*/ 15 h 15"/>
                      <a:gd name="T2" fmla="*/ 88 w 96"/>
                      <a:gd name="T3" fmla="*/ 15 h 15"/>
                      <a:gd name="T4" fmla="*/ 96 w 96"/>
                      <a:gd name="T5" fmla="*/ 8 h 15"/>
                      <a:gd name="T6" fmla="*/ 88 w 96"/>
                      <a:gd name="T7" fmla="*/ 0 h 15"/>
                      <a:gd name="T8" fmla="*/ 7 w 96"/>
                      <a:gd name="T9" fmla="*/ 0 h 15"/>
                      <a:gd name="T10" fmla="*/ 0 w 96"/>
                      <a:gd name="T11" fmla="*/ 8 h 15"/>
                      <a:gd name="T12" fmla="*/ 7 w 96"/>
                      <a:gd name="T13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" h="15">
                        <a:moveTo>
                          <a:pt x="7" y="15"/>
                        </a:move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92" y="15"/>
                          <a:pt x="96" y="11"/>
                          <a:pt x="96" y="8"/>
                        </a:cubicBezTo>
                        <a:cubicBezTo>
                          <a:pt x="96" y="4"/>
                          <a:pt x="92" y="0"/>
                          <a:pt x="88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4" y="0"/>
                          <a:pt x="0" y="4"/>
                          <a:pt x="0" y="8"/>
                        </a:cubicBezTo>
                        <a:cubicBezTo>
                          <a:pt x="0" y="11"/>
                          <a:pt x="4" y="15"/>
                          <a:pt x="7" y="15"/>
                        </a:cubicBezTo>
                        <a:close/>
                      </a:path>
                    </a:pathLst>
                  </a:custGeom>
                  <a:solidFill>
                    <a:srgbClr val="A1D6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9747B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52" name="Freeform 16">
                    <a:extLst>
                      <a:ext uri="{FF2B5EF4-FFF2-40B4-BE49-F238E27FC236}">
                        <a16:creationId xmlns:a16="http://schemas.microsoft.com/office/drawing/2014/main" id="{451B6536-B68B-4E40-AD46-B10902D7ED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10942546" y="3642882"/>
                    <a:ext cx="107591" cy="20059"/>
                  </a:xfrm>
                  <a:custGeom>
                    <a:avLst/>
                    <a:gdLst>
                      <a:gd name="T0" fmla="*/ 67 w 74"/>
                      <a:gd name="T1" fmla="*/ 0 h 14"/>
                      <a:gd name="T2" fmla="*/ 7 w 74"/>
                      <a:gd name="T3" fmla="*/ 0 h 14"/>
                      <a:gd name="T4" fmla="*/ 0 w 74"/>
                      <a:gd name="T5" fmla="*/ 7 h 14"/>
                      <a:gd name="T6" fmla="*/ 7 w 74"/>
                      <a:gd name="T7" fmla="*/ 14 h 14"/>
                      <a:gd name="T8" fmla="*/ 67 w 74"/>
                      <a:gd name="T9" fmla="*/ 14 h 14"/>
                      <a:gd name="T10" fmla="*/ 74 w 74"/>
                      <a:gd name="T11" fmla="*/ 7 h 14"/>
                      <a:gd name="T12" fmla="*/ 67 w 74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4" h="14">
                        <a:moveTo>
                          <a:pt x="67" y="0"/>
                        </a:move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67" y="14"/>
                          <a:pt x="67" y="14"/>
                          <a:pt x="67" y="14"/>
                        </a:cubicBezTo>
                        <a:cubicBezTo>
                          <a:pt x="71" y="14"/>
                          <a:pt x="74" y="11"/>
                          <a:pt x="74" y="7"/>
                        </a:cubicBezTo>
                        <a:cubicBezTo>
                          <a:pt x="74" y="3"/>
                          <a:pt x="71" y="0"/>
                          <a:pt x="67" y="0"/>
                        </a:cubicBezTo>
                        <a:close/>
                      </a:path>
                    </a:pathLst>
                  </a:custGeom>
                  <a:solidFill>
                    <a:srgbClr val="A1D6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9747B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81D34DF-B8BE-4B78-BA1C-495D60F9341D}"/>
                  </a:ext>
                </a:extLst>
              </p:cNvPr>
              <p:cNvGrpSpPr/>
              <p:nvPr/>
            </p:nvGrpSpPr>
            <p:grpSpPr>
              <a:xfrm>
                <a:off x="9098383" y="3511145"/>
                <a:ext cx="335968" cy="256335"/>
                <a:chOff x="8877403" y="2424235"/>
                <a:chExt cx="335968" cy="256335"/>
              </a:xfrm>
            </p:grpSpPr>
            <p:sp>
              <p:nvSpPr>
                <p:cNvPr id="45" name="Freeform 14">
                  <a:extLst>
                    <a:ext uri="{FF2B5EF4-FFF2-40B4-BE49-F238E27FC236}">
                      <a16:creationId xmlns:a16="http://schemas.microsoft.com/office/drawing/2014/main" id="{F1812B02-A5DD-43A8-ABF2-0352A4717F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400000">
                  <a:off x="8917219" y="2384419"/>
                  <a:ext cx="256335" cy="335968"/>
                </a:xfrm>
                <a:custGeom>
                  <a:avLst/>
                  <a:gdLst>
                    <a:gd name="T0" fmla="*/ 131 w 184"/>
                    <a:gd name="T1" fmla="*/ 64 h 243"/>
                    <a:gd name="T2" fmla="*/ 131 w 184"/>
                    <a:gd name="T3" fmla="*/ 7 h 243"/>
                    <a:gd name="T4" fmla="*/ 117 w 184"/>
                    <a:gd name="T5" fmla="*/ 7 h 243"/>
                    <a:gd name="T6" fmla="*/ 117 w 184"/>
                    <a:gd name="T7" fmla="*/ 64 h 243"/>
                    <a:gd name="T8" fmla="*/ 67 w 184"/>
                    <a:gd name="T9" fmla="*/ 63 h 243"/>
                    <a:gd name="T10" fmla="*/ 60 w 184"/>
                    <a:gd name="T11" fmla="*/ 0 h 243"/>
                    <a:gd name="T12" fmla="*/ 53 w 184"/>
                    <a:gd name="T13" fmla="*/ 63 h 243"/>
                    <a:gd name="T14" fmla="*/ 7 w 184"/>
                    <a:gd name="T15" fmla="*/ 64 h 243"/>
                    <a:gd name="T16" fmla="*/ 0 w 184"/>
                    <a:gd name="T17" fmla="*/ 149 h 243"/>
                    <a:gd name="T18" fmla="*/ 1 w 184"/>
                    <a:gd name="T19" fmla="*/ 163 h 243"/>
                    <a:gd name="T20" fmla="*/ 12 w 184"/>
                    <a:gd name="T21" fmla="*/ 196 h 243"/>
                    <a:gd name="T22" fmla="*/ 21 w 184"/>
                    <a:gd name="T23" fmla="*/ 211 h 243"/>
                    <a:gd name="T24" fmla="*/ 34 w 184"/>
                    <a:gd name="T25" fmla="*/ 223 h 243"/>
                    <a:gd name="T26" fmla="*/ 49 w 184"/>
                    <a:gd name="T27" fmla="*/ 232 h 243"/>
                    <a:gd name="T28" fmla="*/ 65 w 184"/>
                    <a:gd name="T29" fmla="*/ 239 h 243"/>
                    <a:gd name="T30" fmla="*/ 83 w 184"/>
                    <a:gd name="T31" fmla="*/ 243 h 243"/>
                    <a:gd name="T32" fmla="*/ 100 w 184"/>
                    <a:gd name="T33" fmla="*/ 243 h 243"/>
                    <a:gd name="T34" fmla="*/ 118 w 184"/>
                    <a:gd name="T35" fmla="*/ 239 h 243"/>
                    <a:gd name="T36" fmla="*/ 135 w 184"/>
                    <a:gd name="T37" fmla="*/ 232 h 243"/>
                    <a:gd name="T38" fmla="*/ 150 w 184"/>
                    <a:gd name="T39" fmla="*/ 223 h 243"/>
                    <a:gd name="T40" fmla="*/ 162 w 184"/>
                    <a:gd name="T41" fmla="*/ 211 h 243"/>
                    <a:gd name="T42" fmla="*/ 172 w 184"/>
                    <a:gd name="T43" fmla="*/ 196 h 243"/>
                    <a:gd name="T44" fmla="*/ 183 w 184"/>
                    <a:gd name="T45" fmla="*/ 163 h 243"/>
                    <a:gd name="T46" fmla="*/ 184 w 184"/>
                    <a:gd name="T47" fmla="*/ 149 h 243"/>
                    <a:gd name="T48" fmla="*/ 176 w 184"/>
                    <a:gd name="T49" fmla="*/ 64 h 243"/>
                    <a:gd name="T50" fmla="*/ 169 w 184"/>
                    <a:gd name="T51" fmla="*/ 157 h 243"/>
                    <a:gd name="T52" fmla="*/ 166 w 184"/>
                    <a:gd name="T53" fmla="*/ 176 h 243"/>
                    <a:gd name="T54" fmla="*/ 152 w 184"/>
                    <a:gd name="T55" fmla="*/ 201 h 243"/>
                    <a:gd name="T56" fmla="*/ 141 w 184"/>
                    <a:gd name="T57" fmla="*/ 211 h 243"/>
                    <a:gd name="T58" fmla="*/ 129 w 184"/>
                    <a:gd name="T59" fmla="*/ 220 h 243"/>
                    <a:gd name="T60" fmla="*/ 115 w 184"/>
                    <a:gd name="T61" fmla="*/ 225 h 243"/>
                    <a:gd name="T62" fmla="*/ 100 w 184"/>
                    <a:gd name="T63" fmla="*/ 228 h 243"/>
                    <a:gd name="T64" fmla="*/ 85 w 184"/>
                    <a:gd name="T65" fmla="*/ 229 h 243"/>
                    <a:gd name="T66" fmla="*/ 69 w 184"/>
                    <a:gd name="T67" fmla="*/ 226 h 243"/>
                    <a:gd name="T68" fmla="*/ 55 w 184"/>
                    <a:gd name="T69" fmla="*/ 220 h 243"/>
                    <a:gd name="T70" fmla="*/ 43 w 184"/>
                    <a:gd name="T71" fmla="*/ 212 h 243"/>
                    <a:gd name="T72" fmla="*/ 32 w 184"/>
                    <a:gd name="T73" fmla="*/ 202 h 243"/>
                    <a:gd name="T74" fmla="*/ 24 w 184"/>
                    <a:gd name="T75" fmla="*/ 189 h 243"/>
                    <a:gd name="T76" fmla="*/ 15 w 184"/>
                    <a:gd name="T77" fmla="*/ 161 h 243"/>
                    <a:gd name="T78" fmla="*/ 14 w 184"/>
                    <a:gd name="T79" fmla="*/ 149 h 243"/>
                    <a:gd name="T80" fmla="*/ 169 w 184"/>
                    <a:gd name="T81" fmla="*/ 78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4" h="243">
                      <a:moveTo>
                        <a:pt x="176" y="64"/>
                      </a:moveTo>
                      <a:cubicBezTo>
                        <a:pt x="131" y="64"/>
                        <a:pt x="131" y="64"/>
                        <a:pt x="131" y="64"/>
                      </a:cubicBezTo>
                      <a:cubicBezTo>
                        <a:pt x="131" y="63"/>
                        <a:pt x="131" y="63"/>
                        <a:pt x="131" y="63"/>
                      </a:cubicBezTo>
                      <a:cubicBezTo>
                        <a:pt x="131" y="7"/>
                        <a:pt x="131" y="7"/>
                        <a:pt x="131" y="7"/>
                      </a:cubicBezTo>
                      <a:cubicBezTo>
                        <a:pt x="131" y="3"/>
                        <a:pt x="127" y="0"/>
                        <a:pt x="124" y="0"/>
                      </a:cubicBezTo>
                      <a:cubicBezTo>
                        <a:pt x="120" y="0"/>
                        <a:pt x="117" y="3"/>
                        <a:pt x="117" y="7"/>
                      </a:cubicBezTo>
                      <a:cubicBezTo>
                        <a:pt x="117" y="63"/>
                        <a:pt x="117" y="63"/>
                        <a:pt x="117" y="63"/>
                      </a:cubicBezTo>
                      <a:cubicBezTo>
                        <a:pt x="117" y="63"/>
                        <a:pt x="117" y="63"/>
                        <a:pt x="117" y="64"/>
                      </a:cubicBezTo>
                      <a:cubicBezTo>
                        <a:pt x="67" y="64"/>
                        <a:pt x="67" y="64"/>
                        <a:pt x="67" y="64"/>
                      </a:cubicBezTo>
                      <a:cubicBezTo>
                        <a:pt x="67" y="63"/>
                        <a:pt x="67" y="63"/>
                        <a:pt x="67" y="63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7" y="3"/>
                        <a:pt x="64" y="0"/>
                        <a:pt x="60" y="0"/>
                      </a:cubicBezTo>
                      <a:cubicBezTo>
                        <a:pt x="56" y="0"/>
                        <a:pt x="53" y="3"/>
                        <a:pt x="53" y="7"/>
                      </a:cubicBezTo>
                      <a:cubicBezTo>
                        <a:pt x="53" y="63"/>
                        <a:pt x="53" y="63"/>
                        <a:pt x="53" y="63"/>
                      </a:cubicBezTo>
                      <a:cubicBezTo>
                        <a:pt x="53" y="63"/>
                        <a:pt x="53" y="63"/>
                        <a:pt x="53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3" y="64"/>
                        <a:pt x="0" y="67"/>
                        <a:pt x="0" y="71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0" y="152"/>
                        <a:pt x="0" y="155"/>
                        <a:pt x="0" y="158"/>
                      </a:cubicBezTo>
                      <a:cubicBezTo>
                        <a:pt x="1" y="163"/>
                        <a:pt x="1" y="163"/>
                        <a:pt x="1" y="163"/>
                      </a:cubicBezTo>
                      <a:cubicBezTo>
                        <a:pt x="2" y="169"/>
                        <a:pt x="3" y="174"/>
                        <a:pt x="5" y="180"/>
                      </a:cubicBezTo>
                      <a:cubicBezTo>
                        <a:pt x="6" y="186"/>
                        <a:pt x="9" y="191"/>
                        <a:pt x="12" y="196"/>
                      </a:cubicBezTo>
                      <a:cubicBezTo>
                        <a:pt x="14" y="201"/>
                        <a:pt x="18" y="206"/>
                        <a:pt x="21" y="210"/>
                      </a:cubicBezTo>
                      <a:cubicBezTo>
                        <a:pt x="21" y="211"/>
                        <a:pt x="21" y="211"/>
                        <a:pt x="21" y="211"/>
                      </a:cubicBezTo>
                      <a:cubicBezTo>
                        <a:pt x="25" y="215"/>
                        <a:pt x="29" y="219"/>
                        <a:pt x="33" y="222"/>
                      </a:cubicBezTo>
                      <a:cubicBezTo>
                        <a:pt x="34" y="223"/>
                        <a:pt x="34" y="223"/>
                        <a:pt x="34" y="223"/>
                      </a:cubicBezTo>
                      <a:cubicBezTo>
                        <a:pt x="38" y="226"/>
                        <a:pt x="43" y="229"/>
                        <a:pt x="48" y="232"/>
                      </a:cubicBezTo>
                      <a:cubicBezTo>
                        <a:pt x="49" y="232"/>
                        <a:pt x="49" y="232"/>
                        <a:pt x="49" y="232"/>
                      </a:cubicBezTo>
                      <a:cubicBezTo>
                        <a:pt x="54" y="235"/>
                        <a:pt x="59" y="237"/>
                        <a:pt x="64" y="239"/>
                      </a:cubicBezTo>
                      <a:cubicBezTo>
                        <a:pt x="65" y="239"/>
                        <a:pt x="65" y="239"/>
                        <a:pt x="65" y="239"/>
                      </a:cubicBezTo>
                      <a:cubicBezTo>
                        <a:pt x="71" y="241"/>
                        <a:pt x="76" y="242"/>
                        <a:pt x="82" y="242"/>
                      </a:cubicBezTo>
                      <a:cubicBezTo>
                        <a:pt x="83" y="243"/>
                        <a:pt x="83" y="243"/>
                        <a:pt x="83" y="243"/>
                      </a:cubicBezTo>
                      <a:cubicBezTo>
                        <a:pt x="86" y="243"/>
                        <a:pt x="89" y="243"/>
                        <a:pt x="92" y="243"/>
                      </a:cubicBezTo>
                      <a:cubicBezTo>
                        <a:pt x="95" y="243"/>
                        <a:pt x="97" y="243"/>
                        <a:pt x="100" y="243"/>
                      </a:cubicBezTo>
                      <a:cubicBezTo>
                        <a:pt x="102" y="242"/>
                        <a:pt x="102" y="242"/>
                        <a:pt x="102" y="242"/>
                      </a:cubicBezTo>
                      <a:cubicBezTo>
                        <a:pt x="107" y="242"/>
                        <a:pt x="113" y="241"/>
                        <a:pt x="118" y="239"/>
                      </a:cubicBezTo>
                      <a:cubicBezTo>
                        <a:pt x="119" y="239"/>
                        <a:pt x="119" y="239"/>
                        <a:pt x="119" y="239"/>
                      </a:cubicBezTo>
                      <a:cubicBezTo>
                        <a:pt x="125" y="237"/>
                        <a:pt x="130" y="235"/>
                        <a:pt x="135" y="232"/>
                      </a:cubicBezTo>
                      <a:cubicBezTo>
                        <a:pt x="136" y="232"/>
                        <a:pt x="136" y="232"/>
                        <a:pt x="136" y="232"/>
                      </a:cubicBezTo>
                      <a:cubicBezTo>
                        <a:pt x="141" y="229"/>
                        <a:pt x="145" y="226"/>
                        <a:pt x="150" y="223"/>
                      </a:cubicBezTo>
                      <a:cubicBezTo>
                        <a:pt x="150" y="222"/>
                        <a:pt x="150" y="222"/>
                        <a:pt x="150" y="222"/>
                      </a:cubicBezTo>
                      <a:cubicBezTo>
                        <a:pt x="154" y="219"/>
                        <a:pt x="158" y="215"/>
                        <a:pt x="162" y="211"/>
                      </a:cubicBezTo>
                      <a:cubicBezTo>
                        <a:pt x="162" y="210"/>
                        <a:pt x="162" y="210"/>
                        <a:pt x="162" y="210"/>
                      </a:cubicBezTo>
                      <a:cubicBezTo>
                        <a:pt x="166" y="206"/>
                        <a:pt x="169" y="201"/>
                        <a:pt x="172" y="196"/>
                      </a:cubicBezTo>
                      <a:cubicBezTo>
                        <a:pt x="175" y="191"/>
                        <a:pt x="177" y="186"/>
                        <a:pt x="179" y="180"/>
                      </a:cubicBezTo>
                      <a:cubicBezTo>
                        <a:pt x="181" y="174"/>
                        <a:pt x="182" y="169"/>
                        <a:pt x="183" y="163"/>
                      </a:cubicBezTo>
                      <a:cubicBezTo>
                        <a:pt x="183" y="158"/>
                        <a:pt x="183" y="158"/>
                        <a:pt x="183" y="158"/>
                      </a:cubicBezTo>
                      <a:cubicBezTo>
                        <a:pt x="183" y="155"/>
                        <a:pt x="184" y="152"/>
                        <a:pt x="184" y="149"/>
                      </a:cubicBezTo>
                      <a:cubicBezTo>
                        <a:pt x="184" y="71"/>
                        <a:pt x="184" y="71"/>
                        <a:pt x="184" y="71"/>
                      </a:cubicBezTo>
                      <a:cubicBezTo>
                        <a:pt x="184" y="67"/>
                        <a:pt x="180" y="64"/>
                        <a:pt x="176" y="64"/>
                      </a:cubicBezTo>
                      <a:close/>
                      <a:moveTo>
                        <a:pt x="169" y="149"/>
                      </a:moveTo>
                      <a:cubicBezTo>
                        <a:pt x="169" y="152"/>
                        <a:pt x="169" y="154"/>
                        <a:pt x="169" y="157"/>
                      </a:cubicBezTo>
                      <a:cubicBezTo>
                        <a:pt x="169" y="161"/>
                        <a:pt x="169" y="161"/>
                        <a:pt x="169" y="161"/>
                      </a:cubicBezTo>
                      <a:cubicBezTo>
                        <a:pt x="168" y="166"/>
                        <a:pt x="167" y="171"/>
                        <a:pt x="166" y="176"/>
                      </a:cubicBezTo>
                      <a:cubicBezTo>
                        <a:pt x="164" y="181"/>
                        <a:pt x="162" y="185"/>
                        <a:pt x="160" y="189"/>
                      </a:cubicBezTo>
                      <a:cubicBezTo>
                        <a:pt x="157" y="194"/>
                        <a:pt x="155" y="198"/>
                        <a:pt x="152" y="201"/>
                      </a:cubicBezTo>
                      <a:cubicBezTo>
                        <a:pt x="151" y="202"/>
                        <a:pt x="151" y="202"/>
                        <a:pt x="151" y="202"/>
                      </a:cubicBezTo>
                      <a:cubicBezTo>
                        <a:pt x="148" y="205"/>
                        <a:pt x="145" y="208"/>
                        <a:pt x="141" y="211"/>
                      </a:cubicBezTo>
                      <a:cubicBezTo>
                        <a:pt x="141" y="212"/>
                        <a:pt x="141" y="212"/>
                        <a:pt x="141" y="212"/>
                      </a:cubicBezTo>
                      <a:cubicBezTo>
                        <a:pt x="137" y="215"/>
                        <a:pt x="133" y="217"/>
                        <a:pt x="129" y="220"/>
                      </a:cubicBezTo>
                      <a:cubicBezTo>
                        <a:pt x="128" y="220"/>
                        <a:pt x="128" y="220"/>
                        <a:pt x="128" y="220"/>
                      </a:cubicBezTo>
                      <a:cubicBezTo>
                        <a:pt x="124" y="222"/>
                        <a:pt x="120" y="224"/>
                        <a:pt x="115" y="225"/>
                      </a:cubicBezTo>
                      <a:cubicBezTo>
                        <a:pt x="114" y="226"/>
                        <a:pt x="114" y="226"/>
                        <a:pt x="114" y="226"/>
                      </a:cubicBezTo>
                      <a:cubicBezTo>
                        <a:pt x="110" y="227"/>
                        <a:pt x="105" y="228"/>
                        <a:pt x="100" y="228"/>
                      </a:cubicBezTo>
                      <a:cubicBezTo>
                        <a:pt x="99" y="229"/>
                        <a:pt x="99" y="229"/>
                        <a:pt x="99" y="229"/>
                      </a:cubicBezTo>
                      <a:cubicBezTo>
                        <a:pt x="94" y="229"/>
                        <a:pt x="89" y="229"/>
                        <a:pt x="85" y="229"/>
                      </a:cubicBezTo>
                      <a:cubicBezTo>
                        <a:pt x="83" y="228"/>
                        <a:pt x="83" y="228"/>
                        <a:pt x="83" y="228"/>
                      </a:cubicBezTo>
                      <a:cubicBezTo>
                        <a:pt x="78" y="228"/>
                        <a:pt x="74" y="227"/>
                        <a:pt x="69" y="226"/>
                      </a:cubicBezTo>
                      <a:cubicBezTo>
                        <a:pt x="68" y="225"/>
                        <a:pt x="68" y="225"/>
                        <a:pt x="68" y="225"/>
                      </a:cubicBezTo>
                      <a:cubicBezTo>
                        <a:pt x="64" y="224"/>
                        <a:pt x="59" y="222"/>
                        <a:pt x="55" y="220"/>
                      </a:cubicBezTo>
                      <a:cubicBezTo>
                        <a:pt x="55" y="220"/>
                        <a:pt x="55" y="220"/>
                        <a:pt x="55" y="220"/>
                      </a:cubicBezTo>
                      <a:cubicBezTo>
                        <a:pt x="50" y="217"/>
                        <a:pt x="46" y="215"/>
                        <a:pt x="43" y="212"/>
                      </a:cubicBezTo>
                      <a:cubicBezTo>
                        <a:pt x="42" y="211"/>
                        <a:pt x="42" y="211"/>
                        <a:pt x="42" y="211"/>
                      </a:cubicBezTo>
                      <a:cubicBezTo>
                        <a:pt x="39" y="208"/>
                        <a:pt x="35" y="205"/>
                        <a:pt x="32" y="202"/>
                      </a:cubicBezTo>
                      <a:cubicBezTo>
                        <a:pt x="32" y="201"/>
                        <a:pt x="32" y="201"/>
                        <a:pt x="32" y="201"/>
                      </a:cubicBezTo>
                      <a:cubicBezTo>
                        <a:pt x="29" y="198"/>
                        <a:pt x="26" y="194"/>
                        <a:pt x="24" y="189"/>
                      </a:cubicBezTo>
                      <a:cubicBezTo>
                        <a:pt x="21" y="185"/>
                        <a:pt x="19" y="181"/>
                        <a:pt x="18" y="176"/>
                      </a:cubicBezTo>
                      <a:cubicBezTo>
                        <a:pt x="16" y="171"/>
                        <a:pt x="15" y="166"/>
                        <a:pt x="15" y="161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14" y="154"/>
                        <a:pt x="14" y="152"/>
                        <a:pt x="14" y="149"/>
                      </a:cubicBezTo>
                      <a:cubicBezTo>
                        <a:pt x="14" y="78"/>
                        <a:pt x="14" y="78"/>
                        <a:pt x="14" y="78"/>
                      </a:cubicBezTo>
                      <a:cubicBezTo>
                        <a:pt x="169" y="78"/>
                        <a:pt x="169" y="78"/>
                        <a:pt x="169" y="78"/>
                      </a:cubicBezTo>
                      <a:lnTo>
                        <a:pt x="169" y="149"/>
                      </a:lnTo>
                      <a:close/>
                    </a:path>
                  </a:pathLst>
                </a:custGeom>
                <a:solidFill>
                  <a:srgbClr val="A1D6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4284701-7AFC-4ABD-8AC7-B4BB690E2048}"/>
                    </a:ext>
                  </a:extLst>
                </p:cNvPr>
                <p:cNvGrpSpPr/>
                <p:nvPr/>
              </p:nvGrpSpPr>
              <p:grpSpPr>
                <a:xfrm rot="16200000">
                  <a:off x="8946528" y="2510262"/>
                  <a:ext cx="133690" cy="79050"/>
                  <a:chOff x="10926134" y="3642882"/>
                  <a:chExt cx="139808" cy="82669"/>
                </a:xfrm>
              </p:grpSpPr>
              <p:sp>
                <p:nvSpPr>
                  <p:cNvPr id="47" name="Freeform 15">
                    <a:extLst>
                      <a:ext uri="{FF2B5EF4-FFF2-40B4-BE49-F238E27FC236}">
                        <a16:creationId xmlns:a16="http://schemas.microsoft.com/office/drawing/2014/main" id="{85B55B76-F822-4CEA-B51D-1C4E1061AF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10926134" y="3703668"/>
                    <a:ext cx="139808" cy="21883"/>
                  </a:xfrm>
                  <a:custGeom>
                    <a:avLst/>
                    <a:gdLst>
                      <a:gd name="T0" fmla="*/ 7 w 96"/>
                      <a:gd name="T1" fmla="*/ 15 h 15"/>
                      <a:gd name="T2" fmla="*/ 88 w 96"/>
                      <a:gd name="T3" fmla="*/ 15 h 15"/>
                      <a:gd name="T4" fmla="*/ 96 w 96"/>
                      <a:gd name="T5" fmla="*/ 8 h 15"/>
                      <a:gd name="T6" fmla="*/ 88 w 96"/>
                      <a:gd name="T7" fmla="*/ 0 h 15"/>
                      <a:gd name="T8" fmla="*/ 7 w 96"/>
                      <a:gd name="T9" fmla="*/ 0 h 15"/>
                      <a:gd name="T10" fmla="*/ 0 w 96"/>
                      <a:gd name="T11" fmla="*/ 8 h 15"/>
                      <a:gd name="T12" fmla="*/ 7 w 96"/>
                      <a:gd name="T13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" h="15">
                        <a:moveTo>
                          <a:pt x="7" y="15"/>
                        </a:move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92" y="15"/>
                          <a:pt x="96" y="11"/>
                          <a:pt x="96" y="8"/>
                        </a:cubicBezTo>
                        <a:cubicBezTo>
                          <a:pt x="96" y="4"/>
                          <a:pt x="92" y="0"/>
                          <a:pt x="88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4" y="0"/>
                          <a:pt x="0" y="4"/>
                          <a:pt x="0" y="8"/>
                        </a:cubicBezTo>
                        <a:cubicBezTo>
                          <a:pt x="0" y="11"/>
                          <a:pt x="4" y="15"/>
                          <a:pt x="7" y="15"/>
                        </a:cubicBezTo>
                        <a:close/>
                      </a:path>
                    </a:pathLst>
                  </a:custGeom>
                  <a:solidFill>
                    <a:srgbClr val="A1D6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9747B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8" name="Freeform 16">
                    <a:extLst>
                      <a:ext uri="{FF2B5EF4-FFF2-40B4-BE49-F238E27FC236}">
                        <a16:creationId xmlns:a16="http://schemas.microsoft.com/office/drawing/2014/main" id="{6A292824-3D70-4F38-AF19-0FE601B9A2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10942546" y="3642882"/>
                    <a:ext cx="107591" cy="20059"/>
                  </a:xfrm>
                  <a:custGeom>
                    <a:avLst/>
                    <a:gdLst>
                      <a:gd name="T0" fmla="*/ 67 w 74"/>
                      <a:gd name="T1" fmla="*/ 0 h 14"/>
                      <a:gd name="T2" fmla="*/ 7 w 74"/>
                      <a:gd name="T3" fmla="*/ 0 h 14"/>
                      <a:gd name="T4" fmla="*/ 0 w 74"/>
                      <a:gd name="T5" fmla="*/ 7 h 14"/>
                      <a:gd name="T6" fmla="*/ 7 w 74"/>
                      <a:gd name="T7" fmla="*/ 14 h 14"/>
                      <a:gd name="T8" fmla="*/ 67 w 74"/>
                      <a:gd name="T9" fmla="*/ 14 h 14"/>
                      <a:gd name="T10" fmla="*/ 74 w 74"/>
                      <a:gd name="T11" fmla="*/ 7 h 14"/>
                      <a:gd name="T12" fmla="*/ 67 w 74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4" h="14">
                        <a:moveTo>
                          <a:pt x="67" y="0"/>
                        </a:move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67" y="14"/>
                          <a:pt x="67" y="14"/>
                          <a:pt x="67" y="14"/>
                        </a:cubicBezTo>
                        <a:cubicBezTo>
                          <a:pt x="71" y="14"/>
                          <a:pt x="74" y="11"/>
                          <a:pt x="74" y="7"/>
                        </a:cubicBezTo>
                        <a:cubicBezTo>
                          <a:pt x="74" y="3"/>
                          <a:pt x="71" y="0"/>
                          <a:pt x="67" y="0"/>
                        </a:cubicBezTo>
                        <a:close/>
                      </a:path>
                    </a:pathLst>
                  </a:custGeom>
                  <a:solidFill>
                    <a:srgbClr val="A1D6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9747B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508C458-3FAC-47F7-901F-A17FCEC00625}"/>
                  </a:ext>
                </a:extLst>
              </p:cNvPr>
              <p:cNvGrpSpPr/>
              <p:nvPr/>
            </p:nvGrpSpPr>
            <p:grpSpPr>
              <a:xfrm>
                <a:off x="9098383" y="4966040"/>
                <a:ext cx="335968" cy="256335"/>
                <a:chOff x="8877403" y="2424235"/>
                <a:chExt cx="335968" cy="256335"/>
              </a:xfrm>
            </p:grpSpPr>
            <p:sp>
              <p:nvSpPr>
                <p:cNvPr id="41" name="Freeform 14">
                  <a:extLst>
                    <a:ext uri="{FF2B5EF4-FFF2-40B4-BE49-F238E27FC236}">
                      <a16:creationId xmlns:a16="http://schemas.microsoft.com/office/drawing/2014/main" id="{1DBC50B9-263A-4659-B32C-A6785B266A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 rot="5400000">
                  <a:off x="8917219" y="2384419"/>
                  <a:ext cx="256335" cy="335968"/>
                </a:xfrm>
                <a:custGeom>
                  <a:avLst/>
                  <a:gdLst>
                    <a:gd name="T0" fmla="*/ 131 w 184"/>
                    <a:gd name="T1" fmla="*/ 64 h 243"/>
                    <a:gd name="T2" fmla="*/ 131 w 184"/>
                    <a:gd name="T3" fmla="*/ 7 h 243"/>
                    <a:gd name="T4" fmla="*/ 117 w 184"/>
                    <a:gd name="T5" fmla="*/ 7 h 243"/>
                    <a:gd name="T6" fmla="*/ 117 w 184"/>
                    <a:gd name="T7" fmla="*/ 64 h 243"/>
                    <a:gd name="T8" fmla="*/ 67 w 184"/>
                    <a:gd name="T9" fmla="*/ 63 h 243"/>
                    <a:gd name="T10" fmla="*/ 60 w 184"/>
                    <a:gd name="T11" fmla="*/ 0 h 243"/>
                    <a:gd name="T12" fmla="*/ 53 w 184"/>
                    <a:gd name="T13" fmla="*/ 63 h 243"/>
                    <a:gd name="T14" fmla="*/ 7 w 184"/>
                    <a:gd name="T15" fmla="*/ 64 h 243"/>
                    <a:gd name="T16" fmla="*/ 0 w 184"/>
                    <a:gd name="T17" fmla="*/ 149 h 243"/>
                    <a:gd name="T18" fmla="*/ 1 w 184"/>
                    <a:gd name="T19" fmla="*/ 163 h 243"/>
                    <a:gd name="T20" fmla="*/ 12 w 184"/>
                    <a:gd name="T21" fmla="*/ 196 h 243"/>
                    <a:gd name="T22" fmla="*/ 21 w 184"/>
                    <a:gd name="T23" fmla="*/ 211 h 243"/>
                    <a:gd name="T24" fmla="*/ 34 w 184"/>
                    <a:gd name="T25" fmla="*/ 223 h 243"/>
                    <a:gd name="T26" fmla="*/ 49 w 184"/>
                    <a:gd name="T27" fmla="*/ 232 h 243"/>
                    <a:gd name="T28" fmla="*/ 65 w 184"/>
                    <a:gd name="T29" fmla="*/ 239 h 243"/>
                    <a:gd name="T30" fmla="*/ 83 w 184"/>
                    <a:gd name="T31" fmla="*/ 243 h 243"/>
                    <a:gd name="T32" fmla="*/ 100 w 184"/>
                    <a:gd name="T33" fmla="*/ 243 h 243"/>
                    <a:gd name="T34" fmla="*/ 118 w 184"/>
                    <a:gd name="T35" fmla="*/ 239 h 243"/>
                    <a:gd name="T36" fmla="*/ 135 w 184"/>
                    <a:gd name="T37" fmla="*/ 232 h 243"/>
                    <a:gd name="T38" fmla="*/ 150 w 184"/>
                    <a:gd name="T39" fmla="*/ 223 h 243"/>
                    <a:gd name="T40" fmla="*/ 162 w 184"/>
                    <a:gd name="T41" fmla="*/ 211 h 243"/>
                    <a:gd name="T42" fmla="*/ 172 w 184"/>
                    <a:gd name="T43" fmla="*/ 196 h 243"/>
                    <a:gd name="T44" fmla="*/ 183 w 184"/>
                    <a:gd name="T45" fmla="*/ 163 h 243"/>
                    <a:gd name="T46" fmla="*/ 184 w 184"/>
                    <a:gd name="T47" fmla="*/ 149 h 243"/>
                    <a:gd name="T48" fmla="*/ 176 w 184"/>
                    <a:gd name="T49" fmla="*/ 64 h 243"/>
                    <a:gd name="T50" fmla="*/ 169 w 184"/>
                    <a:gd name="T51" fmla="*/ 157 h 243"/>
                    <a:gd name="T52" fmla="*/ 166 w 184"/>
                    <a:gd name="T53" fmla="*/ 176 h 243"/>
                    <a:gd name="T54" fmla="*/ 152 w 184"/>
                    <a:gd name="T55" fmla="*/ 201 h 243"/>
                    <a:gd name="T56" fmla="*/ 141 w 184"/>
                    <a:gd name="T57" fmla="*/ 211 h 243"/>
                    <a:gd name="T58" fmla="*/ 129 w 184"/>
                    <a:gd name="T59" fmla="*/ 220 h 243"/>
                    <a:gd name="T60" fmla="*/ 115 w 184"/>
                    <a:gd name="T61" fmla="*/ 225 h 243"/>
                    <a:gd name="T62" fmla="*/ 100 w 184"/>
                    <a:gd name="T63" fmla="*/ 228 h 243"/>
                    <a:gd name="T64" fmla="*/ 85 w 184"/>
                    <a:gd name="T65" fmla="*/ 229 h 243"/>
                    <a:gd name="T66" fmla="*/ 69 w 184"/>
                    <a:gd name="T67" fmla="*/ 226 h 243"/>
                    <a:gd name="T68" fmla="*/ 55 w 184"/>
                    <a:gd name="T69" fmla="*/ 220 h 243"/>
                    <a:gd name="T70" fmla="*/ 43 w 184"/>
                    <a:gd name="T71" fmla="*/ 212 h 243"/>
                    <a:gd name="T72" fmla="*/ 32 w 184"/>
                    <a:gd name="T73" fmla="*/ 202 h 243"/>
                    <a:gd name="T74" fmla="*/ 24 w 184"/>
                    <a:gd name="T75" fmla="*/ 189 h 243"/>
                    <a:gd name="T76" fmla="*/ 15 w 184"/>
                    <a:gd name="T77" fmla="*/ 161 h 243"/>
                    <a:gd name="T78" fmla="*/ 14 w 184"/>
                    <a:gd name="T79" fmla="*/ 149 h 243"/>
                    <a:gd name="T80" fmla="*/ 169 w 184"/>
                    <a:gd name="T81" fmla="*/ 78 h 2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4" h="243">
                      <a:moveTo>
                        <a:pt x="176" y="64"/>
                      </a:moveTo>
                      <a:cubicBezTo>
                        <a:pt x="131" y="64"/>
                        <a:pt x="131" y="64"/>
                        <a:pt x="131" y="64"/>
                      </a:cubicBezTo>
                      <a:cubicBezTo>
                        <a:pt x="131" y="63"/>
                        <a:pt x="131" y="63"/>
                        <a:pt x="131" y="63"/>
                      </a:cubicBezTo>
                      <a:cubicBezTo>
                        <a:pt x="131" y="7"/>
                        <a:pt x="131" y="7"/>
                        <a:pt x="131" y="7"/>
                      </a:cubicBezTo>
                      <a:cubicBezTo>
                        <a:pt x="131" y="3"/>
                        <a:pt x="127" y="0"/>
                        <a:pt x="124" y="0"/>
                      </a:cubicBezTo>
                      <a:cubicBezTo>
                        <a:pt x="120" y="0"/>
                        <a:pt x="117" y="3"/>
                        <a:pt x="117" y="7"/>
                      </a:cubicBezTo>
                      <a:cubicBezTo>
                        <a:pt x="117" y="63"/>
                        <a:pt x="117" y="63"/>
                        <a:pt x="117" y="63"/>
                      </a:cubicBezTo>
                      <a:cubicBezTo>
                        <a:pt x="117" y="63"/>
                        <a:pt x="117" y="63"/>
                        <a:pt x="117" y="64"/>
                      </a:cubicBezTo>
                      <a:cubicBezTo>
                        <a:pt x="67" y="64"/>
                        <a:pt x="67" y="64"/>
                        <a:pt x="67" y="64"/>
                      </a:cubicBezTo>
                      <a:cubicBezTo>
                        <a:pt x="67" y="63"/>
                        <a:pt x="67" y="63"/>
                        <a:pt x="67" y="63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7" y="3"/>
                        <a:pt x="64" y="0"/>
                        <a:pt x="60" y="0"/>
                      </a:cubicBezTo>
                      <a:cubicBezTo>
                        <a:pt x="56" y="0"/>
                        <a:pt x="53" y="3"/>
                        <a:pt x="53" y="7"/>
                      </a:cubicBezTo>
                      <a:cubicBezTo>
                        <a:pt x="53" y="63"/>
                        <a:pt x="53" y="63"/>
                        <a:pt x="53" y="63"/>
                      </a:cubicBezTo>
                      <a:cubicBezTo>
                        <a:pt x="53" y="63"/>
                        <a:pt x="53" y="63"/>
                        <a:pt x="53" y="64"/>
                      </a:cubicBezTo>
                      <a:cubicBezTo>
                        <a:pt x="7" y="64"/>
                        <a:pt x="7" y="64"/>
                        <a:pt x="7" y="64"/>
                      </a:cubicBezTo>
                      <a:cubicBezTo>
                        <a:pt x="3" y="64"/>
                        <a:pt x="0" y="67"/>
                        <a:pt x="0" y="71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0" y="152"/>
                        <a:pt x="0" y="155"/>
                        <a:pt x="0" y="158"/>
                      </a:cubicBezTo>
                      <a:cubicBezTo>
                        <a:pt x="1" y="163"/>
                        <a:pt x="1" y="163"/>
                        <a:pt x="1" y="163"/>
                      </a:cubicBezTo>
                      <a:cubicBezTo>
                        <a:pt x="2" y="169"/>
                        <a:pt x="3" y="174"/>
                        <a:pt x="5" y="180"/>
                      </a:cubicBezTo>
                      <a:cubicBezTo>
                        <a:pt x="6" y="186"/>
                        <a:pt x="9" y="191"/>
                        <a:pt x="12" y="196"/>
                      </a:cubicBezTo>
                      <a:cubicBezTo>
                        <a:pt x="14" y="201"/>
                        <a:pt x="18" y="206"/>
                        <a:pt x="21" y="210"/>
                      </a:cubicBezTo>
                      <a:cubicBezTo>
                        <a:pt x="21" y="211"/>
                        <a:pt x="21" y="211"/>
                        <a:pt x="21" y="211"/>
                      </a:cubicBezTo>
                      <a:cubicBezTo>
                        <a:pt x="25" y="215"/>
                        <a:pt x="29" y="219"/>
                        <a:pt x="33" y="222"/>
                      </a:cubicBezTo>
                      <a:cubicBezTo>
                        <a:pt x="34" y="223"/>
                        <a:pt x="34" y="223"/>
                        <a:pt x="34" y="223"/>
                      </a:cubicBezTo>
                      <a:cubicBezTo>
                        <a:pt x="38" y="226"/>
                        <a:pt x="43" y="229"/>
                        <a:pt x="48" y="232"/>
                      </a:cubicBezTo>
                      <a:cubicBezTo>
                        <a:pt x="49" y="232"/>
                        <a:pt x="49" y="232"/>
                        <a:pt x="49" y="232"/>
                      </a:cubicBezTo>
                      <a:cubicBezTo>
                        <a:pt x="54" y="235"/>
                        <a:pt x="59" y="237"/>
                        <a:pt x="64" y="239"/>
                      </a:cubicBezTo>
                      <a:cubicBezTo>
                        <a:pt x="65" y="239"/>
                        <a:pt x="65" y="239"/>
                        <a:pt x="65" y="239"/>
                      </a:cubicBezTo>
                      <a:cubicBezTo>
                        <a:pt x="71" y="241"/>
                        <a:pt x="76" y="242"/>
                        <a:pt x="82" y="242"/>
                      </a:cubicBezTo>
                      <a:cubicBezTo>
                        <a:pt x="83" y="243"/>
                        <a:pt x="83" y="243"/>
                        <a:pt x="83" y="243"/>
                      </a:cubicBezTo>
                      <a:cubicBezTo>
                        <a:pt x="86" y="243"/>
                        <a:pt x="89" y="243"/>
                        <a:pt x="92" y="243"/>
                      </a:cubicBezTo>
                      <a:cubicBezTo>
                        <a:pt x="95" y="243"/>
                        <a:pt x="97" y="243"/>
                        <a:pt x="100" y="243"/>
                      </a:cubicBezTo>
                      <a:cubicBezTo>
                        <a:pt x="102" y="242"/>
                        <a:pt x="102" y="242"/>
                        <a:pt x="102" y="242"/>
                      </a:cubicBezTo>
                      <a:cubicBezTo>
                        <a:pt x="107" y="242"/>
                        <a:pt x="113" y="241"/>
                        <a:pt x="118" y="239"/>
                      </a:cubicBezTo>
                      <a:cubicBezTo>
                        <a:pt x="119" y="239"/>
                        <a:pt x="119" y="239"/>
                        <a:pt x="119" y="239"/>
                      </a:cubicBezTo>
                      <a:cubicBezTo>
                        <a:pt x="125" y="237"/>
                        <a:pt x="130" y="235"/>
                        <a:pt x="135" y="232"/>
                      </a:cubicBezTo>
                      <a:cubicBezTo>
                        <a:pt x="136" y="232"/>
                        <a:pt x="136" y="232"/>
                        <a:pt x="136" y="232"/>
                      </a:cubicBezTo>
                      <a:cubicBezTo>
                        <a:pt x="141" y="229"/>
                        <a:pt x="145" y="226"/>
                        <a:pt x="150" y="223"/>
                      </a:cubicBezTo>
                      <a:cubicBezTo>
                        <a:pt x="150" y="222"/>
                        <a:pt x="150" y="222"/>
                        <a:pt x="150" y="222"/>
                      </a:cubicBezTo>
                      <a:cubicBezTo>
                        <a:pt x="154" y="219"/>
                        <a:pt x="158" y="215"/>
                        <a:pt x="162" y="211"/>
                      </a:cubicBezTo>
                      <a:cubicBezTo>
                        <a:pt x="162" y="210"/>
                        <a:pt x="162" y="210"/>
                        <a:pt x="162" y="210"/>
                      </a:cubicBezTo>
                      <a:cubicBezTo>
                        <a:pt x="166" y="206"/>
                        <a:pt x="169" y="201"/>
                        <a:pt x="172" y="196"/>
                      </a:cubicBezTo>
                      <a:cubicBezTo>
                        <a:pt x="175" y="191"/>
                        <a:pt x="177" y="186"/>
                        <a:pt x="179" y="180"/>
                      </a:cubicBezTo>
                      <a:cubicBezTo>
                        <a:pt x="181" y="174"/>
                        <a:pt x="182" y="169"/>
                        <a:pt x="183" y="163"/>
                      </a:cubicBezTo>
                      <a:cubicBezTo>
                        <a:pt x="183" y="158"/>
                        <a:pt x="183" y="158"/>
                        <a:pt x="183" y="158"/>
                      </a:cubicBezTo>
                      <a:cubicBezTo>
                        <a:pt x="183" y="155"/>
                        <a:pt x="184" y="152"/>
                        <a:pt x="184" y="149"/>
                      </a:cubicBezTo>
                      <a:cubicBezTo>
                        <a:pt x="184" y="71"/>
                        <a:pt x="184" y="71"/>
                        <a:pt x="184" y="71"/>
                      </a:cubicBezTo>
                      <a:cubicBezTo>
                        <a:pt x="184" y="67"/>
                        <a:pt x="180" y="64"/>
                        <a:pt x="176" y="64"/>
                      </a:cubicBezTo>
                      <a:close/>
                      <a:moveTo>
                        <a:pt x="169" y="149"/>
                      </a:moveTo>
                      <a:cubicBezTo>
                        <a:pt x="169" y="152"/>
                        <a:pt x="169" y="154"/>
                        <a:pt x="169" y="157"/>
                      </a:cubicBezTo>
                      <a:cubicBezTo>
                        <a:pt x="169" y="161"/>
                        <a:pt x="169" y="161"/>
                        <a:pt x="169" y="161"/>
                      </a:cubicBezTo>
                      <a:cubicBezTo>
                        <a:pt x="168" y="166"/>
                        <a:pt x="167" y="171"/>
                        <a:pt x="166" y="176"/>
                      </a:cubicBezTo>
                      <a:cubicBezTo>
                        <a:pt x="164" y="181"/>
                        <a:pt x="162" y="185"/>
                        <a:pt x="160" y="189"/>
                      </a:cubicBezTo>
                      <a:cubicBezTo>
                        <a:pt x="157" y="194"/>
                        <a:pt x="155" y="198"/>
                        <a:pt x="152" y="201"/>
                      </a:cubicBezTo>
                      <a:cubicBezTo>
                        <a:pt x="151" y="202"/>
                        <a:pt x="151" y="202"/>
                        <a:pt x="151" y="202"/>
                      </a:cubicBezTo>
                      <a:cubicBezTo>
                        <a:pt x="148" y="205"/>
                        <a:pt x="145" y="208"/>
                        <a:pt x="141" y="211"/>
                      </a:cubicBezTo>
                      <a:cubicBezTo>
                        <a:pt x="141" y="212"/>
                        <a:pt x="141" y="212"/>
                        <a:pt x="141" y="212"/>
                      </a:cubicBezTo>
                      <a:cubicBezTo>
                        <a:pt x="137" y="215"/>
                        <a:pt x="133" y="217"/>
                        <a:pt x="129" y="220"/>
                      </a:cubicBezTo>
                      <a:cubicBezTo>
                        <a:pt x="128" y="220"/>
                        <a:pt x="128" y="220"/>
                        <a:pt x="128" y="220"/>
                      </a:cubicBezTo>
                      <a:cubicBezTo>
                        <a:pt x="124" y="222"/>
                        <a:pt x="120" y="224"/>
                        <a:pt x="115" y="225"/>
                      </a:cubicBezTo>
                      <a:cubicBezTo>
                        <a:pt x="114" y="226"/>
                        <a:pt x="114" y="226"/>
                        <a:pt x="114" y="226"/>
                      </a:cubicBezTo>
                      <a:cubicBezTo>
                        <a:pt x="110" y="227"/>
                        <a:pt x="105" y="228"/>
                        <a:pt x="100" y="228"/>
                      </a:cubicBezTo>
                      <a:cubicBezTo>
                        <a:pt x="99" y="229"/>
                        <a:pt x="99" y="229"/>
                        <a:pt x="99" y="229"/>
                      </a:cubicBezTo>
                      <a:cubicBezTo>
                        <a:pt x="94" y="229"/>
                        <a:pt x="89" y="229"/>
                        <a:pt x="85" y="229"/>
                      </a:cubicBezTo>
                      <a:cubicBezTo>
                        <a:pt x="83" y="228"/>
                        <a:pt x="83" y="228"/>
                        <a:pt x="83" y="228"/>
                      </a:cubicBezTo>
                      <a:cubicBezTo>
                        <a:pt x="78" y="228"/>
                        <a:pt x="74" y="227"/>
                        <a:pt x="69" y="226"/>
                      </a:cubicBezTo>
                      <a:cubicBezTo>
                        <a:pt x="68" y="225"/>
                        <a:pt x="68" y="225"/>
                        <a:pt x="68" y="225"/>
                      </a:cubicBezTo>
                      <a:cubicBezTo>
                        <a:pt x="64" y="224"/>
                        <a:pt x="59" y="222"/>
                        <a:pt x="55" y="220"/>
                      </a:cubicBezTo>
                      <a:cubicBezTo>
                        <a:pt x="55" y="220"/>
                        <a:pt x="55" y="220"/>
                        <a:pt x="55" y="220"/>
                      </a:cubicBezTo>
                      <a:cubicBezTo>
                        <a:pt x="50" y="217"/>
                        <a:pt x="46" y="215"/>
                        <a:pt x="43" y="212"/>
                      </a:cubicBezTo>
                      <a:cubicBezTo>
                        <a:pt x="42" y="211"/>
                        <a:pt x="42" y="211"/>
                        <a:pt x="42" y="211"/>
                      </a:cubicBezTo>
                      <a:cubicBezTo>
                        <a:pt x="39" y="208"/>
                        <a:pt x="35" y="205"/>
                        <a:pt x="32" y="202"/>
                      </a:cubicBezTo>
                      <a:cubicBezTo>
                        <a:pt x="32" y="201"/>
                        <a:pt x="32" y="201"/>
                        <a:pt x="32" y="201"/>
                      </a:cubicBezTo>
                      <a:cubicBezTo>
                        <a:pt x="29" y="198"/>
                        <a:pt x="26" y="194"/>
                        <a:pt x="24" y="189"/>
                      </a:cubicBezTo>
                      <a:cubicBezTo>
                        <a:pt x="21" y="185"/>
                        <a:pt x="19" y="181"/>
                        <a:pt x="18" y="176"/>
                      </a:cubicBezTo>
                      <a:cubicBezTo>
                        <a:pt x="16" y="171"/>
                        <a:pt x="15" y="166"/>
                        <a:pt x="15" y="161"/>
                      </a:cubicBezTo>
                      <a:cubicBezTo>
                        <a:pt x="14" y="157"/>
                        <a:pt x="14" y="157"/>
                        <a:pt x="14" y="157"/>
                      </a:cubicBezTo>
                      <a:cubicBezTo>
                        <a:pt x="14" y="154"/>
                        <a:pt x="14" y="152"/>
                        <a:pt x="14" y="149"/>
                      </a:cubicBezTo>
                      <a:cubicBezTo>
                        <a:pt x="14" y="78"/>
                        <a:pt x="14" y="78"/>
                        <a:pt x="14" y="78"/>
                      </a:cubicBezTo>
                      <a:cubicBezTo>
                        <a:pt x="169" y="78"/>
                        <a:pt x="169" y="78"/>
                        <a:pt x="169" y="78"/>
                      </a:cubicBezTo>
                      <a:lnTo>
                        <a:pt x="169" y="149"/>
                      </a:lnTo>
                      <a:close/>
                    </a:path>
                  </a:pathLst>
                </a:custGeom>
                <a:solidFill>
                  <a:srgbClr val="A1D62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9747B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9D7E9150-ED64-4905-9346-AB612578766C}"/>
                    </a:ext>
                  </a:extLst>
                </p:cNvPr>
                <p:cNvGrpSpPr/>
                <p:nvPr/>
              </p:nvGrpSpPr>
              <p:grpSpPr>
                <a:xfrm rot="16200000">
                  <a:off x="8946528" y="2510262"/>
                  <a:ext cx="133690" cy="79050"/>
                  <a:chOff x="10926134" y="3642882"/>
                  <a:chExt cx="139808" cy="82669"/>
                </a:xfrm>
              </p:grpSpPr>
              <p:sp>
                <p:nvSpPr>
                  <p:cNvPr id="43" name="Freeform 15">
                    <a:extLst>
                      <a:ext uri="{FF2B5EF4-FFF2-40B4-BE49-F238E27FC236}">
                        <a16:creationId xmlns:a16="http://schemas.microsoft.com/office/drawing/2014/main" id="{69A2502B-CE63-4029-BF60-CA0209C8ED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10926134" y="3703668"/>
                    <a:ext cx="139808" cy="21883"/>
                  </a:xfrm>
                  <a:custGeom>
                    <a:avLst/>
                    <a:gdLst>
                      <a:gd name="T0" fmla="*/ 7 w 96"/>
                      <a:gd name="T1" fmla="*/ 15 h 15"/>
                      <a:gd name="T2" fmla="*/ 88 w 96"/>
                      <a:gd name="T3" fmla="*/ 15 h 15"/>
                      <a:gd name="T4" fmla="*/ 96 w 96"/>
                      <a:gd name="T5" fmla="*/ 8 h 15"/>
                      <a:gd name="T6" fmla="*/ 88 w 96"/>
                      <a:gd name="T7" fmla="*/ 0 h 15"/>
                      <a:gd name="T8" fmla="*/ 7 w 96"/>
                      <a:gd name="T9" fmla="*/ 0 h 15"/>
                      <a:gd name="T10" fmla="*/ 0 w 96"/>
                      <a:gd name="T11" fmla="*/ 8 h 15"/>
                      <a:gd name="T12" fmla="*/ 7 w 96"/>
                      <a:gd name="T13" fmla="*/ 15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6" h="15">
                        <a:moveTo>
                          <a:pt x="7" y="15"/>
                        </a:moveTo>
                        <a:cubicBezTo>
                          <a:pt x="88" y="15"/>
                          <a:pt x="88" y="15"/>
                          <a:pt x="88" y="15"/>
                        </a:cubicBezTo>
                        <a:cubicBezTo>
                          <a:pt x="92" y="15"/>
                          <a:pt x="96" y="11"/>
                          <a:pt x="96" y="8"/>
                        </a:cubicBezTo>
                        <a:cubicBezTo>
                          <a:pt x="96" y="4"/>
                          <a:pt x="92" y="0"/>
                          <a:pt x="88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4" y="0"/>
                          <a:pt x="0" y="4"/>
                          <a:pt x="0" y="8"/>
                        </a:cubicBezTo>
                        <a:cubicBezTo>
                          <a:pt x="0" y="11"/>
                          <a:pt x="4" y="15"/>
                          <a:pt x="7" y="15"/>
                        </a:cubicBezTo>
                        <a:close/>
                      </a:path>
                    </a:pathLst>
                  </a:custGeom>
                  <a:solidFill>
                    <a:srgbClr val="A1D6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9747B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44" name="Freeform 16">
                    <a:extLst>
                      <a:ext uri="{FF2B5EF4-FFF2-40B4-BE49-F238E27FC236}">
                        <a16:creationId xmlns:a16="http://schemas.microsoft.com/office/drawing/2014/main" id="{22372CBE-4520-41C9-8BE7-93223644F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10800000">
                    <a:off x="10942546" y="3642882"/>
                    <a:ext cx="107591" cy="20059"/>
                  </a:xfrm>
                  <a:custGeom>
                    <a:avLst/>
                    <a:gdLst>
                      <a:gd name="T0" fmla="*/ 67 w 74"/>
                      <a:gd name="T1" fmla="*/ 0 h 14"/>
                      <a:gd name="T2" fmla="*/ 7 w 74"/>
                      <a:gd name="T3" fmla="*/ 0 h 14"/>
                      <a:gd name="T4" fmla="*/ 0 w 74"/>
                      <a:gd name="T5" fmla="*/ 7 h 14"/>
                      <a:gd name="T6" fmla="*/ 7 w 74"/>
                      <a:gd name="T7" fmla="*/ 14 h 14"/>
                      <a:gd name="T8" fmla="*/ 67 w 74"/>
                      <a:gd name="T9" fmla="*/ 14 h 14"/>
                      <a:gd name="T10" fmla="*/ 74 w 74"/>
                      <a:gd name="T11" fmla="*/ 7 h 14"/>
                      <a:gd name="T12" fmla="*/ 67 w 74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4" h="14">
                        <a:moveTo>
                          <a:pt x="67" y="0"/>
                        </a:move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67" y="14"/>
                          <a:pt x="67" y="14"/>
                          <a:pt x="67" y="14"/>
                        </a:cubicBezTo>
                        <a:cubicBezTo>
                          <a:pt x="71" y="14"/>
                          <a:pt x="74" y="11"/>
                          <a:pt x="74" y="7"/>
                        </a:cubicBezTo>
                        <a:cubicBezTo>
                          <a:pt x="74" y="3"/>
                          <a:pt x="71" y="0"/>
                          <a:pt x="67" y="0"/>
                        </a:cubicBezTo>
                        <a:close/>
                      </a:path>
                    </a:pathLst>
                  </a:custGeom>
                  <a:solidFill>
                    <a:srgbClr val="A1D62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9747B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cxnSp>
            <p:nvCxnSpPr>
              <p:cNvPr id="38" name="Gerader Verbinder 3">
                <a:extLst>
                  <a:ext uri="{FF2B5EF4-FFF2-40B4-BE49-F238E27FC236}">
                    <a16:creationId xmlns:a16="http://schemas.microsoft.com/office/drawing/2014/main" id="{4F006F95-83CA-4B7A-AFBE-2204BA23E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8165" y="3626775"/>
                <a:ext cx="340218" cy="0"/>
              </a:xfrm>
              <a:prstGeom prst="line">
                <a:avLst/>
              </a:prstGeom>
              <a:ln w="38100">
                <a:solidFill>
                  <a:srgbClr val="69747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Grafik 24">
                <a:extLst>
                  <a:ext uri="{FF2B5EF4-FFF2-40B4-BE49-F238E27FC236}">
                    <a16:creationId xmlns:a16="http://schemas.microsoft.com/office/drawing/2014/main" id="{4C665CB9-CBF8-4778-A7C6-CD167B4336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752698" y="5133397"/>
                <a:ext cx="586116" cy="411156"/>
              </a:xfrm>
              <a:prstGeom prst="rect">
                <a:avLst/>
              </a:prstGeom>
            </p:spPr>
          </p:pic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8D26A54-2158-4B54-9937-6B53B8F5D7AB}"/>
                  </a:ext>
                </a:extLst>
              </p:cNvPr>
              <p:cNvSpPr/>
              <p:nvPr/>
            </p:nvSpPr>
            <p:spPr>
              <a:xfrm>
                <a:off x="9689210" y="4973569"/>
                <a:ext cx="701386" cy="70138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EBAAF79-78D4-407A-A915-3FCD48E25F4B}"/>
              </a:ext>
            </a:extLst>
          </p:cNvPr>
          <p:cNvSpPr/>
          <p:nvPr/>
        </p:nvSpPr>
        <p:spPr>
          <a:xfrm>
            <a:off x="5202067" y="4245676"/>
            <a:ext cx="1360855" cy="3139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ＭＳ Ｐゴシック" charset="0"/>
              </a:rPr>
              <a:t>Identity and authorization management</a:t>
            </a:r>
          </a:p>
        </p:txBody>
      </p:sp>
      <p:pic>
        <p:nvPicPr>
          <p:cNvPr id="159" name="Picture 158">
            <a:extLst>
              <a:ext uri="{FF2B5EF4-FFF2-40B4-BE49-F238E27FC236}">
                <a16:creationId xmlns:a16="http://schemas.microsoft.com/office/drawing/2014/main" id="{D6FCD6A4-9EDD-4182-8B24-815D484D74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3357" y="3946009"/>
            <a:ext cx="361368" cy="32676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C7EA3F-D67B-4575-B6C0-81C1AE8DF239}"/>
              </a:ext>
            </a:extLst>
          </p:cNvPr>
          <p:cNvSpPr/>
          <p:nvPr/>
        </p:nvSpPr>
        <p:spPr>
          <a:xfrm>
            <a:off x="7672947" y="3251928"/>
            <a:ext cx="1163043" cy="11233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C14B3606-C4B9-42C1-87BC-12D991F3CC9D}"/>
              </a:ext>
            </a:extLst>
          </p:cNvPr>
          <p:cNvSpPr/>
          <p:nvPr/>
        </p:nvSpPr>
        <p:spPr>
          <a:xfrm>
            <a:off x="9396981" y="1505738"/>
            <a:ext cx="2271451" cy="465376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4FDFF704-2F69-40B0-9625-EF4ABC7CE73D}"/>
              </a:ext>
            </a:extLst>
          </p:cNvPr>
          <p:cNvSpPr/>
          <p:nvPr/>
        </p:nvSpPr>
        <p:spPr>
          <a:xfrm>
            <a:off x="3887769" y="2590736"/>
            <a:ext cx="1163043" cy="112337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3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2" grpId="0" animBg="1"/>
      <p:bldP spid="16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tel 6">
            <a:extLst>
              <a:ext uri="{FF2B5EF4-FFF2-40B4-BE49-F238E27FC236}">
                <a16:creationId xmlns:a16="http://schemas.microsoft.com/office/drawing/2014/main" id="{2F676278-F748-48D1-B593-1A0BC453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Improving Business</a:t>
            </a:r>
          </a:p>
        </p:txBody>
      </p:sp>
      <p:pic>
        <p:nvPicPr>
          <p:cNvPr id="6" name="Plassholder for innhold 5" descr="Et bilde som inneholder tekst, tavle&#10;&#10;Automatisk generert beskrivelse">
            <a:extLst>
              <a:ext uri="{FF2B5EF4-FFF2-40B4-BE49-F238E27FC236}">
                <a16:creationId xmlns:a16="http://schemas.microsoft.com/office/drawing/2014/main" id="{1D2D86A5-0972-4EF6-87A1-ADA7F7855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803564"/>
            <a:ext cx="3425609" cy="3005971"/>
          </a:xfrm>
          <a:prstGeom prst="rect">
            <a:avLst/>
          </a:prstGeom>
        </p:spPr>
      </p:pic>
      <p:pic>
        <p:nvPicPr>
          <p:cNvPr id="4" name="Bildobjekt 3">
            <a:hlinkClick r:id="rId3"/>
            <a:extLst>
              <a:ext uri="{FF2B5EF4-FFF2-40B4-BE49-F238E27FC236}">
                <a16:creationId xmlns:a16="http://schemas.microsoft.com/office/drawing/2014/main" id="{5A4D35D5-ECE2-D346-AA50-17481CD42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729" y="2164925"/>
            <a:ext cx="3433324" cy="283249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BE450793-6B57-4B2F-9243-9D5F7951B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9725" y="616905"/>
            <a:ext cx="3423916" cy="342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utoShape 2">
            <a:extLst>
              <a:ext uri="{FF2B5EF4-FFF2-40B4-BE49-F238E27FC236}">
                <a16:creationId xmlns:a16="http://schemas.microsoft.com/office/drawing/2014/main" id="{676D0051-76A8-45E3-8CFA-F73EEDB879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878DE0A-C6D8-4561-B47B-9135D9E86486}"/>
              </a:ext>
            </a:extLst>
          </p:cNvPr>
          <p:cNvSpPr txBox="1"/>
          <p:nvPr/>
        </p:nvSpPr>
        <p:spPr>
          <a:xfrm>
            <a:off x="2889930" y="5949607"/>
            <a:ext cx="641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>
                <a:solidFill>
                  <a:schemeClr val="bg1"/>
                </a:solidFill>
              </a:rPr>
              <a:t>Contact</a:t>
            </a:r>
            <a:r>
              <a:rPr lang="nb-NO" dirty="0">
                <a:solidFill>
                  <a:schemeClr val="bg1"/>
                </a:solidFill>
              </a:rPr>
              <a:t> Tellit Solutions </a:t>
            </a:r>
            <a:r>
              <a:rPr lang="nb-NO" dirty="0" err="1">
                <a:solidFill>
                  <a:schemeClr val="bg1"/>
                </a:solidFill>
              </a:rPr>
              <a:t>if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you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need</a:t>
            </a:r>
            <a:r>
              <a:rPr lang="nb-NO" dirty="0">
                <a:solidFill>
                  <a:schemeClr val="bg1"/>
                </a:solidFill>
              </a:rPr>
              <a:t> support: </a:t>
            </a:r>
            <a:r>
              <a:rPr lang="nb-NO" u="sng" dirty="0">
                <a:solidFill>
                  <a:schemeClr val="bg1"/>
                </a:solidFill>
              </a:rPr>
              <a:t>dan@tellitsolutions.no</a:t>
            </a:r>
          </a:p>
        </p:txBody>
      </p:sp>
    </p:spTree>
    <p:extLst>
      <p:ext uri="{BB962C8B-B14F-4D97-AF65-F5344CB8AC3E}">
        <p14:creationId xmlns:p14="http://schemas.microsoft.com/office/powerpoint/2010/main" val="27593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B005512-CBA7-4147-8CC5-337E1BB0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7134"/>
          </a:xfrm>
        </p:spPr>
        <p:txBody>
          <a:bodyPr>
            <a:normAutofit/>
          </a:bodyPr>
          <a:lstStyle/>
          <a:p>
            <a:r>
              <a:rPr lang="nl-NL" dirty="0"/>
              <a:t>Unit4 Extension Kit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AA7F08-5B54-4EFC-B83F-BE90852F9DBA}"/>
              </a:ext>
            </a:extLst>
          </p:cNvPr>
          <p:cNvSpPr txBox="1">
            <a:spLocks/>
          </p:cNvSpPr>
          <p:nvPr/>
        </p:nvSpPr>
        <p:spPr bwMode="auto">
          <a:xfrm>
            <a:off x="901659" y="1547309"/>
            <a:ext cx="4206240" cy="4402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72000" tIns="72000" rIns="72000" bIns="7200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27923"/>
              </a:buClr>
              <a:buFont typeface="Arial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342900" indent="-1651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27923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541338" indent="-1936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27923"/>
              </a:buClr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896938" indent="-211138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27923"/>
              </a:buClr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968375" indent="-2825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27923"/>
              </a:buClr>
              <a:buFont typeface="Arial" charset="0"/>
              <a:buChar char="•"/>
              <a:defRPr kern="1200">
                <a:solidFill>
                  <a:srgbClr val="37444A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968375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Char char="•"/>
              <a:defRPr sz="1800" kern="1200">
                <a:solidFill>
                  <a:srgbClr val="37444A"/>
                </a:solidFill>
                <a:latin typeface="+mn-lt"/>
                <a:ea typeface="+mn-ea"/>
                <a:cs typeface="+mn-cs"/>
              </a:defRPr>
            </a:lvl6pPr>
            <a:lvl7pPr marL="968375" indent="-2825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7444A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F27923"/>
              </a:buClr>
              <a:buSzTx/>
              <a:buFont typeface="Arial" charset="0"/>
              <a:buNone/>
              <a:tabLst/>
              <a:defRPr/>
            </a:pPr>
            <a:r>
              <a:rPr lang="en-GB" b="1" dirty="0">
                <a:latin typeface="+mj-lt"/>
                <a:ea typeface="+mj-ea"/>
                <a:cs typeface="+mj-cs"/>
              </a:rPr>
              <a:t>What is 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CED3D7"/>
              </a:buClr>
              <a:buSzTx/>
              <a:buFont typeface="Arial" charset="0"/>
              <a:buNone/>
              <a:tabLst/>
              <a:defRPr/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As part of the Unit4 People Platform, the Unit4 Extensions Kit delivers low/no-code automation as a Service, extending capabilities of the Unit4 People Experience Platform.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CED3D7"/>
              </a:buClr>
              <a:buSzTx/>
              <a:buFont typeface="Arial" charset="0"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424747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/>
            </a:pPr>
            <a:r>
              <a:rPr lang="en-GB" b="1" dirty="0">
                <a:latin typeface="+mj-lt"/>
                <a:ea typeface="+mj-ea"/>
                <a:cs typeface="+mj-cs"/>
              </a:rPr>
              <a:t>How does it work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CED3D7"/>
              </a:buClr>
              <a:defRPr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rPr>
              <a:t>Each Extension Flow consists of a trigger, one or multiple actions and a set of conditions. Extension Kit listens to the trigger and then automatically runs the actions if the conditions are met.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CED3D7"/>
              </a:buClr>
              <a:buSzTx/>
              <a:buFont typeface="Arial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4747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p:grpSp>
        <p:nvGrpSpPr>
          <p:cNvPr id="10" name="Graphic 4">
            <a:extLst>
              <a:ext uri="{FF2B5EF4-FFF2-40B4-BE49-F238E27FC236}">
                <a16:creationId xmlns:a16="http://schemas.microsoft.com/office/drawing/2014/main" id="{8C8971BB-E023-4E1C-AA01-E7C10292F007}"/>
              </a:ext>
            </a:extLst>
          </p:cNvPr>
          <p:cNvGrpSpPr/>
          <p:nvPr/>
        </p:nvGrpSpPr>
        <p:grpSpPr>
          <a:xfrm>
            <a:off x="5198445" y="1793916"/>
            <a:ext cx="6824310" cy="3665331"/>
            <a:chOff x="5037817" y="1789975"/>
            <a:chExt cx="6824310" cy="3665331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7BD677-7695-462E-8477-CF867FF234A0}"/>
                </a:ext>
              </a:extLst>
            </p:cNvPr>
            <p:cNvSpPr/>
            <p:nvPr/>
          </p:nvSpPr>
          <p:spPr>
            <a:xfrm>
              <a:off x="5900397" y="1789975"/>
              <a:ext cx="5108054" cy="3362537"/>
            </a:xfrm>
            <a:custGeom>
              <a:avLst/>
              <a:gdLst>
                <a:gd name="connsiteX0" fmla="*/ 4985920 w 5108054"/>
                <a:gd name="connsiteY0" fmla="*/ 0 h 3362537"/>
                <a:gd name="connsiteX1" fmla="*/ 122135 w 5108054"/>
                <a:gd name="connsiteY1" fmla="*/ 0 h 3362537"/>
                <a:gd name="connsiteX2" fmla="*/ 0 w 5108054"/>
                <a:gd name="connsiteY2" fmla="*/ 122135 h 3362537"/>
                <a:gd name="connsiteX3" fmla="*/ 0 w 5108054"/>
                <a:gd name="connsiteY3" fmla="*/ 3362537 h 3362537"/>
                <a:gd name="connsiteX4" fmla="*/ 5108055 w 5108054"/>
                <a:gd name="connsiteY4" fmla="*/ 3362537 h 3362537"/>
                <a:gd name="connsiteX5" fmla="*/ 5108055 w 5108054"/>
                <a:gd name="connsiteY5" fmla="*/ 122135 h 3362537"/>
                <a:gd name="connsiteX6" fmla="*/ 4985920 w 5108054"/>
                <a:gd name="connsiteY6" fmla="*/ 0 h 3362537"/>
                <a:gd name="connsiteX7" fmla="*/ 4885412 w 5108054"/>
                <a:gd name="connsiteY7" fmla="*/ 3204779 h 3362537"/>
                <a:gd name="connsiteX8" fmla="*/ 227731 w 5108054"/>
                <a:gd name="connsiteY8" fmla="*/ 3204779 h 3362537"/>
                <a:gd name="connsiteX9" fmla="*/ 227731 w 5108054"/>
                <a:gd name="connsiteY9" fmla="*/ 211192 h 3362537"/>
                <a:gd name="connsiteX10" fmla="*/ 4886684 w 5108054"/>
                <a:gd name="connsiteY10" fmla="*/ 211192 h 3362537"/>
                <a:gd name="connsiteX11" fmla="*/ 4886684 w 5108054"/>
                <a:gd name="connsiteY11" fmla="*/ 3204779 h 3362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054" h="3362537">
                  <a:moveTo>
                    <a:pt x="4985920" y="0"/>
                  </a:moveTo>
                  <a:lnTo>
                    <a:pt x="122135" y="0"/>
                  </a:lnTo>
                  <a:cubicBezTo>
                    <a:pt x="54706" y="0"/>
                    <a:pt x="0" y="54706"/>
                    <a:pt x="0" y="122135"/>
                  </a:cubicBezTo>
                  <a:lnTo>
                    <a:pt x="0" y="3362537"/>
                  </a:lnTo>
                  <a:lnTo>
                    <a:pt x="5108055" y="3362537"/>
                  </a:lnTo>
                  <a:lnTo>
                    <a:pt x="5108055" y="122135"/>
                  </a:lnTo>
                  <a:cubicBezTo>
                    <a:pt x="5108055" y="54706"/>
                    <a:pt x="5053348" y="0"/>
                    <a:pt x="4985920" y="0"/>
                  </a:cubicBezTo>
                  <a:close/>
                  <a:moveTo>
                    <a:pt x="4885412" y="3204779"/>
                  </a:moveTo>
                  <a:lnTo>
                    <a:pt x="227731" y="3204779"/>
                  </a:lnTo>
                  <a:lnTo>
                    <a:pt x="227731" y="211192"/>
                  </a:lnTo>
                  <a:lnTo>
                    <a:pt x="4886684" y="211192"/>
                  </a:lnTo>
                  <a:lnTo>
                    <a:pt x="4886684" y="3204779"/>
                  </a:lnTo>
                  <a:close/>
                </a:path>
              </a:pathLst>
            </a:custGeom>
            <a:solidFill>
              <a:schemeClr val="accent1">
                <a:lumMod val="25000"/>
              </a:schemeClr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2474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5456EC-2875-4BBB-9D6D-0F3375FF0E3D}"/>
                </a:ext>
              </a:extLst>
            </p:cNvPr>
            <p:cNvSpPr/>
            <p:nvPr/>
          </p:nvSpPr>
          <p:spPr>
            <a:xfrm>
              <a:off x="5037817" y="5343348"/>
              <a:ext cx="6824310" cy="111957"/>
            </a:xfrm>
            <a:custGeom>
              <a:avLst/>
              <a:gdLst>
                <a:gd name="connsiteX0" fmla="*/ 6517700 w 6824310"/>
                <a:gd name="connsiteY0" fmla="*/ 111958 h 111957"/>
                <a:gd name="connsiteX1" fmla="*/ 306611 w 6824310"/>
                <a:gd name="connsiteY1" fmla="*/ 111958 h 111957"/>
                <a:gd name="connsiteX2" fmla="*/ 0 w 6824310"/>
                <a:gd name="connsiteY2" fmla="*/ 0 h 111957"/>
                <a:gd name="connsiteX3" fmla="*/ 6824311 w 6824310"/>
                <a:gd name="connsiteY3" fmla="*/ 0 h 11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4310" h="111957">
                  <a:moveTo>
                    <a:pt x="6517700" y="111958"/>
                  </a:moveTo>
                  <a:lnTo>
                    <a:pt x="306611" y="111958"/>
                  </a:lnTo>
                  <a:lnTo>
                    <a:pt x="0" y="0"/>
                  </a:lnTo>
                  <a:lnTo>
                    <a:pt x="6824311" y="0"/>
                  </a:lnTo>
                  <a:close/>
                </a:path>
              </a:pathLst>
            </a:custGeom>
            <a:solidFill>
              <a:schemeClr val="bg2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2474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08CB2A-1DD2-4A81-8643-04AF090482A0}"/>
                </a:ext>
              </a:extLst>
            </p:cNvPr>
            <p:cNvSpPr/>
            <p:nvPr/>
          </p:nvSpPr>
          <p:spPr>
            <a:xfrm>
              <a:off x="8428343" y="1894298"/>
              <a:ext cx="43256" cy="43256"/>
            </a:xfrm>
            <a:custGeom>
              <a:avLst/>
              <a:gdLst>
                <a:gd name="connsiteX0" fmla="*/ 43256 w 43256"/>
                <a:gd name="connsiteY0" fmla="*/ 21628 h 43256"/>
                <a:gd name="connsiteX1" fmla="*/ 21628 w 43256"/>
                <a:gd name="connsiteY1" fmla="*/ 43256 h 43256"/>
                <a:gd name="connsiteX2" fmla="*/ 0 w 43256"/>
                <a:gd name="connsiteY2" fmla="*/ 21628 h 43256"/>
                <a:gd name="connsiteX3" fmla="*/ 21628 w 43256"/>
                <a:gd name="connsiteY3" fmla="*/ 0 h 43256"/>
                <a:gd name="connsiteX4" fmla="*/ 43256 w 43256"/>
                <a:gd name="connsiteY4" fmla="*/ 21628 h 4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56" h="43256">
                  <a:moveTo>
                    <a:pt x="43256" y="21628"/>
                  </a:moveTo>
                  <a:cubicBezTo>
                    <a:pt x="43256" y="33078"/>
                    <a:pt x="33078" y="43256"/>
                    <a:pt x="21628" y="43256"/>
                  </a:cubicBezTo>
                  <a:cubicBezTo>
                    <a:pt x="10178" y="43256"/>
                    <a:pt x="0" y="33078"/>
                    <a:pt x="0" y="21628"/>
                  </a:cubicBezTo>
                  <a:cubicBezTo>
                    <a:pt x="0" y="10178"/>
                    <a:pt x="10178" y="0"/>
                    <a:pt x="21628" y="0"/>
                  </a:cubicBezTo>
                  <a:cubicBezTo>
                    <a:pt x="33078" y="0"/>
                    <a:pt x="43256" y="10178"/>
                    <a:pt x="43256" y="21628"/>
                  </a:cubicBezTo>
                  <a:close/>
                </a:path>
              </a:pathLst>
            </a:custGeom>
            <a:solidFill>
              <a:srgbClr val="87888A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2474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AAAE9BF-B3D6-478D-B8A5-0AA5D12600D0}"/>
                </a:ext>
              </a:extLst>
            </p:cNvPr>
            <p:cNvSpPr/>
            <p:nvPr/>
          </p:nvSpPr>
          <p:spPr>
            <a:xfrm>
              <a:off x="7895274" y="5152512"/>
              <a:ext cx="1105578" cy="111957"/>
            </a:xfrm>
            <a:custGeom>
              <a:avLst/>
              <a:gdLst>
                <a:gd name="connsiteX0" fmla="*/ 0 w 1105578"/>
                <a:gd name="connsiteY0" fmla="*/ 0 h 111957"/>
                <a:gd name="connsiteX1" fmla="*/ 1105579 w 1105578"/>
                <a:gd name="connsiteY1" fmla="*/ 0 h 111957"/>
                <a:gd name="connsiteX2" fmla="*/ 1105579 w 1105578"/>
                <a:gd name="connsiteY2" fmla="*/ 111957 h 111957"/>
                <a:gd name="connsiteX3" fmla="*/ 0 w 1105578"/>
                <a:gd name="connsiteY3" fmla="*/ 111957 h 11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5578" h="111957">
                  <a:moveTo>
                    <a:pt x="0" y="0"/>
                  </a:moveTo>
                  <a:lnTo>
                    <a:pt x="1105579" y="0"/>
                  </a:lnTo>
                  <a:lnTo>
                    <a:pt x="1105579" y="111957"/>
                  </a:lnTo>
                  <a:lnTo>
                    <a:pt x="0" y="111957"/>
                  </a:lnTo>
                  <a:close/>
                </a:path>
              </a:pathLst>
            </a:custGeom>
            <a:solidFill>
              <a:schemeClr val="bg2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2474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A03F4B-5C3A-4C5A-918B-9FE6E53CFF5D}"/>
                </a:ext>
              </a:extLst>
            </p:cNvPr>
            <p:cNvSpPr/>
            <p:nvPr/>
          </p:nvSpPr>
          <p:spPr>
            <a:xfrm>
              <a:off x="5037817" y="5152512"/>
              <a:ext cx="6824310" cy="190836"/>
            </a:xfrm>
            <a:custGeom>
              <a:avLst/>
              <a:gdLst>
                <a:gd name="connsiteX0" fmla="*/ 3875252 w 6824310"/>
                <a:gd name="connsiteY0" fmla="*/ 0 h 190836"/>
                <a:gd name="connsiteX1" fmla="*/ 3875252 w 6824310"/>
                <a:gd name="connsiteY1" fmla="*/ 40712 h 190836"/>
                <a:gd name="connsiteX2" fmla="*/ 3824362 w 6824310"/>
                <a:gd name="connsiteY2" fmla="*/ 91602 h 190836"/>
                <a:gd name="connsiteX3" fmla="*/ 2997404 w 6824310"/>
                <a:gd name="connsiteY3" fmla="*/ 91602 h 190836"/>
                <a:gd name="connsiteX4" fmla="*/ 2946514 w 6824310"/>
                <a:gd name="connsiteY4" fmla="*/ 40712 h 190836"/>
                <a:gd name="connsiteX5" fmla="*/ 2946514 w 6824310"/>
                <a:gd name="connsiteY5" fmla="*/ 0 h 190836"/>
                <a:gd name="connsiteX6" fmla="*/ 0 w 6824310"/>
                <a:gd name="connsiteY6" fmla="*/ 0 h 190836"/>
                <a:gd name="connsiteX7" fmla="*/ 0 w 6824310"/>
                <a:gd name="connsiteY7" fmla="*/ 190836 h 190836"/>
                <a:gd name="connsiteX8" fmla="*/ 6824311 w 6824310"/>
                <a:gd name="connsiteY8" fmla="*/ 190836 h 190836"/>
                <a:gd name="connsiteX9" fmla="*/ 6824311 w 6824310"/>
                <a:gd name="connsiteY9" fmla="*/ 0 h 190836"/>
                <a:gd name="connsiteX10" fmla="*/ 3875252 w 6824310"/>
                <a:gd name="connsiteY10" fmla="*/ 0 h 19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24310" h="190836">
                  <a:moveTo>
                    <a:pt x="3875252" y="0"/>
                  </a:moveTo>
                  <a:lnTo>
                    <a:pt x="3875252" y="40712"/>
                  </a:lnTo>
                  <a:cubicBezTo>
                    <a:pt x="3875252" y="68701"/>
                    <a:pt x="3852351" y="91602"/>
                    <a:pt x="3824362" y="91602"/>
                  </a:cubicBezTo>
                  <a:lnTo>
                    <a:pt x="2997404" y="91602"/>
                  </a:lnTo>
                  <a:cubicBezTo>
                    <a:pt x="2969415" y="91602"/>
                    <a:pt x="2946514" y="68701"/>
                    <a:pt x="2946514" y="40712"/>
                  </a:cubicBezTo>
                  <a:lnTo>
                    <a:pt x="2946514" y="0"/>
                  </a:lnTo>
                  <a:lnTo>
                    <a:pt x="0" y="0"/>
                  </a:lnTo>
                  <a:lnTo>
                    <a:pt x="0" y="190836"/>
                  </a:lnTo>
                  <a:lnTo>
                    <a:pt x="6824311" y="190836"/>
                  </a:lnTo>
                  <a:lnTo>
                    <a:pt x="6824311" y="0"/>
                  </a:lnTo>
                  <a:lnTo>
                    <a:pt x="3875252" y="0"/>
                  </a:lnTo>
                  <a:close/>
                </a:path>
              </a:pathLst>
            </a:custGeom>
            <a:solidFill>
              <a:schemeClr val="accent1"/>
            </a:solidFill>
            <a:ln w="1270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42474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778A7-6104-490E-AC58-11DDA40FB3C5}"/>
              </a:ext>
            </a:extLst>
          </p:cNvPr>
          <p:cNvGrpSpPr/>
          <p:nvPr/>
        </p:nvGrpSpPr>
        <p:grpSpPr>
          <a:xfrm>
            <a:off x="6410751" y="2041877"/>
            <a:ext cx="4364086" cy="2918093"/>
            <a:chOff x="0" y="0"/>
            <a:chExt cx="2825332" cy="2358390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019B0A0-605F-4892-95C9-1D0AA7B4F628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50" y="597267"/>
              <a:ext cx="268605" cy="268605"/>
            </a:xfrm>
            <a:prstGeom prst="ellipse">
              <a:avLst/>
            </a:prstGeom>
            <a:ln w="3175" cap="rnd">
              <a:solidFill>
                <a:srgbClr val="367B90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</p:spPr>
        </p:pic>
        <p:sp>
          <p:nvSpPr>
            <p:cNvPr id="40" name="Text Box 2">
              <a:extLst>
                <a:ext uri="{FF2B5EF4-FFF2-40B4-BE49-F238E27FC236}">
                  <a16:creationId xmlns:a16="http://schemas.microsoft.com/office/drawing/2014/main" id="{AC3DD7C8-CEED-4D49-9201-31532DDF8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412" y="100425"/>
              <a:ext cx="1875790" cy="2229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When a Supplier is created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24747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41" name="Text Box 2">
              <a:extLst>
                <a:ext uri="{FF2B5EF4-FFF2-40B4-BE49-F238E27FC236}">
                  <a16:creationId xmlns:a16="http://schemas.microsoft.com/office/drawing/2014/main" id="{6FF0FF39-761B-42BC-98C1-1ACEE49F0F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412" y="602552"/>
              <a:ext cx="2280920" cy="23047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Search this company in the U.S. Watchlist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24747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42" name="Text Box 2">
              <a:extLst>
                <a:ext uri="{FF2B5EF4-FFF2-40B4-BE49-F238E27FC236}">
                  <a16:creationId xmlns:a16="http://schemas.microsoft.com/office/drawing/2014/main" id="{6C5CFCDC-F1B3-48A7-BD46-2CC7473FF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412" y="1416527"/>
              <a:ext cx="1943735" cy="23685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Update the Supplier record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24747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022F46D-C66D-4B91-B8BB-2ABF91F8C9D2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50" y="68712"/>
              <a:ext cx="268605" cy="268605"/>
            </a:xfrm>
            <a:prstGeom prst="ellipse">
              <a:avLst/>
            </a:prstGeom>
            <a:ln w="3175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B53F737-A1B6-4D4F-A49C-224AB22D43FA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50" y="1379528"/>
              <a:ext cx="269875" cy="268605"/>
            </a:xfrm>
            <a:prstGeom prst="ellipse">
              <a:avLst/>
            </a:prstGeom>
            <a:ln w="3175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</p:spPr>
        </p:pic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B801E178-793F-4C25-8674-16146E278CAA}"/>
                </a:ext>
              </a:extLst>
            </p:cNvPr>
            <p:cNvCxnSpPr/>
            <p:nvPr/>
          </p:nvCxnSpPr>
          <p:spPr>
            <a:xfrm rot="10800000" flipH="1" flipV="1">
              <a:off x="237850" y="206136"/>
              <a:ext cx="132580" cy="369729"/>
            </a:xfrm>
            <a:prstGeom prst="curvedConnector4">
              <a:avLst>
                <a:gd name="adj1" fmla="val -130671"/>
                <a:gd name="adj2" fmla="val 68179"/>
              </a:avLst>
            </a:prstGeom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Curved 50">
              <a:extLst>
                <a:ext uri="{FF2B5EF4-FFF2-40B4-BE49-F238E27FC236}">
                  <a16:creationId xmlns:a16="http://schemas.microsoft.com/office/drawing/2014/main" id="{9AC59E51-1681-4AF0-ADB8-E4403DACFBC0}"/>
                </a:ext>
              </a:extLst>
            </p:cNvPr>
            <p:cNvCxnSpPr>
              <a:cxnSpLocks/>
              <a:stCxn id="39" idx="4"/>
              <a:endCxn id="45" idx="0"/>
            </p:cNvCxnSpPr>
            <p:nvPr/>
          </p:nvCxnSpPr>
          <p:spPr>
            <a:xfrm rot="16200000" flipH="1">
              <a:off x="115642" y="1122382"/>
              <a:ext cx="513656" cy="635"/>
            </a:xfrm>
            <a:prstGeom prst="curvedConnector3">
              <a:avLst>
                <a:gd name="adj1" fmla="val 42192"/>
              </a:avLst>
            </a:prstGeom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14">
              <a:extLst>
                <a:ext uri="{FF2B5EF4-FFF2-40B4-BE49-F238E27FC236}">
                  <a16:creationId xmlns:a16="http://schemas.microsoft.com/office/drawing/2014/main" id="{0DDC5F8F-96F1-4A2A-88AF-5D1C446AFD2D}"/>
                </a:ext>
              </a:extLst>
            </p:cNvPr>
            <p:cNvSpPr txBox="1"/>
            <p:nvPr/>
          </p:nvSpPr>
          <p:spPr>
            <a:xfrm>
              <a:off x="623695" y="306562"/>
              <a:ext cx="418556" cy="169208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rPr>
                <a:t>Trigger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D9C7AA7-83E4-4004-AD79-BE99C6F245BC}"/>
                </a:ext>
              </a:extLst>
            </p:cNvPr>
            <p:cNvSpPr/>
            <p:nvPr/>
          </p:nvSpPr>
          <p:spPr>
            <a:xfrm>
              <a:off x="0" y="0"/>
              <a:ext cx="2747645" cy="235839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424747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TextBox 14">
              <a:extLst>
                <a:ext uri="{FF2B5EF4-FFF2-40B4-BE49-F238E27FC236}">
                  <a16:creationId xmlns:a16="http://schemas.microsoft.com/office/drawing/2014/main" id="{B3811FDE-ED7E-47B2-AE90-5DD56AD33797}"/>
                </a:ext>
              </a:extLst>
            </p:cNvPr>
            <p:cNvSpPr txBox="1"/>
            <p:nvPr/>
          </p:nvSpPr>
          <p:spPr>
            <a:xfrm>
              <a:off x="644837" y="819260"/>
              <a:ext cx="391630" cy="16919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rPr>
                <a:t>Action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55" name="TextBox 14">
              <a:extLst>
                <a:ext uri="{FF2B5EF4-FFF2-40B4-BE49-F238E27FC236}">
                  <a16:creationId xmlns:a16="http://schemas.microsoft.com/office/drawing/2014/main" id="{FF555736-75AB-41B6-A3F3-DC7CBD6BAB6E}"/>
                </a:ext>
              </a:extLst>
            </p:cNvPr>
            <p:cNvSpPr txBox="1"/>
            <p:nvPr/>
          </p:nvSpPr>
          <p:spPr>
            <a:xfrm>
              <a:off x="660694" y="1606807"/>
              <a:ext cx="391160" cy="1689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rPr>
                <a:t>Action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  <p:sp>
          <p:nvSpPr>
            <p:cNvPr id="56" name="Text Box 2">
              <a:extLst>
                <a:ext uri="{FF2B5EF4-FFF2-40B4-BE49-F238E27FC236}">
                  <a16:creationId xmlns:a16="http://schemas.microsoft.com/office/drawing/2014/main" id="{9E06B902-1D6D-439E-A4ED-A98894443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411" y="1849942"/>
              <a:ext cx="2119480" cy="2330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And, informs the manager through Wanda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424747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E31B8961-50AB-4C4E-8918-EDEF347804F4}"/>
                </a:ext>
              </a:extLst>
            </p:cNvPr>
            <p:cNvPicPr/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50" y="1818229"/>
              <a:ext cx="269875" cy="268605"/>
            </a:xfrm>
            <a:prstGeom prst="ellipse">
              <a:avLst/>
            </a:prstGeom>
            <a:ln w="3175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</p:spPr>
        </p:pic>
        <p:sp>
          <p:nvSpPr>
            <p:cNvPr id="58" name="TextBox 14">
              <a:extLst>
                <a:ext uri="{FF2B5EF4-FFF2-40B4-BE49-F238E27FC236}">
                  <a16:creationId xmlns:a16="http://schemas.microsoft.com/office/drawing/2014/main" id="{A60E7EF4-06FC-4D77-851D-EC3F2821F743}"/>
                </a:ext>
              </a:extLst>
            </p:cNvPr>
            <p:cNvSpPr txBox="1"/>
            <p:nvPr/>
          </p:nvSpPr>
          <p:spPr>
            <a:xfrm>
              <a:off x="637392" y="2082375"/>
              <a:ext cx="391160" cy="168910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rPr>
                <a:t>Action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  <p:cxnSp>
          <p:nvCxnSpPr>
            <p:cNvPr id="59" name="Connector: Curved 58">
              <a:extLst>
                <a:ext uri="{FF2B5EF4-FFF2-40B4-BE49-F238E27FC236}">
                  <a16:creationId xmlns:a16="http://schemas.microsoft.com/office/drawing/2014/main" id="{F0DE4DB9-9100-424B-993C-F589F889030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7996" y="1733659"/>
              <a:ext cx="299513" cy="130754"/>
            </a:xfrm>
            <a:prstGeom prst="curvedConnector4">
              <a:avLst>
                <a:gd name="adj1" fmla="val 29299"/>
                <a:gd name="adj2" fmla="val 206744"/>
              </a:avLst>
            </a:prstGeom>
            <a:ln w="31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14">
              <a:extLst>
                <a:ext uri="{FF2B5EF4-FFF2-40B4-BE49-F238E27FC236}">
                  <a16:creationId xmlns:a16="http://schemas.microsoft.com/office/drawing/2014/main" id="{31E893AB-ED0F-478F-8153-054C8F4580AA}"/>
                </a:ext>
              </a:extLst>
            </p:cNvPr>
            <p:cNvSpPr txBox="1"/>
            <p:nvPr/>
          </p:nvSpPr>
          <p:spPr>
            <a:xfrm>
              <a:off x="539536" y="1162150"/>
              <a:ext cx="762684" cy="190627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10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rPr>
                <a:t>If</a:t>
              </a:r>
              <a:r>
                <a:rPr kumimoji="0" lang="es-ES" sz="105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rPr>
                <a:t> </a:t>
              </a:r>
              <a:r>
                <a:rPr kumimoji="0" lang="es-ES" sz="1050" b="0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Calibri" panose="020F0502020204030204" pitchFamily="34" charset="0"/>
                  <a:cs typeface="+mn-cs"/>
                </a:rPr>
                <a:t>present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644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DB51-C65F-440A-AE8E-9EC7307B4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1882"/>
          </a:xfrm>
        </p:spPr>
        <p:txBody>
          <a:bodyPr/>
          <a:lstStyle/>
          <a:p>
            <a:r>
              <a:rPr lang="nl-NL" dirty="0"/>
              <a:t>Benefits of the Extension Kit tooling</a:t>
            </a:r>
            <a:endParaRPr lang="en-U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1FDBF323-225C-4DBE-9455-F90BD8D055C4}"/>
              </a:ext>
            </a:extLst>
          </p:cNvPr>
          <p:cNvGrpSpPr/>
          <p:nvPr/>
        </p:nvGrpSpPr>
        <p:grpSpPr>
          <a:xfrm>
            <a:off x="3789321" y="1883091"/>
            <a:ext cx="7838031" cy="3364075"/>
            <a:chOff x="3454206" y="1793771"/>
            <a:chExt cx="7910110" cy="3364075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D6EF7A08-354B-4226-95FF-6D1CCD238A3D}"/>
                </a:ext>
              </a:extLst>
            </p:cNvPr>
            <p:cNvSpPr/>
            <p:nvPr/>
          </p:nvSpPr>
          <p:spPr>
            <a:xfrm>
              <a:off x="3454206" y="3426552"/>
              <a:ext cx="2042559" cy="1731294"/>
            </a:xfrm>
            <a:prstGeom prst="round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Automate processes</a:t>
              </a:r>
            </a:p>
          </p:txBody>
        </p:sp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A2DA24D6-3BC2-4C2F-83E0-01BD8131D5EF}"/>
                </a:ext>
              </a:extLst>
            </p:cNvPr>
            <p:cNvSpPr/>
            <p:nvPr/>
          </p:nvSpPr>
          <p:spPr>
            <a:xfrm>
              <a:off x="9321755" y="3426551"/>
              <a:ext cx="2042561" cy="1731295"/>
            </a:xfrm>
            <a:prstGeom prst="round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69747B"/>
                  </a:solidFill>
                  <a:latin typeface="Arial"/>
                </a:rPr>
                <a:t>Future proof extensions.</a:t>
              </a:r>
              <a:br>
                <a:rPr lang="en-US" sz="2000" dirty="0">
                  <a:solidFill>
                    <a:srgbClr val="69747B"/>
                  </a:solidFill>
                  <a:latin typeface="Arial"/>
                </a:rPr>
              </a:br>
              <a:r>
                <a:rPr lang="en-US" sz="2000" dirty="0">
                  <a:solidFill>
                    <a:srgbClr val="69747B"/>
                  </a:solidFill>
                  <a:latin typeface="Arial"/>
                </a:rPr>
                <a:t>ERP7 and </a:t>
              </a:r>
              <a:r>
                <a:rPr lang="en-US" sz="2000" dirty="0" err="1">
                  <a:solidFill>
                    <a:srgbClr val="69747B"/>
                  </a:solidFill>
                  <a:latin typeface="Arial"/>
                </a:rPr>
                <a:t>ERPx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65B9B279-8356-4E8A-B9D4-46F22232655A}"/>
                </a:ext>
              </a:extLst>
            </p:cNvPr>
            <p:cNvSpPr/>
            <p:nvPr/>
          </p:nvSpPr>
          <p:spPr>
            <a:xfrm>
              <a:off x="6387979" y="3426551"/>
              <a:ext cx="2042561" cy="1731295"/>
            </a:xfrm>
            <a:prstGeom prst="round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Improve decision making</a:t>
              </a: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4BF61712-1C45-4D10-8588-F2FFA6A8F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0548" y="1793771"/>
              <a:ext cx="1249874" cy="1249874"/>
            </a:xfrm>
            <a:prstGeom prst="rect">
              <a:avLst/>
            </a:prstGeom>
          </p:spPr>
        </p:pic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A18E395C-D0D4-41B9-8932-48AC9483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2040" y="1854922"/>
              <a:ext cx="1234443" cy="1188722"/>
            </a:xfrm>
            <a:prstGeom prst="rect">
              <a:avLst/>
            </a:prstGeom>
          </p:spPr>
        </p:pic>
      </p:grpSp>
      <p:sp>
        <p:nvSpPr>
          <p:cNvPr id="11" name="Rectángulo: esquinas redondeadas 16">
            <a:extLst>
              <a:ext uri="{FF2B5EF4-FFF2-40B4-BE49-F238E27FC236}">
                <a16:creationId xmlns:a16="http://schemas.microsoft.com/office/drawing/2014/main" id="{DD7DB337-73D8-4504-8499-BED02CF2F14A}"/>
              </a:ext>
            </a:extLst>
          </p:cNvPr>
          <p:cNvSpPr/>
          <p:nvPr/>
        </p:nvSpPr>
        <p:spPr>
          <a:xfrm>
            <a:off x="944372" y="3525397"/>
            <a:ext cx="2042561" cy="1731295"/>
          </a:xfrm>
          <a:prstGeom prst="round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69747B"/>
                </a:solidFill>
                <a:latin typeface="Arial"/>
              </a:rPr>
              <a:t>Quickly adapt to new business needs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9747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Imagen 6">
            <a:extLst>
              <a:ext uri="{FF2B5EF4-FFF2-40B4-BE49-F238E27FC236}">
                <a16:creationId xmlns:a16="http://schemas.microsoft.com/office/drawing/2014/main" id="{26B48F8E-AE25-4474-B4B3-DEFCED4EE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440" y="1927153"/>
            <a:ext cx="1249874" cy="1222899"/>
          </a:xfrm>
          <a:prstGeom prst="rect">
            <a:avLst/>
          </a:prstGeom>
        </p:spPr>
      </p:pic>
      <p:pic>
        <p:nvPicPr>
          <p:cNvPr id="16" name="Graphic 15" descr="Arrow circle">
            <a:extLst>
              <a:ext uri="{FF2B5EF4-FFF2-40B4-BE49-F238E27FC236}">
                <a16:creationId xmlns:a16="http://schemas.microsoft.com/office/drawing/2014/main" id="{09E913B4-FA25-47DC-817E-2ECD227D3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6877" y="1699253"/>
            <a:ext cx="1617550" cy="16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5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3A3576-69AA-4BB7-A0CA-B79DFB8F28CC}"/>
              </a:ext>
            </a:extLst>
          </p:cNvPr>
          <p:cNvSpPr/>
          <p:nvPr/>
        </p:nvSpPr>
        <p:spPr>
          <a:xfrm>
            <a:off x="534143" y="1142429"/>
            <a:ext cx="4203700" cy="51433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6536BEF6-4C9B-4BA0-A4ED-DF31A0C7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161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it work?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E08E39-66AA-4935-95E0-3DF26EF82C8F}"/>
              </a:ext>
            </a:extLst>
          </p:cNvPr>
          <p:cNvSpPr txBox="1">
            <a:spLocks/>
          </p:cNvSpPr>
          <p:nvPr/>
        </p:nvSpPr>
        <p:spPr>
          <a:xfrm>
            <a:off x="4891087" y="1565997"/>
            <a:ext cx="6801414" cy="4344988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F27923"/>
              </a:buClr>
              <a:buFont typeface="Arial" charset="0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342900" indent="-1651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27923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2pPr>
            <a:lvl3pPr marL="541338" indent="-1936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27923"/>
              </a:buClr>
              <a:buFont typeface="Arial" panose="020B0604020202020204" pitchFamily="34" charset="0"/>
              <a:buChar char="-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3pPr>
            <a:lvl4pPr marL="896938" indent="-211138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27923"/>
              </a:buClr>
              <a:buFont typeface="Arial" panose="020B0604020202020204" pitchFamily="34" charset="0"/>
              <a:buChar char="&gt;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968375" indent="-2825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27923"/>
              </a:buClr>
              <a:buFont typeface="Arial" charset="0"/>
              <a:buChar char="•"/>
              <a:defRPr kern="1200">
                <a:solidFill>
                  <a:srgbClr val="37444A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5pPr>
            <a:lvl6pPr marL="968375" indent="-2809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/>
              <a:buChar char="•"/>
              <a:defRPr sz="1800" kern="1200">
                <a:solidFill>
                  <a:srgbClr val="37444A"/>
                </a:solidFill>
                <a:latin typeface="+mn-lt"/>
                <a:ea typeface="+mn-ea"/>
                <a:cs typeface="+mn-cs"/>
              </a:defRPr>
            </a:lvl6pPr>
            <a:lvl7pPr marL="968375" indent="-2825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7444A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600"/>
              </a:spcBef>
              <a:spcAft>
                <a:spcPts val="1200"/>
              </a:spcAft>
              <a:buClr>
                <a:srgbClr val="A1D621"/>
              </a:buClr>
              <a:defRPr/>
            </a:pPr>
            <a:r>
              <a:rPr lang="es-ES" b="1" dirty="0">
                <a:solidFill>
                  <a:srgbClr val="69747B"/>
                </a:solidFill>
                <a:latin typeface="Arial"/>
              </a:rPr>
              <a:t>Unit4 </a:t>
            </a:r>
            <a:r>
              <a:rPr lang="es-ES" b="1" dirty="0" err="1">
                <a:solidFill>
                  <a:srgbClr val="69747B"/>
                </a:solidFill>
                <a:latin typeface="Arial"/>
              </a:rPr>
              <a:t>Extension</a:t>
            </a:r>
            <a:r>
              <a:rPr lang="es-ES" b="1" dirty="0">
                <a:solidFill>
                  <a:srgbClr val="69747B"/>
                </a:solidFill>
                <a:latin typeface="Arial"/>
              </a:rPr>
              <a:t> Kit </a:t>
            </a:r>
            <a:r>
              <a:rPr lang="es-ES" dirty="0" err="1">
                <a:solidFill>
                  <a:srgbClr val="69747B"/>
                </a:solidFill>
                <a:latin typeface="Arial"/>
              </a:rPr>
              <a:t>gives</a:t>
            </a:r>
            <a:r>
              <a:rPr lang="es-ES" dirty="0">
                <a:solidFill>
                  <a:srgbClr val="69747B"/>
                </a:solidFill>
                <a:latin typeface="Arial"/>
              </a:rPr>
              <a:t> </a:t>
            </a:r>
            <a:r>
              <a:rPr lang="es-ES" dirty="0" err="1">
                <a:solidFill>
                  <a:srgbClr val="69747B"/>
                </a:solidFill>
                <a:latin typeface="Arial"/>
              </a:rPr>
              <a:t>you</a:t>
            </a:r>
            <a:r>
              <a:rPr lang="es-ES" dirty="0">
                <a:solidFill>
                  <a:srgbClr val="69747B"/>
                </a:solidFill>
                <a:latin typeface="Arial"/>
              </a:rPr>
              <a:t> </a:t>
            </a:r>
            <a:r>
              <a:rPr lang="es-ES" dirty="0" err="1">
                <a:solidFill>
                  <a:srgbClr val="69747B"/>
                </a:solidFill>
                <a:latin typeface="Arial"/>
              </a:rPr>
              <a:t>access</a:t>
            </a:r>
            <a:r>
              <a:rPr lang="es-ES" dirty="0">
                <a:solidFill>
                  <a:srgbClr val="69747B"/>
                </a:solidFill>
                <a:latin typeface="Arial"/>
              </a:rPr>
              <a:t> to a </a:t>
            </a:r>
            <a:r>
              <a:rPr lang="es-ES" dirty="0" err="1">
                <a:solidFill>
                  <a:srgbClr val="69747B"/>
                </a:solidFill>
                <a:latin typeface="Arial"/>
              </a:rPr>
              <a:t>customer</a:t>
            </a:r>
            <a:r>
              <a:rPr lang="es-ES" dirty="0">
                <a:solidFill>
                  <a:srgbClr val="69747B"/>
                </a:solidFill>
                <a:latin typeface="Arial"/>
              </a:rPr>
              <a:t> </a:t>
            </a:r>
            <a:r>
              <a:rPr lang="es-ES" dirty="0" err="1">
                <a:solidFill>
                  <a:srgbClr val="69747B"/>
                </a:solidFill>
                <a:latin typeface="Arial"/>
              </a:rPr>
              <a:t>specific</a:t>
            </a:r>
            <a:r>
              <a:rPr lang="es-ES" dirty="0">
                <a:solidFill>
                  <a:srgbClr val="69747B"/>
                </a:solidFill>
                <a:latin typeface="Arial"/>
              </a:rPr>
              <a:t> </a:t>
            </a:r>
            <a:r>
              <a:rPr lang="es-ES" b="1" dirty="0">
                <a:solidFill>
                  <a:srgbClr val="69747B"/>
                </a:solidFill>
                <a:latin typeface="Arial"/>
              </a:rPr>
              <a:t>web portal </a:t>
            </a:r>
            <a:r>
              <a:rPr lang="es-ES" dirty="0">
                <a:solidFill>
                  <a:srgbClr val="69747B"/>
                </a:solidFill>
                <a:latin typeface="Arial"/>
              </a:rPr>
              <a:t>to </a:t>
            </a:r>
            <a:r>
              <a:rPr lang="es-ES" dirty="0" err="1">
                <a:solidFill>
                  <a:srgbClr val="69747B"/>
                </a:solidFill>
                <a:latin typeface="Arial"/>
              </a:rPr>
              <a:t>develop</a:t>
            </a:r>
            <a:r>
              <a:rPr lang="es-ES" dirty="0">
                <a:solidFill>
                  <a:srgbClr val="69747B"/>
                </a:solidFill>
                <a:latin typeface="Arial"/>
              </a:rPr>
              <a:t> and </a:t>
            </a:r>
            <a:r>
              <a:rPr lang="es-ES" dirty="0" err="1">
                <a:solidFill>
                  <a:srgbClr val="69747B"/>
                </a:solidFill>
                <a:latin typeface="Arial"/>
              </a:rPr>
              <a:t>maintain</a:t>
            </a:r>
            <a:r>
              <a:rPr lang="es-ES" dirty="0">
                <a:solidFill>
                  <a:srgbClr val="69747B"/>
                </a:solidFill>
                <a:latin typeface="Arial"/>
              </a:rPr>
              <a:t> </a:t>
            </a:r>
            <a:r>
              <a:rPr lang="es-ES" b="1" dirty="0" err="1">
                <a:solidFill>
                  <a:srgbClr val="69747B"/>
                </a:solidFill>
                <a:latin typeface="Arial"/>
              </a:rPr>
              <a:t>Extensions</a:t>
            </a:r>
            <a:r>
              <a:rPr lang="es-ES" b="1" dirty="0">
                <a:solidFill>
                  <a:srgbClr val="69747B"/>
                </a:solidFill>
                <a:latin typeface="Arial"/>
              </a:rPr>
              <a:t> Kit </a:t>
            </a:r>
            <a:r>
              <a:rPr lang="es-ES" b="1" dirty="0" err="1">
                <a:solidFill>
                  <a:srgbClr val="69747B"/>
                </a:solidFill>
                <a:latin typeface="Arial"/>
              </a:rPr>
              <a:t>flows</a:t>
            </a:r>
            <a:endParaRPr lang="en-US" b="1" dirty="0">
              <a:solidFill>
                <a:srgbClr val="69747B"/>
              </a:solidFill>
              <a:latin typeface="Arial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ts val="1200"/>
              </a:spcAft>
              <a:buClr>
                <a:srgbClr val="A1D621"/>
              </a:buClr>
              <a:buSzTx/>
              <a:buFont typeface="Arial" charset="0"/>
              <a:buNone/>
              <a:tabLst/>
              <a:defRPr/>
            </a:pPr>
            <a:endParaRPr lang="en-US" b="1" dirty="0">
              <a:solidFill>
                <a:srgbClr val="69747B">
                  <a:lumMod val="50000"/>
                </a:srgbClr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ts val="1200"/>
              </a:spcAft>
              <a:buClr>
                <a:srgbClr val="A1D621"/>
              </a:buClr>
              <a:buSzTx/>
              <a:buFont typeface="Arial" charset="0"/>
              <a:buNone/>
              <a:tabLst/>
              <a:defRPr/>
            </a:pPr>
            <a:r>
              <a:rPr lang="en-US" b="1" dirty="0">
                <a:solidFill>
                  <a:srgbClr val="69747B"/>
                </a:solidFill>
                <a:latin typeface="Arial"/>
              </a:rPr>
              <a:t>Define an Extensions Kit flow: </a:t>
            </a:r>
          </a:p>
          <a:p>
            <a:pPr marL="342900" marR="0" lvl="0" indent="-342900" algn="l" defTabSz="9144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ts val="1200"/>
              </a:spcAft>
              <a:buClr>
                <a:srgbClr val="A1D621"/>
              </a:buClr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69747B"/>
                </a:solidFill>
                <a:latin typeface="Arial"/>
              </a:rPr>
              <a:t>a trigger</a:t>
            </a:r>
          </a:p>
          <a:p>
            <a:pPr marL="342900" marR="0" lvl="0" indent="-342900" algn="l" defTabSz="9144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ts val="1200"/>
              </a:spcAft>
              <a:buClr>
                <a:srgbClr val="A1D621"/>
              </a:buClr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69747B"/>
                </a:solidFill>
                <a:latin typeface="Arial"/>
              </a:rPr>
              <a:t>0-many filters and conditions</a:t>
            </a:r>
          </a:p>
          <a:p>
            <a:pPr marL="342900" indent="-342900">
              <a:lnSpc>
                <a:spcPts val="2400"/>
              </a:lnSpc>
              <a:spcBef>
                <a:spcPts val="600"/>
              </a:spcBef>
              <a:spcAft>
                <a:spcPts val="1200"/>
              </a:spcAft>
              <a:buClr>
                <a:srgbClr val="A1D621"/>
              </a:buClr>
              <a:buFontTx/>
              <a:buChar char="-"/>
              <a:defRPr/>
            </a:pPr>
            <a:r>
              <a:rPr lang="en-US" dirty="0">
                <a:solidFill>
                  <a:srgbClr val="69747B"/>
                </a:solidFill>
                <a:latin typeface="Arial"/>
              </a:rPr>
              <a:t>1-many actions</a:t>
            </a:r>
          </a:p>
          <a:p>
            <a:pPr marR="0" lvl="0" algn="l" defTabSz="914400" rtl="0" eaLnBrk="1" fontAlgn="base" latinLnBrk="0" hangingPunct="1">
              <a:lnSpc>
                <a:spcPts val="2400"/>
              </a:lnSpc>
              <a:spcBef>
                <a:spcPts val="600"/>
              </a:spcBef>
              <a:spcAft>
                <a:spcPts val="1200"/>
              </a:spcAft>
              <a:buClr>
                <a:srgbClr val="A1D621"/>
              </a:buClr>
              <a:buSzTx/>
              <a:tabLst/>
              <a:defRPr/>
            </a:pPr>
            <a:endParaRPr lang="en-US" dirty="0">
              <a:solidFill>
                <a:srgbClr val="69747B"/>
              </a:solidFill>
              <a:latin typeface="Arial"/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95B5CEF-B5C2-4A21-A3AF-8817DA8D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1" y="1565997"/>
            <a:ext cx="4030371" cy="43822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93F5A27-E197-41B3-A914-217F9648E397}"/>
              </a:ext>
            </a:extLst>
          </p:cNvPr>
          <p:cNvSpPr/>
          <p:nvPr/>
        </p:nvSpPr>
        <p:spPr>
          <a:xfrm>
            <a:off x="755388" y="2007183"/>
            <a:ext cx="2081534" cy="632653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F432C17-998B-427D-BD8B-F1625D099C36}"/>
              </a:ext>
            </a:extLst>
          </p:cNvPr>
          <p:cNvSpPr/>
          <p:nvPr/>
        </p:nvSpPr>
        <p:spPr>
          <a:xfrm>
            <a:off x="755387" y="2716241"/>
            <a:ext cx="3701531" cy="68736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DF1AAA-A06F-40D3-B6F2-0365A92EFEC3}"/>
              </a:ext>
            </a:extLst>
          </p:cNvPr>
          <p:cNvSpPr/>
          <p:nvPr/>
        </p:nvSpPr>
        <p:spPr>
          <a:xfrm>
            <a:off x="755388" y="3480006"/>
            <a:ext cx="2976702" cy="232389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459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45CD09-BF27-442A-9FB8-818B79D81A97}"/>
              </a:ext>
            </a:extLst>
          </p:cNvPr>
          <p:cNvGrpSpPr/>
          <p:nvPr/>
        </p:nvGrpSpPr>
        <p:grpSpPr>
          <a:xfrm>
            <a:off x="766682" y="815626"/>
            <a:ext cx="11073161" cy="4494206"/>
            <a:chOff x="825440" y="854004"/>
            <a:chExt cx="10541117" cy="393668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666E601-DAC1-4FCB-B123-19D2ADC86CD6}"/>
                </a:ext>
              </a:extLst>
            </p:cNvPr>
            <p:cNvSpPr/>
            <p:nvPr/>
          </p:nvSpPr>
          <p:spPr>
            <a:xfrm>
              <a:off x="825441" y="854004"/>
              <a:ext cx="5019579" cy="596777"/>
            </a:xfrm>
            <a:custGeom>
              <a:avLst/>
              <a:gdLst>
                <a:gd name="connsiteX0" fmla="*/ 0 w 5019579"/>
                <a:gd name="connsiteY0" fmla="*/ 59678 h 596777"/>
                <a:gd name="connsiteX1" fmla="*/ 59678 w 5019579"/>
                <a:gd name="connsiteY1" fmla="*/ 0 h 596777"/>
                <a:gd name="connsiteX2" fmla="*/ 4959901 w 5019579"/>
                <a:gd name="connsiteY2" fmla="*/ 0 h 596777"/>
                <a:gd name="connsiteX3" fmla="*/ 5019579 w 5019579"/>
                <a:gd name="connsiteY3" fmla="*/ 59678 h 596777"/>
                <a:gd name="connsiteX4" fmla="*/ 5019579 w 5019579"/>
                <a:gd name="connsiteY4" fmla="*/ 537099 h 596777"/>
                <a:gd name="connsiteX5" fmla="*/ 4959901 w 5019579"/>
                <a:gd name="connsiteY5" fmla="*/ 596777 h 596777"/>
                <a:gd name="connsiteX6" fmla="*/ 59678 w 5019579"/>
                <a:gd name="connsiteY6" fmla="*/ 596777 h 596777"/>
                <a:gd name="connsiteX7" fmla="*/ 0 w 5019579"/>
                <a:gd name="connsiteY7" fmla="*/ 537099 h 596777"/>
                <a:gd name="connsiteX8" fmla="*/ 0 w 5019579"/>
                <a:gd name="connsiteY8" fmla="*/ 59678 h 5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9579" h="596777">
                  <a:moveTo>
                    <a:pt x="0" y="59678"/>
                  </a:moveTo>
                  <a:cubicBezTo>
                    <a:pt x="0" y="26719"/>
                    <a:pt x="26719" y="0"/>
                    <a:pt x="59678" y="0"/>
                  </a:cubicBezTo>
                  <a:lnTo>
                    <a:pt x="4959901" y="0"/>
                  </a:lnTo>
                  <a:cubicBezTo>
                    <a:pt x="4992860" y="0"/>
                    <a:pt x="5019579" y="26719"/>
                    <a:pt x="5019579" y="59678"/>
                  </a:cubicBezTo>
                  <a:lnTo>
                    <a:pt x="5019579" y="537099"/>
                  </a:lnTo>
                  <a:cubicBezTo>
                    <a:pt x="5019579" y="570058"/>
                    <a:pt x="4992860" y="596777"/>
                    <a:pt x="4959901" y="596777"/>
                  </a:cubicBezTo>
                  <a:lnTo>
                    <a:pt x="59678" y="596777"/>
                  </a:lnTo>
                  <a:cubicBezTo>
                    <a:pt x="26719" y="596777"/>
                    <a:pt x="0" y="570058"/>
                    <a:pt x="0" y="537099"/>
                  </a:cubicBezTo>
                  <a:lnTo>
                    <a:pt x="0" y="596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154" tIns="61929" rIns="84154" bIns="61929" numCol="1" spcCol="1270" anchor="ctr" anchorCtr="0">
              <a:noAutofit/>
            </a:bodyPr>
            <a:lstStyle/>
            <a:p>
              <a:pPr marL="0" marR="0" lvl="0" indent="0" algn="ctr" defTabSz="1555750" rtl="0" eaLnBrk="1" fontAlgn="base" latinLnBrk="0" hangingPunct="1">
                <a:spcBef>
                  <a:spcPts val="6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Triggers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5F27723-3F2F-48F9-9AB8-C2F7D76AE69D}"/>
                </a:ext>
              </a:extLst>
            </p:cNvPr>
            <p:cNvSpPr/>
            <p:nvPr/>
          </p:nvSpPr>
          <p:spPr>
            <a:xfrm>
              <a:off x="825440" y="1558202"/>
              <a:ext cx="5019579" cy="596777"/>
            </a:xfrm>
            <a:custGeom>
              <a:avLst/>
              <a:gdLst>
                <a:gd name="connsiteX0" fmla="*/ 0 w 4386994"/>
                <a:gd name="connsiteY0" fmla="*/ 99483 h 596777"/>
                <a:gd name="connsiteX1" fmla="*/ 99483 w 4386994"/>
                <a:gd name="connsiteY1" fmla="*/ 0 h 596777"/>
                <a:gd name="connsiteX2" fmla="*/ 4287511 w 4386994"/>
                <a:gd name="connsiteY2" fmla="*/ 0 h 596777"/>
                <a:gd name="connsiteX3" fmla="*/ 4386994 w 4386994"/>
                <a:gd name="connsiteY3" fmla="*/ 99483 h 596777"/>
                <a:gd name="connsiteX4" fmla="*/ 4386994 w 4386994"/>
                <a:gd name="connsiteY4" fmla="*/ 497294 h 596777"/>
                <a:gd name="connsiteX5" fmla="*/ 4287511 w 4386994"/>
                <a:gd name="connsiteY5" fmla="*/ 596777 h 596777"/>
                <a:gd name="connsiteX6" fmla="*/ 99483 w 4386994"/>
                <a:gd name="connsiteY6" fmla="*/ 596777 h 596777"/>
                <a:gd name="connsiteX7" fmla="*/ 0 w 4386994"/>
                <a:gd name="connsiteY7" fmla="*/ 497294 h 596777"/>
                <a:gd name="connsiteX8" fmla="*/ 0 w 4386994"/>
                <a:gd name="connsiteY8" fmla="*/ 99483 h 5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6994" h="596777">
                  <a:moveTo>
                    <a:pt x="0" y="99483"/>
                  </a:moveTo>
                  <a:cubicBezTo>
                    <a:pt x="0" y="44540"/>
                    <a:pt x="44540" y="0"/>
                    <a:pt x="99483" y="0"/>
                  </a:cubicBezTo>
                  <a:lnTo>
                    <a:pt x="4287511" y="0"/>
                  </a:lnTo>
                  <a:cubicBezTo>
                    <a:pt x="4342454" y="0"/>
                    <a:pt x="4386994" y="44540"/>
                    <a:pt x="4386994" y="99483"/>
                  </a:cubicBezTo>
                  <a:lnTo>
                    <a:pt x="4386994" y="497294"/>
                  </a:lnTo>
                  <a:cubicBezTo>
                    <a:pt x="4386994" y="552237"/>
                    <a:pt x="4342454" y="596777"/>
                    <a:pt x="4287511" y="596777"/>
                  </a:cubicBezTo>
                  <a:lnTo>
                    <a:pt x="99483" y="596777"/>
                  </a:lnTo>
                  <a:cubicBezTo>
                    <a:pt x="44540" y="596777"/>
                    <a:pt x="0" y="552237"/>
                    <a:pt x="0" y="497294"/>
                  </a:cubicBezTo>
                  <a:lnTo>
                    <a:pt x="0" y="9948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593" tIns="121593" rIns="121593" bIns="121593" numCol="1" spcCol="1270" anchor="ctr" anchorCtr="0">
              <a:noAutofit/>
            </a:bodyPr>
            <a:lstStyle/>
            <a:p>
              <a:pPr marL="0" marR="0" lvl="0" indent="0" algn="l" defTabSz="577850" rtl="0" eaLnBrk="1" fontAlgn="base" latinLnBrk="0" hangingPunct="1">
                <a:spcBef>
                  <a:spcPts val="6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Scheduler: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lets you run jobs on any schedule, triggering punctual or recurring flow executions.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6DF9469-38DF-4F97-9E5C-EA04454339C5}"/>
                </a:ext>
              </a:extLst>
            </p:cNvPr>
            <p:cNvSpPr/>
            <p:nvPr/>
          </p:nvSpPr>
          <p:spPr>
            <a:xfrm>
              <a:off x="825440" y="2226593"/>
              <a:ext cx="5019579" cy="596777"/>
            </a:xfrm>
            <a:custGeom>
              <a:avLst/>
              <a:gdLst>
                <a:gd name="connsiteX0" fmla="*/ 0 w 4386994"/>
                <a:gd name="connsiteY0" fmla="*/ 99483 h 596777"/>
                <a:gd name="connsiteX1" fmla="*/ 99483 w 4386994"/>
                <a:gd name="connsiteY1" fmla="*/ 0 h 596777"/>
                <a:gd name="connsiteX2" fmla="*/ 4287511 w 4386994"/>
                <a:gd name="connsiteY2" fmla="*/ 0 h 596777"/>
                <a:gd name="connsiteX3" fmla="*/ 4386994 w 4386994"/>
                <a:gd name="connsiteY3" fmla="*/ 99483 h 596777"/>
                <a:gd name="connsiteX4" fmla="*/ 4386994 w 4386994"/>
                <a:gd name="connsiteY4" fmla="*/ 497294 h 596777"/>
                <a:gd name="connsiteX5" fmla="*/ 4287511 w 4386994"/>
                <a:gd name="connsiteY5" fmla="*/ 596777 h 596777"/>
                <a:gd name="connsiteX6" fmla="*/ 99483 w 4386994"/>
                <a:gd name="connsiteY6" fmla="*/ 596777 h 596777"/>
                <a:gd name="connsiteX7" fmla="*/ 0 w 4386994"/>
                <a:gd name="connsiteY7" fmla="*/ 497294 h 596777"/>
                <a:gd name="connsiteX8" fmla="*/ 0 w 4386994"/>
                <a:gd name="connsiteY8" fmla="*/ 99483 h 5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6994" h="596777">
                  <a:moveTo>
                    <a:pt x="0" y="99483"/>
                  </a:moveTo>
                  <a:cubicBezTo>
                    <a:pt x="0" y="44540"/>
                    <a:pt x="44540" y="0"/>
                    <a:pt x="99483" y="0"/>
                  </a:cubicBezTo>
                  <a:lnTo>
                    <a:pt x="4287511" y="0"/>
                  </a:lnTo>
                  <a:cubicBezTo>
                    <a:pt x="4342454" y="0"/>
                    <a:pt x="4386994" y="44540"/>
                    <a:pt x="4386994" y="99483"/>
                  </a:cubicBezTo>
                  <a:lnTo>
                    <a:pt x="4386994" y="497294"/>
                  </a:lnTo>
                  <a:cubicBezTo>
                    <a:pt x="4386994" y="552237"/>
                    <a:pt x="4342454" y="596777"/>
                    <a:pt x="4287511" y="596777"/>
                  </a:cubicBezTo>
                  <a:lnTo>
                    <a:pt x="99483" y="596777"/>
                  </a:lnTo>
                  <a:cubicBezTo>
                    <a:pt x="44540" y="596777"/>
                    <a:pt x="0" y="552237"/>
                    <a:pt x="0" y="497294"/>
                  </a:cubicBezTo>
                  <a:lnTo>
                    <a:pt x="0" y="9948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593" tIns="121593" rIns="121593" bIns="121593" numCol="1" spcCol="1270" anchor="ctr" anchorCtr="0">
              <a:noAutofit/>
            </a:bodyPr>
            <a:lstStyle/>
            <a:p>
              <a:pPr marL="0" marR="0" lvl="0" indent="0" algn="l" defTabSz="577850" rtl="0" eaLnBrk="1" fontAlgn="base" latinLnBrk="0" hangingPunct="1">
                <a:spcBef>
                  <a:spcPts val="6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Webhook: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Provides an HTTP endpoint that allows other services to trigger your Extension Kit flow via 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web requests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615341-0BD0-4D1C-BB40-28BFA517907B}"/>
                </a:ext>
              </a:extLst>
            </p:cNvPr>
            <p:cNvSpPr/>
            <p:nvPr/>
          </p:nvSpPr>
          <p:spPr>
            <a:xfrm>
              <a:off x="825440" y="2894985"/>
              <a:ext cx="5019579" cy="596777"/>
            </a:xfrm>
            <a:custGeom>
              <a:avLst/>
              <a:gdLst>
                <a:gd name="connsiteX0" fmla="*/ 0 w 4386994"/>
                <a:gd name="connsiteY0" fmla="*/ 99483 h 596777"/>
                <a:gd name="connsiteX1" fmla="*/ 99483 w 4386994"/>
                <a:gd name="connsiteY1" fmla="*/ 0 h 596777"/>
                <a:gd name="connsiteX2" fmla="*/ 4287511 w 4386994"/>
                <a:gd name="connsiteY2" fmla="*/ 0 h 596777"/>
                <a:gd name="connsiteX3" fmla="*/ 4386994 w 4386994"/>
                <a:gd name="connsiteY3" fmla="*/ 99483 h 596777"/>
                <a:gd name="connsiteX4" fmla="*/ 4386994 w 4386994"/>
                <a:gd name="connsiteY4" fmla="*/ 497294 h 596777"/>
                <a:gd name="connsiteX5" fmla="*/ 4287511 w 4386994"/>
                <a:gd name="connsiteY5" fmla="*/ 596777 h 596777"/>
                <a:gd name="connsiteX6" fmla="*/ 99483 w 4386994"/>
                <a:gd name="connsiteY6" fmla="*/ 596777 h 596777"/>
                <a:gd name="connsiteX7" fmla="*/ 0 w 4386994"/>
                <a:gd name="connsiteY7" fmla="*/ 497294 h 596777"/>
                <a:gd name="connsiteX8" fmla="*/ 0 w 4386994"/>
                <a:gd name="connsiteY8" fmla="*/ 99483 h 5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6994" h="596777">
                  <a:moveTo>
                    <a:pt x="0" y="99483"/>
                  </a:moveTo>
                  <a:cubicBezTo>
                    <a:pt x="0" y="44540"/>
                    <a:pt x="44540" y="0"/>
                    <a:pt x="99483" y="0"/>
                  </a:cubicBezTo>
                  <a:lnTo>
                    <a:pt x="4287511" y="0"/>
                  </a:lnTo>
                  <a:cubicBezTo>
                    <a:pt x="4342454" y="0"/>
                    <a:pt x="4386994" y="44540"/>
                    <a:pt x="4386994" y="99483"/>
                  </a:cubicBezTo>
                  <a:lnTo>
                    <a:pt x="4386994" y="497294"/>
                  </a:lnTo>
                  <a:cubicBezTo>
                    <a:pt x="4386994" y="552237"/>
                    <a:pt x="4342454" y="596777"/>
                    <a:pt x="4287511" y="596777"/>
                  </a:cubicBezTo>
                  <a:lnTo>
                    <a:pt x="99483" y="596777"/>
                  </a:lnTo>
                  <a:cubicBezTo>
                    <a:pt x="44540" y="596777"/>
                    <a:pt x="0" y="552237"/>
                    <a:pt x="0" y="497294"/>
                  </a:cubicBezTo>
                  <a:lnTo>
                    <a:pt x="0" y="9948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593" tIns="121593" rIns="121593" bIns="121593" numCol="1" spcCol="1270" anchor="ctr" anchorCtr="0">
              <a:noAutofit/>
            </a:bodyPr>
            <a:lstStyle/>
            <a:p>
              <a:pPr marL="0" marR="0" lvl="0" indent="0" algn="l" defTabSz="577850" rtl="0" eaLnBrk="1" fontAlgn="base" latinLnBrk="0" hangingPunct="1">
                <a:spcBef>
                  <a:spcPts val="6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Message Hub Events: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the flow is initiated when an event happens. 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026A2D-62FB-42CA-9DFD-84DD849F8D7C}"/>
                </a:ext>
              </a:extLst>
            </p:cNvPr>
            <p:cNvSpPr/>
            <p:nvPr/>
          </p:nvSpPr>
          <p:spPr>
            <a:xfrm>
              <a:off x="6346978" y="854004"/>
              <a:ext cx="5019579" cy="596777"/>
            </a:xfrm>
            <a:custGeom>
              <a:avLst/>
              <a:gdLst>
                <a:gd name="connsiteX0" fmla="*/ 0 w 5019579"/>
                <a:gd name="connsiteY0" fmla="*/ 59678 h 596777"/>
                <a:gd name="connsiteX1" fmla="*/ 59678 w 5019579"/>
                <a:gd name="connsiteY1" fmla="*/ 0 h 596777"/>
                <a:gd name="connsiteX2" fmla="*/ 4959901 w 5019579"/>
                <a:gd name="connsiteY2" fmla="*/ 0 h 596777"/>
                <a:gd name="connsiteX3" fmla="*/ 5019579 w 5019579"/>
                <a:gd name="connsiteY3" fmla="*/ 59678 h 596777"/>
                <a:gd name="connsiteX4" fmla="*/ 5019579 w 5019579"/>
                <a:gd name="connsiteY4" fmla="*/ 537099 h 596777"/>
                <a:gd name="connsiteX5" fmla="*/ 4959901 w 5019579"/>
                <a:gd name="connsiteY5" fmla="*/ 596777 h 596777"/>
                <a:gd name="connsiteX6" fmla="*/ 59678 w 5019579"/>
                <a:gd name="connsiteY6" fmla="*/ 596777 h 596777"/>
                <a:gd name="connsiteX7" fmla="*/ 0 w 5019579"/>
                <a:gd name="connsiteY7" fmla="*/ 537099 h 596777"/>
                <a:gd name="connsiteX8" fmla="*/ 0 w 5019579"/>
                <a:gd name="connsiteY8" fmla="*/ 59678 h 5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19579" h="596777">
                  <a:moveTo>
                    <a:pt x="0" y="59678"/>
                  </a:moveTo>
                  <a:cubicBezTo>
                    <a:pt x="0" y="26719"/>
                    <a:pt x="26719" y="0"/>
                    <a:pt x="59678" y="0"/>
                  </a:cubicBezTo>
                  <a:lnTo>
                    <a:pt x="4959901" y="0"/>
                  </a:lnTo>
                  <a:cubicBezTo>
                    <a:pt x="4992860" y="0"/>
                    <a:pt x="5019579" y="26719"/>
                    <a:pt x="5019579" y="59678"/>
                  </a:cubicBezTo>
                  <a:lnTo>
                    <a:pt x="5019579" y="537099"/>
                  </a:lnTo>
                  <a:cubicBezTo>
                    <a:pt x="5019579" y="570058"/>
                    <a:pt x="4992860" y="596777"/>
                    <a:pt x="4959901" y="596777"/>
                  </a:cubicBezTo>
                  <a:lnTo>
                    <a:pt x="59678" y="596777"/>
                  </a:lnTo>
                  <a:cubicBezTo>
                    <a:pt x="26719" y="596777"/>
                    <a:pt x="0" y="570058"/>
                    <a:pt x="0" y="537099"/>
                  </a:cubicBezTo>
                  <a:lnTo>
                    <a:pt x="0" y="5967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154" tIns="61929" rIns="84154" bIns="61929" numCol="1" spcCol="1270" anchor="ctr" anchorCtr="0">
              <a:noAutofit/>
            </a:bodyPr>
            <a:lstStyle/>
            <a:p>
              <a:pPr marL="0" marR="0" lvl="0" indent="0" algn="ctr" defTabSz="1555750" rtl="0" eaLnBrk="1" fontAlgn="base" latinLnBrk="0" hangingPunct="1">
                <a:spcBef>
                  <a:spcPts val="6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Actions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B55C492-6CB1-4B9B-963C-CCF54C1C1C6C}"/>
                </a:ext>
              </a:extLst>
            </p:cNvPr>
            <p:cNvSpPr/>
            <p:nvPr/>
          </p:nvSpPr>
          <p:spPr>
            <a:xfrm>
              <a:off x="6346978" y="1558202"/>
              <a:ext cx="5019579" cy="596777"/>
            </a:xfrm>
            <a:custGeom>
              <a:avLst/>
              <a:gdLst>
                <a:gd name="connsiteX0" fmla="*/ 0 w 4386994"/>
                <a:gd name="connsiteY0" fmla="*/ 99483 h 596777"/>
                <a:gd name="connsiteX1" fmla="*/ 99483 w 4386994"/>
                <a:gd name="connsiteY1" fmla="*/ 0 h 596777"/>
                <a:gd name="connsiteX2" fmla="*/ 4287511 w 4386994"/>
                <a:gd name="connsiteY2" fmla="*/ 0 h 596777"/>
                <a:gd name="connsiteX3" fmla="*/ 4386994 w 4386994"/>
                <a:gd name="connsiteY3" fmla="*/ 99483 h 596777"/>
                <a:gd name="connsiteX4" fmla="*/ 4386994 w 4386994"/>
                <a:gd name="connsiteY4" fmla="*/ 497294 h 596777"/>
                <a:gd name="connsiteX5" fmla="*/ 4287511 w 4386994"/>
                <a:gd name="connsiteY5" fmla="*/ 596777 h 596777"/>
                <a:gd name="connsiteX6" fmla="*/ 99483 w 4386994"/>
                <a:gd name="connsiteY6" fmla="*/ 596777 h 596777"/>
                <a:gd name="connsiteX7" fmla="*/ 0 w 4386994"/>
                <a:gd name="connsiteY7" fmla="*/ 497294 h 596777"/>
                <a:gd name="connsiteX8" fmla="*/ 0 w 4386994"/>
                <a:gd name="connsiteY8" fmla="*/ 99483 h 5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6994" h="596777">
                  <a:moveTo>
                    <a:pt x="0" y="99483"/>
                  </a:moveTo>
                  <a:cubicBezTo>
                    <a:pt x="0" y="44540"/>
                    <a:pt x="44540" y="0"/>
                    <a:pt x="99483" y="0"/>
                  </a:cubicBezTo>
                  <a:lnTo>
                    <a:pt x="4287511" y="0"/>
                  </a:lnTo>
                  <a:cubicBezTo>
                    <a:pt x="4342454" y="0"/>
                    <a:pt x="4386994" y="44540"/>
                    <a:pt x="4386994" y="99483"/>
                  </a:cubicBezTo>
                  <a:lnTo>
                    <a:pt x="4386994" y="497294"/>
                  </a:lnTo>
                  <a:cubicBezTo>
                    <a:pt x="4386994" y="552237"/>
                    <a:pt x="4342454" y="596777"/>
                    <a:pt x="4287511" y="596777"/>
                  </a:cubicBezTo>
                  <a:lnTo>
                    <a:pt x="99483" y="596777"/>
                  </a:lnTo>
                  <a:cubicBezTo>
                    <a:pt x="44540" y="596777"/>
                    <a:pt x="0" y="552237"/>
                    <a:pt x="0" y="497294"/>
                  </a:cubicBezTo>
                  <a:lnTo>
                    <a:pt x="0" y="9948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593" tIns="121593" rIns="121593" bIns="121593" numCol="1" spcCol="1270" anchor="ctr" anchorCtr="0">
              <a:noAutofit/>
            </a:bodyPr>
            <a:lstStyle/>
            <a:p>
              <a:pPr marL="0" marR="0" lvl="0" indent="0" algn="l" defTabSz="577850" rtl="0" eaLnBrk="1" fontAlgn="base" latinLnBrk="0" hangingPunct="1">
                <a:spcBef>
                  <a:spcPts val="6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HTTP call: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perform an HTTP action on an endpoint (internal or external)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CBAC99-DF8D-41FC-ADD1-CDF8CFCF66B7}"/>
                </a:ext>
              </a:extLst>
            </p:cNvPr>
            <p:cNvSpPr/>
            <p:nvPr/>
          </p:nvSpPr>
          <p:spPr>
            <a:xfrm>
              <a:off x="6346978" y="2226593"/>
              <a:ext cx="5019579" cy="596777"/>
            </a:xfrm>
            <a:custGeom>
              <a:avLst/>
              <a:gdLst>
                <a:gd name="connsiteX0" fmla="*/ 0 w 4386994"/>
                <a:gd name="connsiteY0" fmla="*/ 99483 h 596777"/>
                <a:gd name="connsiteX1" fmla="*/ 99483 w 4386994"/>
                <a:gd name="connsiteY1" fmla="*/ 0 h 596777"/>
                <a:gd name="connsiteX2" fmla="*/ 4287511 w 4386994"/>
                <a:gd name="connsiteY2" fmla="*/ 0 h 596777"/>
                <a:gd name="connsiteX3" fmla="*/ 4386994 w 4386994"/>
                <a:gd name="connsiteY3" fmla="*/ 99483 h 596777"/>
                <a:gd name="connsiteX4" fmla="*/ 4386994 w 4386994"/>
                <a:gd name="connsiteY4" fmla="*/ 497294 h 596777"/>
                <a:gd name="connsiteX5" fmla="*/ 4287511 w 4386994"/>
                <a:gd name="connsiteY5" fmla="*/ 596777 h 596777"/>
                <a:gd name="connsiteX6" fmla="*/ 99483 w 4386994"/>
                <a:gd name="connsiteY6" fmla="*/ 596777 h 596777"/>
                <a:gd name="connsiteX7" fmla="*/ 0 w 4386994"/>
                <a:gd name="connsiteY7" fmla="*/ 497294 h 596777"/>
                <a:gd name="connsiteX8" fmla="*/ 0 w 4386994"/>
                <a:gd name="connsiteY8" fmla="*/ 99483 h 5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6994" h="596777">
                  <a:moveTo>
                    <a:pt x="0" y="99483"/>
                  </a:moveTo>
                  <a:cubicBezTo>
                    <a:pt x="0" y="44540"/>
                    <a:pt x="44540" y="0"/>
                    <a:pt x="99483" y="0"/>
                  </a:cubicBezTo>
                  <a:lnTo>
                    <a:pt x="4287511" y="0"/>
                  </a:lnTo>
                  <a:cubicBezTo>
                    <a:pt x="4342454" y="0"/>
                    <a:pt x="4386994" y="44540"/>
                    <a:pt x="4386994" y="99483"/>
                  </a:cubicBezTo>
                  <a:lnTo>
                    <a:pt x="4386994" y="497294"/>
                  </a:lnTo>
                  <a:cubicBezTo>
                    <a:pt x="4386994" y="552237"/>
                    <a:pt x="4342454" y="596777"/>
                    <a:pt x="4287511" y="596777"/>
                  </a:cubicBezTo>
                  <a:lnTo>
                    <a:pt x="99483" y="596777"/>
                  </a:lnTo>
                  <a:cubicBezTo>
                    <a:pt x="44540" y="596777"/>
                    <a:pt x="0" y="552237"/>
                    <a:pt x="0" y="497294"/>
                  </a:cubicBezTo>
                  <a:lnTo>
                    <a:pt x="0" y="9948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593" tIns="121593" rIns="121593" bIns="121593" numCol="1" spcCol="1270" anchor="ctr" anchorCtr="0">
              <a:noAutofit/>
            </a:bodyPr>
            <a:lstStyle/>
            <a:p>
              <a:pPr marL="0" marR="0" lvl="0" indent="0" algn="l" defTabSz="577850" rtl="0" eaLnBrk="1" fontAlgn="base" latinLnBrk="0" hangingPunct="1">
                <a:spcBef>
                  <a:spcPts val="6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Digital assistant push text: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send </a:t>
              </a:r>
              <a:r>
                <a:rPr lang="en-US" sz="1600" dirty="0">
                  <a:solidFill>
                    <a:srgbClr val="69747B"/>
                  </a:solidFill>
                  <a:latin typeface="Arial"/>
                </a:rPr>
                <a:t>information / text to the end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user.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C68161-BCDD-4197-A565-02B404C72434}"/>
                </a:ext>
              </a:extLst>
            </p:cNvPr>
            <p:cNvSpPr/>
            <p:nvPr/>
          </p:nvSpPr>
          <p:spPr>
            <a:xfrm>
              <a:off x="6346977" y="4193909"/>
              <a:ext cx="5019579" cy="596777"/>
            </a:xfrm>
            <a:custGeom>
              <a:avLst/>
              <a:gdLst>
                <a:gd name="connsiteX0" fmla="*/ 0 w 4386994"/>
                <a:gd name="connsiteY0" fmla="*/ 99483 h 596777"/>
                <a:gd name="connsiteX1" fmla="*/ 99483 w 4386994"/>
                <a:gd name="connsiteY1" fmla="*/ 0 h 596777"/>
                <a:gd name="connsiteX2" fmla="*/ 4287511 w 4386994"/>
                <a:gd name="connsiteY2" fmla="*/ 0 h 596777"/>
                <a:gd name="connsiteX3" fmla="*/ 4386994 w 4386994"/>
                <a:gd name="connsiteY3" fmla="*/ 99483 h 596777"/>
                <a:gd name="connsiteX4" fmla="*/ 4386994 w 4386994"/>
                <a:gd name="connsiteY4" fmla="*/ 497294 h 596777"/>
                <a:gd name="connsiteX5" fmla="*/ 4287511 w 4386994"/>
                <a:gd name="connsiteY5" fmla="*/ 596777 h 596777"/>
                <a:gd name="connsiteX6" fmla="*/ 99483 w 4386994"/>
                <a:gd name="connsiteY6" fmla="*/ 596777 h 596777"/>
                <a:gd name="connsiteX7" fmla="*/ 0 w 4386994"/>
                <a:gd name="connsiteY7" fmla="*/ 497294 h 596777"/>
                <a:gd name="connsiteX8" fmla="*/ 0 w 4386994"/>
                <a:gd name="connsiteY8" fmla="*/ 99483 h 59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6994" h="596777">
                  <a:moveTo>
                    <a:pt x="0" y="99483"/>
                  </a:moveTo>
                  <a:cubicBezTo>
                    <a:pt x="0" y="44540"/>
                    <a:pt x="44540" y="0"/>
                    <a:pt x="99483" y="0"/>
                  </a:cubicBezTo>
                  <a:lnTo>
                    <a:pt x="4287511" y="0"/>
                  </a:lnTo>
                  <a:cubicBezTo>
                    <a:pt x="4342454" y="0"/>
                    <a:pt x="4386994" y="44540"/>
                    <a:pt x="4386994" y="99483"/>
                  </a:cubicBezTo>
                  <a:lnTo>
                    <a:pt x="4386994" y="497294"/>
                  </a:lnTo>
                  <a:cubicBezTo>
                    <a:pt x="4386994" y="552237"/>
                    <a:pt x="4342454" y="596777"/>
                    <a:pt x="4287511" y="596777"/>
                  </a:cubicBezTo>
                  <a:lnTo>
                    <a:pt x="99483" y="596777"/>
                  </a:lnTo>
                  <a:cubicBezTo>
                    <a:pt x="44540" y="596777"/>
                    <a:pt x="0" y="552237"/>
                    <a:pt x="0" y="497294"/>
                  </a:cubicBezTo>
                  <a:lnTo>
                    <a:pt x="0" y="99483"/>
                  </a:lnTo>
                  <a:close/>
                </a:path>
              </a:pathLst>
            </a:custGeom>
            <a:solidFill>
              <a:schemeClr val="tx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593" tIns="121593" rIns="121593" bIns="121593" numCol="1" spcCol="1270" anchor="ctr" anchorCtr="0">
              <a:noAutofit/>
            </a:bodyPr>
            <a:lstStyle/>
            <a:p>
              <a:pPr marL="0" marR="0" lvl="0" indent="0" algn="l" defTabSz="577850" rtl="0" eaLnBrk="1" fontAlgn="base" latinLnBrk="0" hangingPunct="1">
                <a:spcBef>
                  <a:spcPts val="6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69747B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Instant UI: </a:t>
              </a:r>
              <a:r>
                <a:rPr lang="en-US" sz="1600" dirty="0">
                  <a:solidFill>
                    <a:srgbClr val="69747B"/>
                  </a:solidFill>
                  <a:latin typeface="Arial"/>
                </a:rPr>
                <a:t>Create a simple UI to ask user for input using Wanda</a:t>
              </a:r>
              <a:endPara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39D965ED-401F-40A2-98F4-6DEC9EB45D2B}"/>
              </a:ext>
            </a:extLst>
          </p:cNvPr>
          <p:cNvSpPr/>
          <p:nvPr/>
        </p:nvSpPr>
        <p:spPr>
          <a:xfrm>
            <a:off x="766682" y="4065421"/>
            <a:ext cx="5329318" cy="2281476"/>
          </a:xfrm>
          <a:prstGeom prst="round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A1D621"/>
              </a:buClr>
              <a:buSzTx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Extensions Kit listens to the following events: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Workflow events: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new tasks, alerts, workflow finished, and custom events declared in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Publish event step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When an </a:t>
            </a:r>
            <a:r>
              <a:rPr lang="en-US" sz="1600" b="1" dirty="0">
                <a:solidFill>
                  <a:srgbClr val="69747B"/>
                </a:solidFill>
                <a:latin typeface="Arial"/>
              </a:rPr>
              <a:t>E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nterprise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sz="1600" b="1" dirty="0">
                <a:solidFill>
                  <a:srgbClr val="69747B"/>
                </a:solidFill>
                <a:latin typeface="Arial"/>
              </a:rPr>
              <a:t>D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ocument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(business object)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 created or changed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3C25BA2-42ED-4C39-86E9-1A2E2B557F67}"/>
              </a:ext>
            </a:extLst>
          </p:cNvPr>
          <p:cNvSpPr/>
          <p:nvPr/>
        </p:nvSpPr>
        <p:spPr>
          <a:xfrm>
            <a:off x="6566909" y="3877503"/>
            <a:ext cx="5272933" cy="681294"/>
          </a:xfrm>
          <a:custGeom>
            <a:avLst/>
            <a:gdLst>
              <a:gd name="connsiteX0" fmla="*/ 0 w 4386994"/>
              <a:gd name="connsiteY0" fmla="*/ 99483 h 596777"/>
              <a:gd name="connsiteX1" fmla="*/ 99483 w 4386994"/>
              <a:gd name="connsiteY1" fmla="*/ 0 h 596777"/>
              <a:gd name="connsiteX2" fmla="*/ 4287511 w 4386994"/>
              <a:gd name="connsiteY2" fmla="*/ 0 h 596777"/>
              <a:gd name="connsiteX3" fmla="*/ 4386994 w 4386994"/>
              <a:gd name="connsiteY3" fmla="*/ 99483 h 596777"/>
              <a:gd name="connsiteX4" fmla="*/ 4386994 w 4386994"/>
              <a:gd name="connsiteY4" fmla="*/ 497294 h 596777"/>
              <a:gd name="connsiteX5" fmla="*/ 4287511 w 4386994"/>
              <a:gd name="connsiteY5" fmla="*/ 596777 h 596777"/>
              <a:gd name="connsiteX6" fmla="*/ 99483 w 4386994"/>
              <a:gd name="connsiteY6" fmla="*/ 596777 h 596777"/>
              <a:gd name="connsiteX7" fmla="*/ 0 w 4386994"/>
              <a:gd name="connsiteY7" fmla="*/ 497294 h 596777"/>
              <a:gd name="connsiteX8" fmla="*/ 0 w 4386994"/>
              <a:gd name="connsiteY8" fmla="*/ 99483 h 5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6994" h="596777">
                <a:moveTo>
                  <a:pt x="0" y="99483"/>
                </a:moveTo>
                <a:cubicBezTo>
                  <a:pt x="0" y="44540"/>
                  <a:pt x="44540" y="0"/>
                  <a:pt x="99483" y="0"/>
                </a:cubicBezTo>
                <a:lnTo>
                  <a:pt x="4287511" y="0"/>
                </a:lnTo>
                <a:cubicBezTo>
                  <a:pt x="4342454" y="0"/>
                  <a:pt x="4386994" y="44540"/>
                  <a:pt x="4386994" y="99483"/>
                </a:cubicBezTo>
                <a:lnTo>
                  <a:pt x="4386994" y="497294"/>
                </a:lnTo>
                <a:cubicBezTo>
                  <a:pt x="4386994" y="552237"/>
                  <a:pt x="4342454" y="596777"/>
                  <a:pt x="4287511" y="596777"/>
                </a:cubicBezTo>
                <a:lnTo>
                  <a:pt x="99483" y="596777"/>
                </a:lnTo>
                <a:cubicBezTo>
                  <a:pt x="44540" y="596777"/>
                  <a:pt x="0" y="552237"/>
                  <a:pt x="0" y="497294"/>
                </a:cubicBezTo>
                <a:lnTo>
                  <a:pt x="0" y="99483"/>
                </a:lnTo>
                <a:close/>
              </a:path>
            </a:pathLst>
          </a:cu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593" tIns="121593" rIns="121593" bIns="121593" numCol="1" spcCol="1270" anchor="ctr" anchorCtr="0">
            <a:noAutofit/>
          </a:bodyPr>
          <a:lstStyle/>
          <a:p>
            <a:pPr marL="0" marR="0" lvl="0" indent="0" algn="l" defTabSz="577850" rtl="0" eaLnBrk="1" fontAlgn="base" latinLnBrk="0" hangingPunct="1"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Send an e-mail: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send an email to a user (internal/external).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A86ABD-5EE2-4554-816B-2C5EEC534D6F}"/>
              </a:ext>
            </a:extLst>
          </p:cNvPr>
          <p:cNvSpPr/>
          <p:nvPr/>
        </p:nvSpPr>
        <p:spPr>
          <a:xfrm>
            <a:off x="6566909" y="5379573"/>
            <a:ext cx="5272933" cy="681294"/>
          </a:xfrm>
          <a:custGeom>
            <a:avLst/>
            <a:gdLst>
              <a:gd name="connsiteX0" fmla="*/ 0 w 4386994"/>
              <a:gd name="connsiteY0" fmla="*/ 99483 h 596777"/>
              <a:gd name="connsiteX1" fmla="*/ 99483 w 4386994"/>
              <a:gd name="connsiteY1" fmla="*/ 0 h 596777"/>
              <a:gd name="connsiteX2" fmla="*/ 4287511 w 4386994"/>
              <a:gd name="connsiteY2" fmla="*/ 0 h 596777"/>
              <a:gd name="connsiteX3" fmla="*/ 4386994 w 4386994"/>
              <a:gd name="connsiteY3" fmla="*/ 99483 h 596777"/>
              <a:gd name="connsiteX4" fmla="*/ 4386994 w 4386994"/>
              <a:gd name="connsiteY4" fmla="*/ 497294 h 596777"/>
              <a:gd name="connsiteX5" fmla="*/ 4287511 w 4386994"/>
              <a:gd name="connsiteY5" fmla="*/ 596777 h 596777"/>
              <a:gd name="connsiteX6" fmla="*/ 99483 w 4386994"/>
              <a:gd name="connsiteY6" fmla="*/ 596777 h 596777"/>
              <a:gd name="connsiteX7" fmla="*/ 0 w 4386994"/>
              <a:gd name="connsiteY7" fmla="*/ 497294 h 596777"/>
              <a:gd name="connsiteX8" fmla="*/ 0 w 4386994"/>
              <a:gd name="connsiteY8" fmla="*/ 99483 h 5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6994" h="596777">
                <a:moveTo>
                  <a:pt x="0" y="99483"/>
                </a:moveTo>
                <a:cubicBezTo>
                  <a:pt x="0" y="44540"/>
                  <a:pt x="44540" y="0"/>
                  <a:pt x="99483" y="0"/>
                </a:cubicBezTo>
                <a:lnTo>
                  <a:pt x="4287511" y="0"/>
                </a:lnTo>
                <a:cubicBezTo>
                  <a:pt x="4342454" y="0"/>
                  <a:pt x="4386994" y="44540"/>
                  <a:pt x="4386994" y="99483"/>
                </a:cubicBezTo>
                <a:lnTo>
                  <a:pt x="4386994" y="497294"/>
                </a:lnTo>
                <a:cubicBezTo>
                  <a:pt x="4386994" y="552237"/>
                  <a:pt x="4342454" y="596777"/>
                  <a:pt x="4287511" y="596777"/>
                </a:cubicBezTo>
                <a:lnTo>
                  <a:pt x="99483" y="596777"/>
                </a:lnTo>
                <a:cubicBezTo>
                  <a:pt x="44540" y="596777"/>
                  <a:pt x="0" y="552237"/>
                  <a:pt x="0" y="497294"/>
                </a:cubicBezTo>
                <a:lnTo>
                  <a:pt x="0" y="99483"/>
                </a:lnTo>
                <a:close/>
              </a:path>
            </a:pathLst>
          </a:cu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593" tIns="121593" rIns="121593" bIns="121593" numCol="1" spcCol="1270" anchor="ctr" anchorCtr="0">
            <a:noAutofit/>
          </a:bodyPr>
          <a:lstStyle/>
          <a:p>
            <a:pPr marL="0" marR="0" lvl="0" indent="0" algn="l" defTabSz="577850" rtl="0" eaLnBrk="1" fontAlgn="base" latinLnBrk="0" hangingPunct="1"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Publish a custom event, Parse a response, …</a:t>
            </a:r>
          </a:p>
        </p:txBody>
      </p:sp>
      <p:sp>
        <p:nvSpPr>
          <p:cNvPr id="17" name="Freeform: Shape 15">
            <a:extLst>
              <a:ext uri="{FF2B5EF4-FFF2-40B4-BE49-F238E27FC236}">
                <a16:creationId xmlns:a16="http://schemas.microsoft.com/office/drawing/2014/main" id="{B3E6D83B-FE9C-4844-B9DC-6E1D13E819B5}"/>
              </a:ext>
            </a:extLst>
          </p:cNvPr>
          <p:cNvSpPr/>
          <p:nvPr/>
        </p:nvSpPr>
        <p:spPr>
          <a:xfrm>
            <a:off x="6566909" y="3130054"/>
            <a:ext cx="5272933" cy="681294"/>
          </a:xfrm>
          <a:custGeom>
            <a:avLst/>
            <a:gdLst>
              <a:gd name="connsiteX0" fmla="*/ 0 w 4386994"/>
              <a:gd name="connsiteY0" fmla="*/ 99483 h 596777"/>
              <a:gd name="connsiteX1" fmla="*/ 99483 w 4386994"/>
              <a:gd name="connsiteY1" fmla="*/ 0 h 596777"/>
              <a:gd name="connsiteX2" fmla="*/ 4287511 w 4386994"/>
              <a:gd name="connsiteY2" fmla="*/ 0 h 596777"/>
              <a:gd name="connsiteX3" fmla="*/ 4386994 w 4386994"/>
              <a:gd name="connsiteY3" fmla="*/ 99483 h 596777"/>
              <a:gd name="connsiteX4" fmla="*/ 4386994 w 4386994"/>
              <a:gd name="connsiteY4" fmla="*/ 497294 h 596777"/>
              <a:gd name="connsiteX5" fmla="*/ 4287511 w 4386994"/>
              <a:gd name="connsiteY5" fmla="*/ 596777 h 596777"/>
              <a:gd name="connsiteX6" fmla="*/ 99483 w 4386994"/>
              <a:gd name="connsiteY6" fmla="*/ 596777 h 596777"/>
              <a:gd name="connsiteX7" fmla="*/ 0 w 4386994"/>
              <a:gd name="connsiteY7" fmla="*/ 497294 h 596777"/>
              <a:gd name="connsiteX8" fmla="*/ 0 w 4386994"/>
              <a:gd name="connsiteY8" fmla="*/ 99483 h 596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6994" h="596777">
                <a:moveTo>
                  <a:pt x="0" y="99483"/>
                </a:moveTo>
                <a:cubicBezTo>
                  <a:pt x="0" y="44540"/>
                  <a:pt x="44540" y="0"/>
                  <a:pt x="99483" y="0"/>
                </a:cubicBezTo>
                <a:lnTo>
                  <a:pt x="4287511" y="0"/>
                </a:lnTo>
                <a:cubicBezTo>
                  <a:pt x="4342454" y="0"/>
                  <a:pt x="4386994" y="44540"/>
                  <a:pt x="4386994" y="99483"/>
                </a:cubicBezTo>
                <a:lnTo>
                  <a:pt x="4386994" y="497294"/>
                </a:lnTo>
                <a:cubicBezTo>
                  <a:pt x="4386994" y="552237"/>
                  <a:pt x="4342454" y="596777"/>
                  <a:pt x="4287511" y="596777"/>
                </a:cubicBezTo>
                <a:lnTo>
                  <a:pt x="99483" y="596777"/>
                </a:lnTo>
                <a:cubicBezTo>
                  <a:pt x="44540" y="596777"/>
                  <a:pt x="0" y="552237"/>
                  <a:pt x="0" y="497294"/>
                </a:cubicBezTo>
                <a:lnTo>
                  <a:pt x="0" y="99483"/>
                </a:lnTo>
                <a:close/>
              </a:path>
            </a:pathLst>
          </a:custGeom>
          <a:solidFill>
            <a:schemeClr val="tx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21593" tIns="121593" rIns="121593" bIns="121593" numCol="1" spcCol="1270" anchor="ctr" anchorCtr="0">
            <a:noAutofit/>
          </a:bodyPr>
          <a:lstStyle/>
          <a:p>
            <a:pPr marL="0" marR="0" lvl="0" indent="0" algn="l" defTabSz="577850" rtl="0" eaLnBrk="1" fontAlgn="base" latinLnBrk="0" hangingPunct="1"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Digital assistant questions: 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9747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nitiate a conversation with the end user.</a:t>
            </a:r>
          </a:p>
        </p:txBody>
      </p:sp>
    </p:spTree>
    <p:extLst>
      <p:ext uri="{BB962C8B-B14F-4D97-AF65-F5344CB8AC3E}">
        <p14:creationId xmlns:p14="http://schemas.microsoft.com/office/powerpoint/2010/main" val="739924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678655-DA87-4A62-85A9-2C393D12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nb-NO" dirty="0" err="1"/>
              <a:t>Extension</a:t>
            </a:r>
            <a:r>
              <a:rPr lang="nb-NO" dirty="0"/>
              <a:t> Kit Portal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A2C0603-2621-493E-A7E8-E67BB196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609" y="1432165"/>
            <a:ext cx="9797143" cy="4783931"/>
          </a:xfrm>
          <a:prstGeom prst="rect">
            <a:avLst/>
          </a:prstGeom>
        </p:spPr>
      </p:pic>
      <p:sp>
        <p:nvSpPr>
          <p:cNvPr id="5" name="TekstSylinder 4">
            <a:extLst>
              <a:ext uri="{FF2B5EF4-FFF2-40B4-BE49-F238E27FC236}">
                <a16:creationId xmlns:a16="http://schemas.microsoft.com/office/drawing/2014/main" id="{2893B001-EE61-4FDE-8D94-7AD50A153A50}"/>
              </a:ext>
            </a:extLst>
          </p:cNvPr>
          <p:cNvSpPr txBox="1"/>
          <p:nvPr/>
        </p:nvSpPr>
        <p:spPr>
          <a:xfrm>
            <a:off x="1157989" y="2256312"/>
            <a:ext cx="1787092" cy="169277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nb-NO" sz="1100" b="1" dirty="0">
                <a:solidFill>
                  <a:srgbClr val="C00000"/>
                </a:solidFill>
              </a:rPr>
              <a:t>Your </a:t>
            </a:r>
            <a:r>
              <a:rPr lang="nb-NO" sz="1100" b="1" dirty="0" err="1">
                <a:solidFill>
                  <a:srgbClr val="C00000"/>
                </a:solidFill>
              </a:rPr>
              <a:t>company</a:t>
            </a:r>
            <a:r>
              <a:rPr lang="nb-NO" sz="1100" b="1" dirty="0">
                <a:solidFill>
                  <a:srgbClr val="C00000"/>
                </a:solidFill>
              </a:rPr>
              <a:t> </a:t>
            </a:r>
            <a:r>
              <a:rPr lang="nb-NO" sz="1100" b="1" dirty="0" err="1">
                <a:solidFill>
                  <a:srgbClr val="C00000"/>
                </a:solidFill>
              </a:rPr>
              <a:t>name</a:t>
            </a:r>
            <a:r>
              <a:rPr lang="nb-NO" sz="1100" b="1" dirty="0">
                <a:solidFill>
                  <a:srgbClr val="C00000"/>
                </a:solidFill>
              </a:rPr>
              <a:t> </a:t>
            </a:r>
            <a:r>
              <a:rPr lang="nb-NO" sz="1100" b="1" dirty="0" err="1">
                <a:solidFill>
                  <a:srgbClr val="C00000"/>
                </a:solidFill>
              </a:rPr>
              <a:t>here</a:t>
            </a:r>
            <a:endParaRPr lang="nb-NO" sz="1100" b="1" dirty="0">
              <a:solidFill>
                <a:srgbClr val="C00000"/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F51A91A0-67C7-46DD-B754-C904880AB4D9}"/>
              </a:ext>
            </a:extLst>
          </p:cNvPr>
          <p:cNvSpPr txBox="1"/>
          <p:nvPr/>
        </p:nvSpPr>
        <p:spPr>
          <a:xfrm>
            <a:off x="956109" y="4081012"/>
            <a:ext cx="1941472" cy="738664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r>
              <a:rPr lang="nb-NO" sz="1600" dirty="0" err="1">
                <a:solidFill>
                  <a:srgbClr val="C00000"/>
                </a:solidFill>
              </a:rPr>
              <a:t>Configure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your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flows</a:t>
            </a:r>
            <a:r>
              <a:rPr lang="nb-NO" sz="1600" dirty="0">
                <a:solidFill>
                  <a:srgbClr val="C00000"/>
                </a:solidFill>
              </a:rPr>
              <a:t> and </a:t>
            </a:r>
            <a:r>
              <a:rPr lang="nb-NO" sz="1600" dirty="0" err="1">
                <a:solidFill>
                  <a:srgbClr val="C00000"/>
                </a:solidFill>
              </a:rPr>
              <a:t>user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access</a:t>
            </a:r>
            <a:r>
              <a:rPr lang="nb-NO" sz="1600" dirty="0">
                <a:solidFill>
                  <a:srgbClr val="C00000"/>
                </a:solidFill>
              </a:rPr>
              <a:t> in </a:t>
            </a:r>
            <a:r>
              <a:rPr lang="nb-NO" sz="1600" dirty="0" err="1">
                <a:solidFill>
                  <a:srgbClr val="C00000"/>
                </a:solidFill>
              </a:rPr>
              <a:t>this</a:t>
            </a:r>
            <a:r>
              <a:rPr lang="nb-NO" sz="1600" dirty="0">
                <a:solidFill>
                  <a:srgbClr val="C00000"/>
                </a:solidFill>
              </a:rPr>
              <a:t> </a:t>
            </a:r>
            <a:r>
              <a:rPr lang="nb-NO" sz="1600" dirty="0" err="1">
                <a:solidFill>
                  <a:srgbClr val="C00000"/>
                </a:solidFill>
              </a:rPr>
              <a:t>menu</a:t>
            </a:r>
            <a:endParaRPr lang="nb-NO" sz="1600" dirty="0">
              <a:solidFill>
                <a:srgbClr val="C00000"/>
              </a:solidFill>
            </a:endParaRPr>
          </a:p>
        </p:txBody>
      </p:sp>
      <p:sp>
        <p:nvSpPr>
          <p:cNvPr id="7" name="Rektangel: avrundede hjørner 6">
            <a:extLst>
              <a:ext uri="{FF2B5EF4-FFF2-40B4-BE49-F238E27FC236}">
                <a16:creationId xmlns:a16="http://schemas.microsoft.com/office/drawing/2014/main" id="{F1E15CFF-C664-46DE-8E0A-7E21F14C73EA}"/>
              </a:ext>
            </a:extLst>
          </p:cNvPr>
          <p:cNvSpPr/>
          <p:nvPr/>
        </p:nvSpPr>
        <p:spPr>
          <a:xfrm>
            <a:off x="956109" y="2461492"/>
            <a:ext cx="1941472" cy="1207984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E503A212-80B6-43D0-8F79-8F9D881D1A2D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783423" y="3669476"/>
            <a:ext cx="143422" cy="411536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nakkeboble: rektangel 15">
            <a:extLst>
              <a:ext uri="{FF2B5EF4-FFF2-40B4-BE49-F238E27FC236}">
                <a16:creationId xmlns:a16="http://schemas.microsoft.com/office/drawing/2014/main" id="{0BB80307-8F5F-4D15-8BFD-038582A43FC3}"/>
              </a:ext>
            </a:extLst>
          </p:cNvPr>
          <p:cNvSpPr/>
          <p:nvPr/>
        </p:nvSpPr>
        <p:spPr>
          <a:xfrm>
            <a:off x="5407231" y="804671"/>
            <a:ext cx="1651937" cy="839439"/>
          </a:xfrm>
          <a:prstGeom prst="wedgeRectCallou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pane shows all your flows</a:t>
            </a:r>
          </a:p>
        </p:txBody>
      </p:sp>
      <p:sp>
        <p:nvSpPr>
          <p:cNvPr id="19" name="Snakkeboble: rektangel 18">
            <a:extLst>
              <a:ext uri="{FF2B5EF4-FFF2-40B4-BE49-F238E27FC236}">
                <a16:creationId xmlns:a16="http://schemas.microsoft.com/office/drawing/2014/main" id="{5E7CFCDA-B532-4719-A7C6-2456BA0A4E90}"/>
              </a:ext>
            </a:extLst>
          </p:cNvPr>
          <p:cNvSpPr/>
          <p:nvPr/>
        </p:nvSpPr>
        <p:spPr>
          <a:xfrm>
            <a:off x="9497569" y="804671"/>
            <a:ext cx="2130630" cy="839439"/>
          </a:xfrm>
          <a:prstGeom prst="wedgeRectCallou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Activate / Deactivate using toggle switch</a:t>
            </a:r>
          </a:p>
        </p:txBody>
      </p:sp>
      <p:sp>
        <p:nvSpPr>
          <p:cNvPr id="20" name="Snakkeboble: rektangel 19">
            <a:extLst>
              <a:ext uri="{FF2B5EF4-FFF2-40B4-BE49-F238E27FC236}">
                <a16:creationId xmlns:a16="http://schemas.microsoft.com/office/drawing/2014/main" id="{98DF0170-B46E-42EF-9339-841F92851CCB}"/>
              </a:ext>
            </a:extLst>
          </p:cNvPr>
          <p:cNvSpPr/>
          <p:nvPr/>
        </p:nvSpPr>
        <p:spPr>
          <a:xfrm>
            <a:off x="2897581" y="4974889"/>
            <a:ext cx="1651937" cy="839439"/>
          </a:xfrm>
          <a:prstGeom prst="wedgeRectCallout">
            <a:avLst/>
          </a:prstGeom>
          <a:solidFill>
            <a:schemeClr val="bg1"/>
          </a:solidFill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define a new flow</a:t>
            </a:r>
          </a:p>
        </p:txBody>
      </p:sp>
      <p:sp>
        <p:nvSpPr>
          <p:cNvPr id="22" name="Snakkeboble: rektangel 21">
            <a:extLst>
              <a:ext uri="{FF2B5EF4-FFF2-40B4-BE49-F238E27FC236}">
                <a16:creationId xmlns:a16="http://schemas.microsoft.com/office/drawing/2014/main" id="{576F93D0-BE70-4437-AEF9-E4ACF2A491F1}"/>
              </a:ext>
            </a:extLst>
          </p:cNvPr>
          <p:cNvSpPr/>
          <p:nvPr/>
        </p:nvSpPr>
        <p:spPr>
          <a:xfrm>
            <a:off x="847035" y="1462628"/>
            <a:ext cx="1651937" cy="542996"/>
          </a:xfrm>
          <a:prstGeom prst="wedgeRectCallout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Customer specific portal</a:t>
            </a:r>
          </a:p>
        </p:txBody>
      </p:sp>
    </p:spTree>
    <p:extLst>
      <p:ext uri="{BB962C8B-B14F-4D97-AF65-F5344CB8AC3E}">
        <p14:creationId xmlns:p14="http://schemas.microsoft.com/office/powerpoint/2010/main" val="1604030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 descr="Et bilde som inneholder tekst, person&#10;&#10;Automatisk generert beskrivelse">
            <a:extLst>
              <a:ext uri="{FF2B5EF4-FFF2-40B4-BE49-F238E27FC236}">
                <a16:creationId xmlns:a16="http://schemas.microsoft.com/office/drawing/2014/main" id="{3485ABFE-54A9-4B4E-88F5-EB9A806CA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prstClr val="black"/>
              </a:buClr>
              <a:buSzPct val="100000"/>
              <a:buFont typeface="Arial"/>
              <a:buNone/>
              <a:tabLst/>
              <a:defRPr/>
            </a:pPr>
            <a:endParaRPr kumimoji="0" lang="en-US" sz="1600" b="0" i="0" u="none" strike="noStrike" kern="1200" cap="all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057873E6-CFAF-4F2A-8E35-D18F714E0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nb-NO" sz="4000" dirty="0"/>
              <a:t>Tellit Solutions</a:t>
            </a:r>
          </a:p>
        </p:txBody>
      </p:sp>
      <p:sp>
        <p:nvSpPr>
          <p:cNvPr id="5" name="Undertittel 4">
            <a:extLst>
              <a:ext uri="{FF2B5EF4-FFF2-40B4-BE49-F238E27FC236}">
                <a16:creationId xmlns:a16="http://schemas.microsoft.com/office/drawing/2014/main" id="{1907E6E1-4628-42AC-B17D-75C6C78C6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nb-NO" sz="2000" dirty="0"/>
              <a:t>Dan Nylænder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Bildobjekt 3">
            <a:hlinkClick r:id="rId3"/>
            <a:extLst>
              <a:ext uri="{FF2B5EF4-FFF2-40B4-BE49-F238E27FC236}">
                <a16:creationId xmlns:a16="http://schemas.microsoft.com/office/drawing/2014/main" id="{C49A9D10-4FC1-451B-818D-218D0724D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331" y="147625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  <p:sp>
        <p:nvSpPr>
          <p:cNvPr id="8" name="Tittel 3">
            <a:extLst>
              <a:ext uri="{FF2B5EF4-FFF2-40B4-BE49-F238E27FC236}">
                <a16:creationId xmlns:a16="http://schemas.microsoft.com/office/drawing/2014/main" id="{DCA39902-B5E5-4BED-8BB1-C763BC8DD991}"/>
              </a:ext>
            </a:extLst>
          </p:cNvPr>
          <p:cNvSpPr txBox="1">
            <a:spLocks/>
          </p:cNvSpPr>
          <p:nvPr/>
        </p:nvSpPr>
        <p:spPr>
          <a:xfrm>
            <a:off x="405044" y="2277612"/>
            <a:ext cx="5690956" cy="1034299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Some</a:t>
            </a:r>
            <a:r>
              <a:rPr kumimoji="0" lang="nb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nb-NO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examples</a:t>
            </a:r>
            <a:r>
              <a:rPr kumimoji="0" lang="nb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to </a:t>
            </a:r>
            <a:r>
              <a:rPr kumimoji="0" lang="nb-NO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spawn</a:t>
            </a:r>
            <a:r>
              <a:rPr kumimoji="0" lang="nb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br>
              <a:rPr kumimoji="0" lang="nb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nb-NO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your</a:t>
            </a:r>
            <a:r>
              <a:rPr kumimoji="0" lang="nb-NO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nb-NO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creativity</a:t>
            </a:r>
            <a:endParaRPr kumimoji="0" lang="nb-NO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8834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>
            <a:hlinkClick r:id="rId2"/>
            <a:extLst>
              <a:ext uri="{FF2B5EF4-FFF2-40B4-BE49-F238E27FC236}">
                <a16:creationId xmlns:a16="http://schemas.microsoft.com/office/drawing/2014/main" id="{5A4D35D5-ECE2-D346-AA50-17481CD42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06" y="6326156"/>
            <a:ext cx="2261965" cy="186612"/>
          </a:xfrm>
          <a:prstGeom prst="rect">
            <a:avLst/>
          </a:prstGeom>
          <a:effectLst>
            <a:outerShdw blurRad="241300" dist="50800" dir="5400000" algn="ctr" rotWithShape="0">
              <a:srgbClr val="000000"/>
            </a:outerShdw>
          </a:effectLst>
        </p:spPr>
      </p:pic>
      <p:pic>
        <p:nvPicPr>
          <p:cNvPr id="15" name="Bildobjekt 14">
            <a:extLst>
              <a:ext uri="{FF2B5EF4-FFF2-40B4-BE49-F238E27FC236}">
                <a16:creationId xmlns:a16="http://schemas.microsoft.com/office/drawing/2014/main" id="{4A476854-4FAB-AD47-A915-1E3EE46D0B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"/>
          </a:blip>
          <a:srcRect l="50739"/>
          <a:stretch/>
        </p:blipFill>
        <p:spPr>
          <a:xfrm>
            <a:off x="0" y="0"/>
            <a:ext cx="3365204" cy="6858000"/>
          </a:xfrm>
          <a:prstGeom prst="rect">
            <a:avLst/>
          </a:prstGeom>
          <a:effectLst>
            <a:glow>
              <a:schemeClr val="accent1"/>
            </a:glow>
            <a:outerShdw dist="50800" sx="1000" sy="1000" algn="ctr" rotWithShape="0">
              <a:srgbClr val="000000"/>
            </a:outerShdw>
          </a:effectLst>
        </p:spPr>
      </p:pic>
      <p:sp>
        <p:nvSpPr>
          <p:cNvPr id="16" name="textruta 15">
            <a:extLst>
              <a:ext uri="{FF2B5EF4-FFF2-40B4-BE49-F238E27FC236}">
                <a16:creationId xmlns:a16="http://schemas.microsoft.com/office/drawing/2014/main" id="{05585CB0-70D0-0949-BBA6-DC4928ADE7BC}"/>
              </a:ext>
            </a:extLst>
          </p:cNvPr>
          <p:cNvSpPr txBox="1"/>
          <p:nvPr/>
        </p:nvSpPr>
        <p:spPr>
          <a:xfrm>
            <a:off x="2941457" y="2275862"/>
            <a:ext cx="73029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Automation </a:t>
            </a:r>
            <a:br>
              <a:rPr kumimoji="0" lang="nb-NO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nb-NO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Unit4 ERP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b-NO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459085"/>
      </p:ext>
    </p:extLst>
  </p:cSld>
  <p:clrMapOvr>
    <a:masterClrMapping/>
  </p:clrMapOvr>
</p:sld>
</file>

<file path=ppt/theme/theme1.xml><?xml version="1.0" encoding="utf-8"?>
<a:theme xmlns:a="http://schemas.openxmlformats.org/drawingml/2006/main" name="Egendefinert utform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842</Words>
  <Application>Microsoft Office PowerPoint</Application>
  <PresentationFormat>Widescreen</PresentationFormat>
  <Paragraphs>114</Paragraphs>
  <Slides>20</Slides>
  <Notes>5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2</vt:i4>
      </vt:variant>
      <vt:variant>
        <vt:lpstr>Lysbildetitler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Egendefinert utforming</vt:lpstr>
      <vt:lpstr>Office-tema</vt:lpstr>
      <vt:lpstr>Tellit Solutions</vt:lpstr>
      <vt:lpstr>People Platform Ecosystem</vt:lpstr>
      <vt:lpstr>Unit4 Extension Kit</vt:lpstr>
      <vt:lpstr>Benefits of the Extension Kit tooling</vt:lpstr>
      <vt:lpstr>How does it work?</vt:lpstr>
      <vt:lpstr>PowerPoint-presentasjon</vt:lpstr>
      <vt:lpstr>Extension Kit Portal</vt:lpstr>
      <vt:lpstr>Tellit Solutions</vt:lpstr>
      <vt:lpstr>PowerPoint-presentasjon</vt:lpstr>
      <vt:lpstr>Automation in Unit4 ERP</vt:lpstr>
      <vt:lpstr>Automation in Unit4 ERP</vt:lpstr>
      <vt:lpstr>PowerPoint-presentasjon</vt:lpstr>
      <vt:lpstr>Credit checks in Unit4 ERP - Integration with Creditsafe</vt:lpstr>
      <vt:lpstr>Automatic creations of suppliers  - Chamber of Commerce integration</vt:lpstr>
      <vt:lpstr>Integration with Peppol directory (SMP) - Update Unit4 ERP using Wanda Questions</vt:lpstr>
      <vt:lpstr>PowerPoint-presentasjon</vt:lpstr>
      <vt:lpstr>Inform on duplicate suppliers</vt:lpstr>
      <vt:lpstr>Inform on KPI breaches</vt:lpstr>
      <vt:lpstr>Instant UI – User input with Wanda</vt:lpstr>
      <vt:lpstr>Improving Business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Tellit Solutions</dc:title>
  <dc:creator>Dan Andrè Nylænder</dc:creator>
  <cp:lastModifiedBy>Dan Andrè Nylænder</cp:lastModifiedBy>
  <cp:revision>1</cp:revision>
  <dcterms:created xsi:type="dcterms:W3CDTF">2022-01-21T07:52:39Z</dcterms:created>
  <dcterms:modified xsi:type="dcterms:W3CDTF">2022-02-02T09:27:38Z</dcterms:modified>
</cp:coreProperties>
</file>