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eam16Dashboard/SafetyInde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CA2764A-C94D-4E54-A0BB-7928A6BE6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Team 16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322FBED-230E-4F28-8991-F48CCA22B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10/18/2022 3:47:03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earch with Country">
            <a:extLst>
              <a:ext uri="{FF2B5EF4-FFF2-40B4-BE49-F238E27FC236}">
                <a16:creationId xmlns:a16="http://schemas.microsoft.com/office/drawing/2014/main" id="{98362D44-7E69-4C34-964E-24EBA9F27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56" y="0"/>
            <a:ext cx="8574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ission page">
            <a:extLst>
              <a:ext uri="{FF2B5EF4-FFF2-40B4-BE49-F238E27FC236}">
                <a16:creationId xmlns:a16="http://schemas.microsoft.com/office/drawing/2014/main" id="{45EC9E64-EED1-42C9-B715-D0B04A9E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56" y="0"/>
            <a:ext cx="8574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mplete Stats">
            <a:extLst>
              <a:ext uri="{FF2B5EF4-FFF2-40B4-BE49-F238E27FC236}">
                <a16:creationId xmlns:a16="http://schemas.microsoft.com/office/drawing/2014/main" id="{4D81F54C-8DD8-412D-A435-D5FBAAFDE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56" y="0"/>
            <a:ext cx="8574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eet The Team">
            <a:extLst>
              <a:ext uri="{FF2B5EF4-FFF2-40B4-BE49-F238E27FC236}">
                <a16:creationId xmlns:a16="http://schemas.microsoft.com/office/drawing/2014/main" id="{C9C439DA-55EB-4B0D-9346-0819351D6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56" y="0"/>
            <a:ext cx="8574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fety Index">
            <a:extLst>
              <a:ext uri="{FF2B5EF4-FFF2-40B4-BE49-F238E27FC236}">
                <a16:creationId xmlns:a16="http://schemas.microsoft.com/office/drawing/2014/main" id="{B6F0180F-403C-4FD4-8898-3287119D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56" y="0"/>
            <a:ext cx="8574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a Findings">
            <a:extLst>
              <a:ext uri="{FF2B5EF4-FFF2-40B4-BE49-F238E27FC236}">
                <a16:creationId xmlns:a16="http://schemas.microsoft.com/office/drawing/2014/main" id="{AFAD3465-98C6-4A49-9D98-1406D453E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56" y="0"/>
            <a:ext cx="8574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16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16 Dashboard</dc:title>
  <dc:creator>Shantel Williams</dc:creator>
  <cp:lastModifiedBy>Shantel Williams</cp:lastModifiedBy>
  <cp:revision>1</cp:revision>
  <dcterms:created xsi:type="dcterms:W3CDTF">2022-10-18T15:47:04Z</dcterms:created>
  <dcterms:modified xsi:type="dcterms:W3CDTF">2022-10-18T15:48:37Z</dcterms:modified>
</cp:coreProperties>
</file>