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7AA-4391-E512-8404-FDE21994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A4F13-5567-D110-06F5-81141400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225D-9CF2-3176-2195-5B6AA3E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112-136B-1CBD-91BC-940B77F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EBD3-C4DF-F7C3-DD86-0F953E2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E271-9FB0-923E-32DD-EB401A4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0D852-1A07-701B-C504-523128AE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11A0-6C79-790F-E80F-8955B25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93EB-A4AD-A62E-ADD1-67D6901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E98B-1E88-B9E1-D8E6-FE1C6FD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1505-CEC9-E85A-8036-2E37BF49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7965-0E3C-ABE3-850A-A0FBF27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42A7-8ED4-D6EF-3900-C371D1A2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0E1F-0AB4-3185-8B35-6262D12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31A8-5527-CD74-A0E7-D191E29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CAA-E3F0-4A30-3A12-29D6FAF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FA6-821F-9DCA-FC4E-3620A855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C045-ADE9-FF32-F032-5DB129AB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D49-C5D9-256D-C033-4C2A6D22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F9DA-E78C-F395-97D5-24E2E25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93E-82BE-CF07-EA49-31CDAF18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ED11-68CA-1724-E0D5-139837AF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4319-8F0E-2457-34FF-E7AC0D6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3A02-7176-D432-33C6-72A9914A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4C4D-019A-FA6C-A02B-92DA41C3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A0B0-E7DC-9D60-4A08-918C0810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DAA4-C10F-5D47-F061-54B6077D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7489-BCBC-216C-2803-A4134FA09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FBED-AF00-7F83-C8A4-8406160E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8A03-8D8E-AF55-EC66-526FC62C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F5C6-8BFB-8493-9ACC-8E182D2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59A3-3A54-F7A5-E2AE-F7651266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960E-2578-FF64-33E8-66FD03E5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D14B-CCB3-BE82-C64E-98602993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184BE-4DB9-31CB-6BA4-9D80229B2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DB23-6BE8-3819-EE53-95C1C1CB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A8AF-F9DA-A305-E3F3-55E2179C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273B3-74EF-2DD5-591F-E25C111B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AAE0B-81DA-9273-9ED1-CC439B7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576-35B9-C88B-8E2D-362D241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42C35-F595-77C1-EE3A-07C2054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B93DC-09A2-44E4-6DBA-79B0D76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250-1425-3B1A-F4DB-535FAF6F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3519A-980D-DE80-F796-AFB38F2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5799-BE6C-D124-EEAF-289B2AE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23FCE-0612-B7CC-BC0C-EAA7B342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0EC-3694-12B1-F746-6E9CFD5C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462C-8224-D1F3-E516-65FFE7E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89E91-3642-3453-5781-BA226B67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EC47-BD62-97E8-3F97-C8DE8BC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2D63-F777-D0D8-46D9-125D43B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ACC0-6530-F0B3-B7E7-31EB5B6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05E9-406B-2150-D696-8D5FC38A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D3D70-7BED-DC2A-153E-09F72D65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3824-FAED-A1AA-9FAD-FD58B91D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8D23-822C-B79F-DAD4-DAF46993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05C3-84A4-DA6E-E23C-E761AF19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1CA-D975-FE8E-516B-946FE61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9FA4C-9DB8-AD5B-ACE5-34565590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75A7-3B50-20FF-A9EA-74851B4E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2D2B-1935-8470-248F-330FC86E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D8E94-DDAA-4DC5-B5B2-1AA93A6BE8D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EBA4-C5CD-9709-9C4D-BB92E3B1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8EC7-1A2D-6C04-EC5B-ED56B12C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mparison of people walking on a street with a dog and scooter&#10;&#10;AI-generated content may be incorrect.">
            <a:extLst>
              <a:ext uri="{FF2B5EF4-FFF2-40B4-BE49-F238E27FC236}">
                <a16:creationId xmlns:a16="http://schemas.microsoft.com/office/drawing/2014/main" id="{45465B26-B324-486C-A26D-96A2F68F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r="18016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79DCB-EAFF-4560-BC47-C0896ECA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“2024 U.S. Air-Quality Snapshot”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5F1D-E107-F29F-A099-7EB7F9E5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Ali Nizar · CS 445 Stage 3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E86B-3D6D-BF65-522C-5E0C7D4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– Six Major Cities (2024)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6C7DC-6902-18E6-A2C8-B6E57524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Seattle posts the cleanest air at 1.7 µg/m³ while Houston tops the chart at 6.2 µg/m³. Even within a single year, particulate levels vary more than three-fold across major metros.</a:t>
            </a:r>
          </a:p>
        </p:txBody>
      </p:sp>
      <p:pic>
        <p:nvPicPr>
          <p:cNvPr id="6" name="Picture Placeholder 5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BD3FB049-B20A-5020-E127-BB625953A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2229"/>
          <a:stretch>
            <a:fillRect/>
          </a:stretch>
        </p:blipFill>
        <p:spPr>
          <a:xfrm>
            <a:off x="4654296" y="703213"/>
            <a:ext cx="6903720" cy="54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D996-6975-964B-D0B9-8EA5AC8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Spearman Correlation – Major Pollutants (States, 2024)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66569-06F6-2984-2E09-F66D734A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Traffic-related pollutants CO, NO₂, and PM remain strongly linked across states (ρ≈0.5). SO₂ correlates weakly, reflecting its more stationary-source origins."</a:t>
            </a:r>
          </a:p>
        </p:txBody>
      </p:sp>
      <p:pic>
        <p:nvPicPr>
          <p:cNvPr id="6" name="Picture Placeholder 5" descr="A diagram of a number of pollutants&#10;&#10;AI-generated content may be incorrect.">
            <a:extLst>
              <a:ext uri="{FF2B5EF4-FFF2-40B4-BE49-F238E27FC236}">
                <a16:creationId xmlns:a16="http://schemas.microsoft.com/office/drawing/2014/main" id="{F3947F7B-05AC-CFB3-10B3-6291836E5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"/>
          <a:stretch>
            <a:fillRect/>
          </a:stretch>
        </p:blipFill>
        <p:spPr>
          <a:xfrm>
            <a:off x="4727485" y="640080"/>
            <a:ext cx="67573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Hot-Spots – Bubble View (Top 25, 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 handful of jurisdictions—led by “County of Mexico” and Puerto Rico—drive a disproportionate share of PM\u2082.₅ burden; most states cluster below 6 µg/m³.</a:t>
            </a:r>
          </a:p>
        </p:txBody>
      </p:sp>
      <p:pic>
        <p:nvPicPr>
          <p:cNvPr id="18" name="Picture 17" descr="A diagram of a long line of pink balls&#10;&#10;AI-generated content may be incorrect.">
            <a:extLst>
              <a:ext uri="{FF2B5EF4-FFF2-40B4-BE49-F238E27FC236}">
                <a16:creationId xmlns:a16="http://schemas.microsoft.com/office/drawing/2014/main" id="{F0F3F94F-2A40-D3E5-938F-8D10E32A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“2024 U.S. Air-Quality Snapshot”</vt:lpstr>
      <vt:lpstr>PM\u2082.₅ – Six Major Cities (2024)</vt:lpstr>
      <vt:lpstr>Spearman Correlation – Major Pollutants (States, 2024)</vt:lpstr>
      <vt:lpstr>PM\u2082.₅ Hot-Spots – Bubble View (Top 25, 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Nizar</dc:creator>
  <cp:lastModifiedBy>Ali Nizar</cp:lastModifiedBy>
  <cp:revision>1</cp:revision>
  <dcterms:created xsi:type="dcterms:W3CDTF">2025-06-02T04:35:23Z</dcterms:created>
  <dcterms:modified xsi:type="dcterms:W3CDTF">2025-06-02T05:06:44Z</dcterms:modified>
</cp:coreProperties>
</file>