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305" r:id="rId2"/>
    <p:sldId id="258" r:id="rId3"/>
    <p:sldId id="281" r:id="rId4"/>
    <p:sldId id="282" r:id="rId5"/>
    <p:sldId id="304" r:id="rId6"/>
    <p:sldId id="303" r:id="rId7"/>
    <p:sldId id="284" r:id="rId8"/>
    <p:sldId id="285" r:id="rId9"/>
    <p:sldId id="286" r:id="rId10"/>
    <p:sldId id="300" r:id="rId11"/>
    <p:sldId id="301" r:id="rId12"/>
    <p:sldId id="287" r:id="rId13"/>
    <p:sldId id="288" r:id="rId14"/>
    <p:sldId id="302" r:id="rId15"/>
    <p:sldId id="290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61" r:id="rId2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384B2-BD40-40F3-8533-5FAC47ECD10E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5094B-EE8A-4DB5-9FCA-FC38ED16DC3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327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EB2F-E09D-4FCC-B2EF-5E4C50D5EDB1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Clique para 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3ba89448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3ba89448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55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f3c68f7af4_0_28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f3c68f7af4_0_28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f3c68f7af4_0_28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f3c68f7af4_0_28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1b2379df1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1b2379df1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3ba894480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f3ba894480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tângulo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cxnSp>
          <p:nvCxnSpPr>
            <p:cNvPr id="7" name="Conexão Reta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exão Reta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kumimoji="0" lang="pt-PT" dirty="0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86947-8C2B-4505-82EB-627478AD4F2C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16E99F-774E-4424-A4A0-36BC59D8DC21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5B3FC-A932-4922-AE8A-BC1A4BD133B3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1145533" y="2716667"/>
            <a:ext cx="3682800" cy="11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 sz="46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Black Han Sans"/>
              <a:buNone/>
              <a:defRPr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"/>
          </p:nvPr>
        </p:nvSpPr>
        <p:spPr>
          <a:xfrm>
            <a:off x="5692367" y="1338067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2"/>
          </p:nvPr>
        </p:nvSpPr>
        <p:spPr>
          <a:xfrm>
            <a:off x="5689775" y="849867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3" hasCustomPrompt="1"/>
          </p:nvPr>
        </p:nvSpPr>
        <p:spPr>
          <a:xfrm>
            <a:off x="4908400" y="976267"/>
            <a:ext cx="500000" cy="4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4"/>
          </p:nvPr>
        </p:nvSpPr>
        <p:spPr>
          <a:xfrm>
            <a:off x="5692367" y="2202240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5"/>
          </p:nvPr>
        </p:nvSpPr>
        <p:spPr>
          <a:xfrm>
            <a:off x="5689775" y="1748267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6" hasCustomPrompt="1"/>
          </p:nvPr>
        </p:nvSpPr>
        <p:spPr>
          <a:xfrm>
            <a:off x="4908400" y="1907100"/>
            <a:ext cx="500000" cy="5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7"/>
          </p:nvPr>
        </p:nvSpPr>
        <p:spPr>
          <a:xfrm>
            <a:off x="5692367" y="3066413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8"/>
          </p:nvPr>
        </p:nvSpPr>
        <p:spPr>
          <a:xfrm>
            <a:off x="5689775" y="2608400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9" hasCustomPrompt="1"/>
          </p:nvPr>
        </p:nvSpPr>
        <p:spPr>
          <a:xfrm>
            <a:off x="4908400" y="2754317"/>
            <a:ext cx="500000" cy="5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13"/>
          </p:nvPr>
        </p:nvSpPr>
        <p:spPr>
          <a:xfrm>
            <a:off x="5692367" y="3930587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4"/>
          </p:nvPr>
        </p:nvSpPr>
        <p:spPr>
          <a:xfrm>
            <a:off x="5689775" y="3459500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8400" y="3602767"/>
            <a:ext cx="500000" cy="5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6"/>
          </p:nvPr>
        </p:nvSpPr>
        <p:spPr>
          <a:xfrm>
            <a:off x="5692367" y="4794760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7"/>
          </p:nvPr>
        </p:nvSpPr>
        <p:spPr>
          <a:xfrm>
            <a:off x="5689775" y="4322117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18" hasCustomPrompt="1"/>
          </p:nvPr>
        </p:nvSpPr>
        <p:spPr>
          <a:xfrm>
            <a:off x="4908400" y="4465533"/>
            <a:ext cx="500000" cy="5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9"/>
          </p:nvPr>
        </p:nvSpPr>
        <p:spPr>
          <a:xfrm>
            <a:off x="5692367" y="5658933"/>
            <a:ext cx="5546000" cy="34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20"/>
          </p:nvPr>
        </p:nvSpPr>
        <p:spPr>
          <a:xfrm>
            <a:off x="5689775" y="5170733"/>
            <a:ext cx="5551200" cy="4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8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1" hasCustomPrompt="1"/>
          </p:nvPr>
        </p:nvSpPr>
        <p:spPr>
          <a:xfrm>
            <a:off x="4908400" y="5342633"/>
            <a:ext cx="500000" cy="5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67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1362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/>
          <p:nvPr/>
        </p:nvSpPr>
        <p:spPr>
          <a:xfrm>
            <a:off x="746533" y="921033"/>
            <a:ext cx="10291200" cy="54268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949733" y="717833"/>
            <a:ext cx="10291200" cy="54268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245917" y="8555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551493" y="855540"/>
            <a:ext cx="185067" cy="185067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857175" y="8555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70" name="Google Shape;570;p27"/>
          <p:cNvCxnSpPr/>
          <p:nvPr/>
        </p:nvCxnSpPr>
        <p:spPr>
          <a:xfrm>
            <a:off x="949733" y="1159567"/>
            <a:ext cx="102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27"/>
          <p:cNvSpPr txBox="1">
            <a:spLocks noGrp="1"/>
          </p:cNvSpPr>
          <p:nvPr>
            <p:ph type="title"/>
          </p:nvPr>
        </p:nvSpPr>
        <p:spPr>
          <a:xfrm>
            <a:off x="1467800" y="3246700"/>
            <a:ext cx="9256400" cy="8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72" name="Google Shape;572;p27"/>
          <p:cNvSpPr txBox="1">
            <a:spLocks noGrp="1"/>
          </p:cNvSpPr>
          <p:nvPr>
            <p:ph type="subTitle" idx="1"/>
          </p:nvPr>
        </p:nvSpPr>
        <p:spPr>
          <a:xfrm>
            <a:off x="3334800" y="4390567"/>
            <a:ext cx="5522400" cy="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3" name="Google Shape;573;p27"/>
          <p:cNvSpPr txBox="1">
            <a:spLocks noGrp="1"/>
          </p:cNvSpPr>
          <p:nvPr>
            <p:ph type="title" idx="2" hasCustomPrompt="1"/>
          </p:nvPr>
        </p:nvSpPr>
        <p:spPr>
          <a:xfrm>
            <a:off x="5697800" y="1655967"/>
            <a:ext cx="796400" cy="138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3342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746533" y="921033"/>
            <a:ext cx="10291200" cy="54268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3"/>
          <p:cNvGrpSpPr/>
          <p:nvPr/>
        </p:nvGrpSpPr>
        <p:grpSpPr>
          <a:xfrm flipH="1">
            <a:off x="5698216" y="314962"/>
            <a:ext cx="795601" cy="798223"/>
            <a:chOff x="1492272" y="1549837"/>
            <a:chExt cx="975001" cy="978213"/>
          </a:xfrm>
        </p:grpSpPr>
        <p:sp>
          <p:nvSpPr>
            <p:cNvPr id="118" name="Google Shape;118;p3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5698216" y="5742051"/>
            <a:ext cx="795601" cy="798223"/>
            <a:chOff x="1492272" y="1549837"/>
            <a:chExt cx="975001" cy="978213"/>
          </a:xfrm>
        </p:grpSpPr>
        <p:sp>
          <p:nvSpPr>
            <p:cNvPr id="128" name="Google Shape;128;p3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" name="Google Shape;137;p3"/>
          <p:cNvSpPr/>
          <p:nvPr/>
        </p:nvSpPr>
        <p:spPr>
          <a:xfrm>
            <a:off x="949733" y="717833"/>
            <a:ext cx="10291200" cy="54268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3"/>
          <p:cNvSpPr/>
          <p:nvPr/>
        </p:nvSpPr>
        <p:spPr>
          <a:xfrm>
            <a:off x="1245917" y="8555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3"/>
          <p:cNvSpPr/>
          <p:nvPr/>
        </p:nvSpPr>
        <p:spPr>
          <a:xfrm>
            <a:off x="1551493" y="855540"/>
            <a:ext cx="185067" cy="185067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3"/>
          <p:cNvSpPr/>
          <p:nvPr/>
        </p:nvSpPr>
        <p:spPr>
          <a:xfrm>
            <a:off x="1857175" y="8555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1" name="Google Shape;141;p3"/>
          <p:cNvCxnSpPr/>
          <p:nvPr/>
        </p:nvCxnSpPr>
        <p:spPr>
          <a:xfrm>
            <a:off x="949733" y="1159567"/>
            <a:ext cx="102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3923033" y="2219233"/>
            <a:ext cx="6791600" cy="17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subTitle" idx="1"/>
          </p:nvPr>
        </p:nvSpPr>
        <p:spPr>
          <a:xfrm>
            <a:off x="3923033" y="4113784"/>
            <a:ext cx="5522400" cy="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2" hasCustomPrompt="1"/>
          </p:nvPr>
        </p:nvSpPr>
        <p:spPr>
          <a:xfrm>
            <a:off x="2505333" y="2398200"/>
            <a:ext cx="1034000" cy="9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0385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"/>
          <p:cNvSpPr/>
          <p:nvPr/>
        </p:nvSpPr>
        <p:spPr>
          <a:xfrm>
            <a:off x="949733" y="1124233"/>
            <a:ext cx="10291200" cy="54268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21"/>
          <p:cNvSpPr/>
          <p:nvPr/>
        </p:nvSpPr>
        <p:spPr>
          <a:xfrm>
            <a:off x="1152933" y="921033"/>
            <a:ext cx="10291200" cy="54268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21"/>
          <p:cNvSpPr/>
          <p:nvPr/>
        </p:nvSpPr>
        <p:spPr>
          <a:xfrm>
            <a:off x="1449117" y="10587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extrusionOk="0">
                <a:moveTo>
                  <a:pt x="903" y="1"/>
                </a:moveTo>
                <a:cubicBezTo>
                  <a:pt x="401" y="1"/>
                  <a:pt x="0" y="402"/>
                  <a:pt x="0" y="903"/>
                </a:cubicBezTo>
                <a:cubicBezTo>
                  <a:pt x="0" y="1404"/>
                  <a:pt x="401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21"/>
          <p:cNvSpPr/>
          <p:nvPr/>
        </p:nvSpPr>
        <p:spPr>
          <a:xfrm>
            <a:off x="1754693" y="1058740"/>
            <a:ext cx="185067" cy="185067"/>
          </a:xfrm>
          <a:custGeom>
            <a:avLst/>
            <a:gdLst/>
            <a:ahLst/>
            <a:cxnLst/>
            <a:rect l="l" t="t" r="r" b="b"/>
            <a:pathLst>
              <a:path w="1806" h="1806" extrusionOk="0">
                <a:moveTo>
                  <a:pt x="903" y="1"/>
                </a:moveTo>
                <a:cubicBezTo>
                  <a:pt x="402" y="1"/>
                  <a:pt x="1" y="402"/>
                  <a:pt x="1" y="903"/>
                </a:cubicBezTo>
                <a:cubicBezTo>
                  <a:pt x="1" y="1404"/>
                  <a:pt x="402" y="1805"/>
                  <a:pt x="903" y="1805"/>
                </a:cubicBezTo>
                <a:cubicBezTo>
                  <a:pt x="1404" y="1805"/>
                  <a:pt x="1805" y="1404"/>
                  <a:pt x="1805" y="903"/>
                </a:cubicBezTo>
                <a:cubicBezTo>
                  <a:pt x="1805" y="402"/>
                  <a:pt x="1404" y="1"/>
                  <a:pt x="90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1"/>
          <p:cNvSpPr/>
          <p:nvPr/>
        </p:nvSpPr>
        <p:spPr>
          <a:xfrm>
            <a:off x="2060375" y="1058740"/>
            <a:ext cx="184964" cy="185067"/>
          </a:xfrm>
          <a:custGeom>
            <a:avLst/>
            <a:gdLst/>
            <a:ahLst/>
            <a:cxnLst/>
            <a:rect l="l" t="t" r="r" b="b"/>
            <a:pathLst>
              <a:path w="1805" h="1806" fill="none" extrusionOk="0">
                <a:moveTo>
                  <a:pt x="1805" y="903"/>
                </a:moveTo>
                <a:cubicBezTo>
                  <a:pt x="1805" y="1404"/>
                  <a:pt x="1404" y="1805"/>
                  <a:pt x="902" y="1805"/>
                </a:cubicBezTo>
                <a:cubicBezTo>
                  <a:pt x="401" y="1805"/>
                  <a:pt x="0" y="1404"/>
                  <a:pt x="0" y="903"/>
                </a:cubicBezTo>
                <a:cubicBezTo>
                  <a:pt x="0" y="402"/>
                  <a:pt x="401" y="1"/>
                  <a:pt x="902" y="1"/>
                </a:cubicBezTo>
                <a:cubicBezTo>
                  <a:pt x="1404" y="1"/>
                  <a:pt x="1805" y="402"/>
                  <a:pt x="1805" y="903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59" name="Google Shape;459;p21"/>
          <p:cNvCxnSpPr/>
          <p:nvPr/>
        </p:nvCxnSpPr>
        <p:spPr>
          <a:xfrm>
            <a:off x="1152933" y="1362767"/>
            <a:ext cx="102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2377884" y="2219233"/>
            <a:ext cx="5794000" cy="175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subTitle" idx="1"/>
          </p:nvPr>
        </p:nvSpPr>
        <p:spPr>
          <a:xfrm>
            <a:off x="2649451" y="4238067"/>
            <a:ext cx="5522400" cy="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2" name="Google Shape;462;p21"/>
          <p:cNvSpPr txBox="1">
            <a:spLocks noGrp="1"/>
          </p:cNvSpPr>
          <p:nvPr>
            <p:ph type="title" idx="2" hasCustomPrompt="1"/>
          </p:nvPr>
        </p:nvSpPr>
        <p:spPr>
          <a:xfrm>
            <a:off x="8751600" y="2459000"/>
            <a:ext cx="990800" cy="8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9955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7D630-5E3C-415E-987A-7E501F4AACF1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9BD3B-6488-466A-A7AC-8A2D7863E871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D4BC9-E436-4D0A-A502-17E455DFC40B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C61B5-73D5-41E8-BA88-9896E1C95DD6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DD2A9-28BE-484B-97A4-A26AA5F8D486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801CBE-2110-4E03-8F65-84A21863E71E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  <a:p>
            <a:pPr lvl="1" rtl="0" eaLnBrk="1" latinLnBrk="0" hangingPunct="1"/>
            <a:r>
              <a:rPr lang="pt-PT"/>
              <a:t>Segundo nível</a:t>
            </a:r>
          </a:p>
          <a:p>
            <a:pPr lvl="2" rtl="0" eaLnBrk="1" latinLnBrk="0" hangingPunct="1"/>
            <a:r>
              <a:rPr lang="pt-PT"/>
              <a:t>Terceiro nível</a:t>
            </a:r>
          </a:p>
          <a:p>
            <a:pPr lvl="3" rtl="0" eaLnBrk="1" latinLnBrk="0" hangingPunct="1"/>
            <a:r>
              <a:rPr lang="pt-PT"/>
              <a:t>Quarto nível</a:t>
            </a:r>
          </a:p>
          <a:p>
            <a:pPr lvl="4" rtl="0" eaLnBrk="1" latinLnBrk="0" hangingPunct="1"/>
            <a:r>
              <a:rPr lang="pt-PT"/>
              <a:t>Quinto nível</a:t>
            </a:r>
            <a:endParaRPr kumimoji="0"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53E7A-8240-45FA-A3B3-6CA0452C0905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Um Canto Arredondado e Outro Recort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pt-PT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Clique para editar o estilo de título do Modelo Global</a:t>
            </a:r>
            <a:endParaRPr kumimoji="0" lang="pt-PT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pt-PT"/>
              <a:t>Clique no ícone para adicionar uma imagem</a:t>
            </a:r>
            <a:endParaRPr kumimoji="0"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21715-AEB7-4F70-B300-109695639E78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pt-PT" smtClean="0"/>
              <a:t>‹nº›</a:t>
            </a:fld>
            <a:endParaRPr lang="pt-PT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pt-PT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tângulo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a Livre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a Livre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pt-PT" sz="18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a Livre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  <p:sp>
              <p:nvSpPr>
                <p:cNvPr id="33" name="Forma Livre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pt-PT" sz="1800" dirty="0"/>
                </a:p>
              </p:txBody>
            </p:sp>
          </p:grpSp>
        </p:grpSp>
      </p:grp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  <a:endParaRPr kumimoji="0" lang="pt-PT" dirty="0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pt-PT" dirty="0"/>
              <a:t>Clique para editar os estilos de texto do Modelo Global</a:t>
            </a:r>
          </a:p>
          <a:p>
            <a:pPr lvl="1" rtl="0" eaLnBrk="1" latinLnBrk="0" hangingPunct="1"/>
            <a:r>
              <a:rPr lang="pt-PT" dirty="0"/>
              <a:t>Segundo nível</a:t>
            </a:r>
          </a:p>
          <a:p>
            <a:pPr lvl="2" rtl="0" eaLnBrk="1" latinLnBrk="0" hangingPunct="1"/>
            <a:r>
              <a:rPr lang="pt-PT" dirty="0"/>
              <a:t>Terceiro nível</a:t>
            </a:r>
          </a:p>
          <a:p>
            <a:pPr lvl="3" rtl="0" eaLnBrk="1" latinLnBrk="0" hangingPunct="1"/>
            <a:r>
              <a:rPr lang="pt-PT" dirty="0"/>
              <a:t>Quarto nível</a:t>
            </a:r>
          </a:p>
          <a:p>
            <a:pPr lvl="4" rtl="0" eaLnBrk="1" latinLnBrk="0" hangingPunct="1"/>
            <a:r>
              <a:rPr lang="pt-PT" dirty="0"/>
              <a:t>Quinto nível</a:t>
            </a:r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CEB74C1E-C3C2-40BA-8A06-B75BB8836AC6}" type="datetime1">
              <a:rPr lang="pt-PT" smtClean="0"/>
              <a:t>11/12/2022</a:t>
            </a:fld>
            <a:endParaRPr lang="pt-PT" dirty="0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/>
              <a:t>Adicione um rodapé</a:t>
            </a:r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tângulo 2047">
            <a:extLst>
              <a:ext uri="{FF2B5EF4-FFF2-40B4-BE49-F238E27FC236}">
                <a16:creationId xmlns:a16="http://schemas.microsoft.com/office/drawing/2014/main" id="{65FEB062-C7D3-4673-9F81-2E6D7E0CAF0E}"/>
              </a:ext>
            </a:extLst>
          </p:cNvPr>
          <p:cNvSpPr/>
          <p:nvPr/>
        </p:nvSpPr>
        <p:spPr>
          <a:xfrm>
            <a:off x="0" y="-1"/>
            <a:ext cx="12192000" cy="6174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Google Shape;737;p41">
            <a:extLst>
              <a:ext uri="{FF2B5EF4-FFF2-40B4-BE49-F238E27FC236}">
                <a16:creationId xmlns:a16="http://schemas.microsoft.com/office/drawing/2014/main" id="{45FE2557-C578-4D92-993D-A58C976B3D89}"/>
              </a:ext>
            </a:extLst>
          </p:cNvPr>
          <p:cNvSpPr/>
          <p:nvPr/>
        </p:nvSpPr>
        <p:spPr>
          <a:xfrm>
            <a:off x="746533" y="921033"/>
            <a:ext cx="10291200" cy="54268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738;p41">
            <a:extLst>
              <a:ext uri="{FF2B5EF4-FFF2-40B4-BE49-F238E27FC236}">
                <a16:creationId xmlns:a16="http://schemas.microsoft.com/office/drawing/2014/main" id="{2516BB02-89F7-47D8-9924-ECD044DF0808}"/>
              </a:ext>
            </a:extLst>
          </p:cNvPr>
          <p:cNvSpPr/>
          <p:nvPr/>
        </p:nvSpPr>
        <p:spPr>
          <a:xfrm>
            <a:off x="950400" y="747725"/>
            <a:ext cx="10291200" cy="54268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0" name="Google Shape;769;p41">
            <a:extLst>
              <a:ext uri="{FF2B5EF4-FFF2-40B4-BE49-F238E27FC236}">
                <a16:creationId xmlns:a16="http://schemas.microsoft.com/office/drawing/2014/main" id="{51B37912-FE62-42C4-9324-F4217107D8C6}"/>
              </a:ext>
            </a:extLst>
          </p:cNvPr>
          <p:cNvSpPr/>
          <p:nvPr/>
        </p:nvSpPr>
        <p:spPr>
          <a:xfrm>
            <a:off x="1826668" y="4251215"/>
            <a:ext cx="64083" cy="64195"/>
          </a:xfrm>
          <a:custGeom>
            <a:avLst/>
            <a:gdLst/>
            <a:ahLst/>
            <a:cxnLst/>
            <a:rect l="l" t="t" r="r" b="b"/>
            <a:pathLst>
              <a:path w="572" h="573" fill="none" extrusionOk="0">
                <a:moveTo>
                  <a:pt x="572" y="287"/>
                </a:moveTo>
                <a:cubicBezTo>
                  <a:pt x="572" y="441"/>
                  <a:pt x="453" y="572"/>
                  <a:pt x="286" y="572"/>
                </a:cubicBezTo>
                <a:cubicBezTo>
                  <a:pt x="143" y="572"/>
                  <a:pt x="0" y="453"/>
                  <a:pt x="0" y="287"/>
                </a:cubicBezTo>
                <a:cubicBezTo>
                  <a:pt x="0" y="144"/>
                  <a:pt x="119" y="1"/>
                  <a:pt x="286" y="1"/>
                </a:cubicBezTo>
                <a:cubicBezTo>
                  <a:pt x="453" y="1"/>
                  <a:pt x="572" y="144"/>
                  <a:pt x="572" y="287"/>
                </a:cubicBezTo>
                <a:close/>
              </a:path>
            </a:pathLst>
          </a:custGeom>
          <a:noFill/>
          <a:ln w="17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Título 3">
            <a:extLst>
              <a:ext uri="{FF2B5EF4-FFF2-40B4-BE49-F238E27FC236}">
                <a16:creationId xmlns:a16="http://schemas.microsoft.com/office/drawing/2014/main" id="{95678D1C-1D25-41AB-BC2B-5230DE63838A}"/>
              </a:ext>
            </a:extLst>
          </p:cNvPr>
          <p:cNvSpPr txBox="1">
            <a:spLocks/>
          </p:cNvSpPr>
          <p:nvPr/>
        </p:nvSpPr>
        <p:spPr>
          <a:xfrm>
            <a:off x="5551235" y="2229408"/>
            <a:ext cx="5894232" cy="1591791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</a:p>
          <a:p>
            <a:pPr algn="ctr"/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Empresarial</a:t>
            </a:r>
          </a:p>
        </p:txBody>
      </p:sp>
      <p:sp>
        <p:nvSpPr>
          <p:cNvPr id="84" name="Subtítulo 4">
            <a:extLst>
              <a:ext uri="{FF2B5EF4-FFF2-40B4-BE49-F238E27FC236}">
                <a16:creationId xmlns:a16="http://schemas.microsoft.com/office/drawing/2014/main" id="{1AE38A33-1CCC-4A81-B9BB-2978303AE06E}"/>
              </a:ext>
            </a:extLst>
          </p:cNvPr>
          <p:cNvSpPr txBox="1">
            <a:spLocks/>
          </p:cNvSpPr>
          <p:nvPr/>
        </p:nvSpPr>
        <p:spPr>
          <a:xfrm>
            <a:off x="6260562" y="3994507"/>
            <a:ext cx="4878253" cy="2353326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60000"/>
              </a:lnSpc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Grupo 2</a:t>
            </a:r>
          </a:p>
          <a:p>
            <a:pPr marL="0" indent="0" algn="r">
              <a:lnSpc>
                <a:spcPct val="160000"/>
              </a:lnSpc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de Projetos de Investimento</a:t>
            </a:r>
          </a:p>
          <a:p>
            <a:pPr marL="0" indent="0" algn="r">
              <a:lnSpc>
                <a:spcPct val="160000"/>
              </a:lnSpc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Mestrado Engenharia Informática e Computação</a:t>
            </a:r>
          </a:p>
          <a:p>
            <a:pPr marL="0" indent="0" algn="r">
              <a:lnSpc>
                <a:spcPct val="160000"/>
              </a:lnSpc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2022/2023 | 2º Ano | 1º Semestre</a:t>
            </a:r>
          </a:p>
          <a:p>
            <a:pPr marL="0" indent="0" algn="r">
              <a:lnSpc>
                <a:spcPct val="160000"/>
              </a:lnSpc>
              <a:spcBef>
                <a:spcPts val="0"/>
              </a:spcBef>
              <a:buNone/>
            </a:pPr>
            <a:r>
              <a:rPr lang="pt-PT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Docente: Maria Dulce Soares Lopes</a:t>
            </a:r>
          </a:p>
          <a:p>
            <a:pPr algn="r"/>
            <a:endParaRPr lang="pt-PT" dirty="0"/>
          </a:p>
        </p:txBody>
      </p:sp>
      <p:pic>
        <p:nvPicPr>
          <p:cNvPr id="85" name="Imagem 84">
            <a:extLst>
              <a:ext uri="{FF2B5EF4-FFF2-40B4-BE49-F238E27FC236}">
                <a16:creationId xmlns:a16="http://schemas.microsoft.com/office/drawing/2014/main" id="{F6213A26-5496-4B2D-A3E4-964AB05A4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286693" y="1757325"/>
            <a:ext cx="4715637" cy="33334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579B343-B78E-406A-BA3B-738BADA3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689" y="954844"/>
            <a:ext cx="2439977" cy="8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643383-DD0E-E0D5-72EE-5530D8E16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2"/>
          <a:stretch/>
        </p:blipFill>
        <p:spPr bwMode="auto">
          <a:xfrm>
            <a:off x="2007055" y="1516721"/>
            <a:ext cx="7824281" cy="5085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F963644C-5261-4788-B8D6-B5A1FE942433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Negócio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B63D8B-B21B-4845-8137-34BA7CD7F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8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1"/>
          <p:cNvSpPr txBox="1">
            <a:spLocks noGrp="1"/>
          </p:cNvSpPr>
          <p:nvPr>
            <p:ph type="title"/>
          </p:nvPr>
        </p:nvSpPr>
        <p:spPr>
          <a:xfrm>
            <a:off x="3364767" y="2181901"/>
            <a:ext cx="7413581" cy="1755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Operações e Gestão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1" name="Google Shape;1981;p71"/>
          <p:cNvGrpSpPr/>
          <p:nvPr/>
        </p:nvGrpSpPr>
        <p:grpSpPr>
          <a:xfrm>
            <a:off x="10714619" y="4298505"/>
            <a:ext cx="1052804" cy="1188664"/>
            <a:chOff x="7610865" y="257811"/>
            <a:chExt cx="1044864" cy="1179698"/>
          </a:xfrm>
        </p:grpSpPr>
        <p:sp>
          <p:nvSpPr>
            <p:cNvPr id="1982" name="Google Shape;1982;p71"/>
            <p:cNvSpPr/>
            <p:nvPr/>
          </p:nvSpPr>
          <p:spPr>
            <a:xfrm>
              <a:off x="7610865" y="376018"/>
              <a:ext cx="966618" cy="1061491"/>
            </a:xfrm>
            <a:custGeom>
              <a:avLst/>
              <a:gdLst/>
              <a:ahLst/>
              <a:cxnLst/>
              <a:rect l="l" t="t" r="r" b="b"/>
              <a:pathLst>
                <a:path w="6918" h="7597" extrusionOk="0">
                  <a:moveTo>
                    <a:pt x="357" y="0"/>
                  </a:moveTo>
                  <a:cubicBezTo>
                    <a:pt x="167" y="0"/>
                    <a:pt x="0" y="155"/>
                    <a:pt x="0" y="357"/>
                  </a:cubicBezTo>
                  <a:lnTo>
                    <a:pt x="0" y="7239"/>
                  </a:lnTo>
                  <a:cubicBezTo>
                    <a:pt x="0" y="7430"/>
                    <a:pt x="155" y="7596"/>
                    <a:pt x="357" y="7596"/>
                  </a:cubicBezTo>
                  <a:lnTo>
                    <a:pt x="6549" y="7596"/>
                  </a:lnTo>
                  <a:cubicBezTo>
                    <a:pt x="6763" y="7596"/>
                    <a:pt x="6918" y="7430"/>
                    <a:pt x="6906" y="7215"/>
                  </a:cubicBezTo>
                  <a:lnTo>
                    <a:pt x="6906" y="357"/>
                  </a:lnTo>
                  <a:cubicBezTo>
                    <a:pt x="6906" y="167"/>
                    <a:pt x="6763" y="0"/>
                    <a:pt x="6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71"/>
            <p:cNvSpPr/>
            <p:nvPr/>
          </p:nvSpPr>
          <p:spPr>
            <a:xfrm>
              <a:off x="8331147" y="257811"/>
              <a:ext cx="324581" cy="324581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55" y="1"/>
                  </a:moveTo>
                  <a:cubicBezTo>
                    <a:pt x="512" y="1"/>
                    <a:pt x="0" y="513"/>
                    <a:pt x="0" y="1156"/>
                  </a:cubicBezTo>
                  <a:cubicBezTo>
                    <a:pt x="0" y="1799"/>
                    <a:pt x="512" y="2323"/>
                    <a:pt x="1155" y="2323"/>
                  </a:cubicBezTo>
                  <a:cubicBezTo>
                    <a:pt x="1798" y="2323"/>
                    <a:pt x="2322" y="1799"/>
                    <a:pt x="2322" y="1156"/>
                  </a:cubicBezTo>
                  <a:cubicBezTo>
                    <a:pt x="2322" y="513"/>
                    <a:pt x="1798" y="1"/>
                    <a:pt x="1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71"/>
            <p:cNvSpPr/>
            <p:nvPr/>
          </p:nvSpPr>
          <p:spPr>
            <a:xfrm>
              <a:off x="8397656" y="380909"/>
              <a:ext cx="78386" cy="78386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1"/>
                  </a:moveTo>
                  <a:lnTo>
                    <a:pt x="1" y="203"/>
                  </a:lnTo>
                  <a:lnTo>
                    <a:pt x="1" y="358"/>
                  </a:lnTo>
                  <a:lnTo>
                    <a:pt x="560" y="561"/>
                  </a:lnTo>
                  <a:lnTo>
                    <a:pt x="560" y="418"/>
                  </a:lnTo>
                  <a:lnTo>
                    <a:pt x="179" y="263"/>
                  </a:lnTo>
                  <a:lnTo>
                    <a:pt x="560" y="120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71"/>
            <p:cNvSpPr/>
            <p:nvPr/>
          </p:nvSpPr>
          <p:spPr>
            <a:xfrm>
              <a:off x="8510834" y="376018"/>
              <a:ext cx="79923" cy="79923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119"/>
                  </a:lnTo>
                  <a:lnTo>
                    <a:pt x="393" y="274"/>
                  </a:lnTo>
                  <a:lnTo>
                    <a:pt x="0" y="417"/>
                  </a:lnTo>
                  <a:lnTo>
                    <a:pt x="0" y="572"/>
                  </a:lnTo>
                  <a:lnTo>
                    <a:pt x="572" y="357"/>
                  </a:lnTo>
                  <a:lnTo>
                    <a:pt x="572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986" name="Google Shape;1986;p71"/>
            <p:cNvGrpSpPr/>
            <p:nvPr/>
          </p:nvGrpSpPr>
          <p:grpSpPr>
            <a:xfrm>
              <a:off x="7758834" y="670418"/>
              <a:ext cx="658943" cy="462629"/>
              <a:chOff x="7758834" y="670418"/>
              <a:chExt cx="658943" cy="462629"/>
            </a:xfrm>
          </p:grpSpPr>
          <p:sp>
            <p:nvSpPr>
              <p:cNvPr id="1987" name="Google Shape;1987;p71"/>
              <p:cNvSpPr/>
              <p:nvPr/>
            </p:nvSpPr>
            <p:spPr>
              <a:xfrm>
                <a:off x="7758834" y="670418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8" name="Google Shape;1988;p71"/>
              <p:cNvSpPr/>
              <p:nvPr/>
            </p:nvSpPr>
            <p:spPr>
              <a:xfrm>
                <a:off x="7758834" y="780242"/>
                <a:ext cx="347915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" fill="none" extrusionOk="0">
                    <a:moveTo>
                      <a:pt x="1" y="0"/>
                    </a:moveTo>
                    <a:lnTo>
                      <a:pt x="2489" y="0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9" name="Google Shape;1989;p71"/>
              <p:cNvSpPr/>
              <p:nvPr/>
            </p:nvSpPr>
            <p:spPr>
              <a:xfrm>
                <a:off x="7903589" y="901663"/>
                <a:ext cx="32458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" fill="none" extrusionOk="0">
                    <a:moveTo>
                      <a:pt x="1" y="1"/>
                    </a:moveTo>
                    <a:lnTo>
                      <a:pt x="2322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0" name="Google Shape;1990;p71"/>
              <p:cNvSpPr/>
              <p:nvPr/>
            </p:nvSpPr>
            <p:spPr>
              <a:xfrm>
                <a:off x="7758834" y="1009810"/>
                <a:ext cx="65894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" fill="none" extrusionOk="0">
                    <a:moveTo>
                      <a:pt x="1" y="1"/>
                    </a:moveTo>
                    <a:lnTo>
                      <a:pt x="4716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1" name="Google Shape;1991;p71"/>
              <p:cNvSpPr/>
              <p:nvPr/>
            </p:nvSpPr>
            <p:spPr>
              <a:xfrm>
                <a:off x="7758834" y="1132907"/>
                <a:ext cx="196453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" fill="none" extrusionOk="0">
                    <a:moveTo>
                      <a:pt x="1" y="1"/>
                    </a:moveTo>
                    <a:lnTo>
                      <a:pt x="1406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2" name="Google Shape;1992;p71"/>
              <p:cNvSpPr/>
              <p:nvPr/>
            </p:nvSpPr>
            <p:spPr>
              <a:xfrm>
                <a:off x="8006706" y="1132907"/>
                <a:ext cx="411071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" fill="none" extrusionOk="0">
                    <a:moveTo>
                      <a:pt x="1" y="1"/>
                    </a:moveTo>
                    <a:lnTo>
                      <a:pt x="2942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3" name="Google Shape;1993;p71"/>
              <p:cNvSpPr/>
              <p:nvPr/>
            </p:nvSpPr>
            <p:spPr>
              <a:xfrm>
                <a:off x="7758834" y="901663"/>
                <a:ext cx="86629" cy="14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" fill="none" extrusionOk="0">
                    <a:moveTo>
                      <a:pt x="1" y="1"/>
                    </a:moveTo>
                    <a:lnTo>
                      <a:pt x="620" y="1"/>
                    </a:lnTo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994" name="Google Shape;1994;p71"/>
          <p:cNvGrpSpPr/>
          <p:nvPr/>
        </p:nvGrpSpPr>
        <p:grpSpPr>
          <a:xfrm>
            <a:off x="275749" y="2367244"/>
            <a:ext cx="1237968" cy="681723"/>
            <a:chOff x="8008762" y="251508"/>
            <a:chExt cx="928476" cy="511292"/>
          </a:xfrm>
        </p:grpSpPr>
        <p:sp>
          <p:nvSpPr>
            <p:cNvPr id="1995" name="Google Shape;1995;p71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71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97" name="Google Shape;1997;p71"/>
          <p:cNvSpPr/>
          <p:nvPr/>
        </p:nvSpPr>
        <p:spPr>
          <a:xfrm>
            <a:off x="1174100" y="1598667"/>
            <a:ext cx="804907" cy="768568"/>
          </a:xfrm>
          <a:custGeom>
            <a:avLst/>
            <a:gdLst/>
            <a:ahLst/>
            <a:cxnLst/>
            <a:rect l="l" t="t" r="r" b="b"/>
            <a:pathLst>
              <a:path w="2370" h="2263" fill="none" extrusionOk="0">
                <a:moveTo>
                  <a:pt x="2167" y="0"/>
                </a:moveTo>
                <a:lnTo>
                  <a:pt x="179" y="0"/>
                </a:lnTo>
                <a:cubicBezTo>
                  <a:pt x="72" y="0"/>
                  <a:pt x="0" y="83"/>
                  <a:pt x="0" y="191"/>
                </a:cubicBezTo>
                <a:lnTo>
                  <a:pt x="0" y="1310"/>
                </a:lnTo>
                <a:cubicBezTo>
                  <a:pt x="0" y="1417"/>
                  <a:pt x="83" y="1500"/>
                  <a:pt x="179" y="1500"/>
                </a:cubicBezTo>
                <a:lnTo>
                  <a:pt x="1000" y="1500"/>
                </a:lnTo>
                <a:lnTo>
                  <a:pt x="1679" y="2262"/>
                </a:lnTo>
                <a:lnTo>
                  <a:pt x="1679" y="1536"/>
                </a:lnTo>
                <a:lnTo>
                  <a:pt x="2191" y="1512"/>
                </a:lnTo>
                <a:cubicBezTo>
                  <a:pt x="2286" y="1512"/>
                  <a:pt x="2369" y="1429"/>
                  <a:pt x="2369" y="1322"/>
                </a:cubicBezTo>
                <a:lnTo>
                  <a:pt x="2369" y="179"/>
                </a:lnTo>
                <a:cubicBezTo>
                  <a:pt x="2369" y="72"/>
                  <a:pt x="2274" y="0"/>
                  <a:pt x="2167" y="0"/>
                </a:cubicBez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8" name="Google Shape;1998;p71"/>
          <p:cNvSpPr/>
          <p:nvPr/>
        </p:nvSpPr>
        <p:spPr>
          <a:xfrm>
            <a:off x="1719869" y="2945833"/>
            <a:ext cx="187368" cy="190067"/>
          </a:xfrm>
          <a:custGeom>
            <a:avLst/>
            <a:gdLst/>
            <a:ahLst/>
            <a:cxnLst/>
            <a:rect l="l" t="t" r="r" b="b"/>
            <a:pathLst>
              <a:path w="763" h="774" fill="none" extrusionOk="0">
                <a:moveTo>
                  <a:pt x="1" y="0"/>
                </a:moveTo>
                <a:lnTo>
                  <a:pt x="763" y="0"/>
                </a:lnTo>
                <a:lnTo>
                  <a:pt x="763" y="774"/>
                </a:lnTo>
                <a:lnTo>
                  <a:pt x="1" y="774"/>
                </a:lnTo>
                <a:close/>
              </a:path>
            </a:pathLst>
          </a:custGeom>
          <a:noFill/>
          <a:ln w="9525" cap="flat" cmpd="sng">
            <a:solidFill>
              <a:srgbClr val="D5909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99" name="Google Shape;1999;p71"/>
          <p:cNvGrpSpPr/>
          <p:nvPr/>
        </p:nvGrpSpPr>
        <p:grpSpPr>
          <a:xfrm>
            <a:off x="8175751" y="4749967"/>
            <a:ext cx="1393200" cy="362000"/>
            <a:chOff x="4052688" y="3685725"/>
            <a:chExt cx="1044900" cy="271500"/>
          </a:xfrm>
        </p:grpSpPr>
        <p:sp>
          <p:nvSpPr>
            <p:cNvPr id="2000" name="Google Shape;2000;p71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001" name="Google Shape;2001;p71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2002" name="Google Shape;2002;p71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3" name="Google Shape;2003;p71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4" name="Google Shape;2004;p71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005" name="Google Shape;2005;p71"/>
          <p:cNvGrpSpPr/>
          <p:nvPr/>
        </p:nvGrpSpPr>
        <p:grpSpPr>
          <a:xfrm>
            <a:off x="1174100" y="3466534"/>
            <a:ext cx="4088933" cy="2573933"/>
            <a:chOff x="880575" y="2599900"/>
            <a:chExt cx="3066700" cy="1930450"/>
          </a:xfrm>
        </p:grpSpPr>
        <p:sp>
          <p:nvSpPr>
            <p:cNvPr id="2006" name="Google Shape;2006;p71"/>
            <p:cNvSpPr/>
            <p:nvPr/>
          </p:nvSpPr>
          <p:spPr>
            <a:xfrm flipH="1">
              <a:off x="880575" y="4334150"/>
              <a:ext cx="3066700" cy="3725"/>
            </a:xfrm>
            <a:custGeom>
              <a:avLst/>
              <a:gdLst/>
              <a:ahLst/>
              <a:cxnLst/>
              <a:rect l="l" t="t" r="r" b="b"/>
              <a:pathLst>
                <a:path w="122668" h="149" extrusionOk="0">
                  <a:moveTo>
                    <a:pt x="61334" y="1"/>
                  </a:moveTo>
                  <a:cubicBezTo>
                    <a:pt x="27453" y="1"/>
                    <a:pt x="1" y="22"/>
                    <a:pt x="1" y="85"/>
                  </a:cubicBezTo>
                  <a:cubicBezTo>
                    <a:pt x="1" y="128"/>
                    <a:pt x="27474" y="149"/>
                    <a:pt x="61334" y="149"/>
                  </a:cubicBezTo>
                  <a:cubicBezTo>
                    <a:pt x="95194" y="149"/>
                    <a:pt x="122667" y="106"/>
                    <a:pt x="122667" y="85"/>
                  </a:cubicBezTo>
                  <a:cubicBezTo>
                    <a:pt x="122667" y="22"/>
                    <a:pt x="95237" y="1"/>
                    <a:pt x="6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71"/>
            <p:cNvSpPr/>
            <p:nvPr/>
          </p:nvSpPr>
          <p:spPr>
            <a:xfrm flipH="1">
              <a:off x="1723925" y="2935650"/>
              <a:ext cx="63450" cy="175575"/>
            </a:xfrm>
            <a:custGeom>
              <a:avLst/>
              <a:gdLst/>
              <a:ahLst/>
              <a:cxnLst/>
              <a:rect l="l" t="t" r="r" b="b"/>
              <a:pathLst>
                <a:path w="2538" h="7023" extrusionOk="0">
                  <a:moveTo>
                    <a:pt x="0" y="1"/>
                  </a:moveTo>
                  <a:lnTo>
                    <a:pt x="0" y="7022"/>
                  </a:lnTo>
                  <a:lnTo>
                    <a:pt x="2538" y="7022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71"/>
            <p:cNvSpPr/>
            <p:nvPr/>
          </p:nvSpPr>
          <p:spPr>
            <a:xfrm flipH="1">
              <a:off x="1623450" y="2968450"/>
              <a:ext cx="63475" cy="142775"/>
            </a:xfrm>
            <a:custGeom>
              <a:avLst/>
              <a:gdLst/>
              <a:ahLst/>
              <a:cxnLst/>
              <a:rect l="l" t="t" r="r" b="b"/>
              <a:pathLst>
                <a:path w="2539" h="5711" extrusionOk="0">
                  <a:moveTo>
                    <a:pt x="0" y="0"/>
                  </a:moveTo>
                  <a:lnTo>
                    <a:pt x="0" y="5710"/>
                  </a:lnTo>
                  <a:lnTo>
                    <a:pt x="2538" y="5710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71"/>
            <p:cNvSpPr/>
            <p:nvPr/>
          </p:nvSpPr>
          <p:spPr>
            <a:xfrm flipH="1">
              <a:off x="1523525" y="3009675"/>
              <a:ext cx="63475" cy="101550"/>
            </a:xfrm>
            <a:custGeom>
              <a:avLst/>
              <a:gdLst/>
              <a:ahLst/>
              <a:cxnLst/>
              <a:rect l="l" t="t" r="r" b="b"/>
              <a:pathLst>
                <a:path w="2539" h="4062" extrusionOk="0">
                  <a:moveTo>
                    <a:pt x="1" y="1"/>
                  </a:moveTo>
                  <a:lnTo>
                    <a:pt x="1" y="4061"/>
                  </a:lnTo>
                  <a:lnTo>
                    <a:pt x="2539" y="4061"/>
                  </a:lnTo>
                  <a:lnTo>
                    <a:pt x="25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71"/>
            <p:cNvSpPr/>
            <p:nvPr/>
          </p:nvSpPr>
          <p:spPr>
            <a:xfrm flipH="1">
              <a:off x="976275" y="3138500"/>
              <a:ext cx="1706250" cy="1197800"/>
            </a:xfrm>
            <a:custGeom>
              <a:avLst/>
              <a:gdLst/>
              <a:ahLst/>
              <a:cxnLst/>
              <a:rect l="l" t="t" r="r" b="b"/>
              <a:pathLst>
                <a:path w="68250" h="47912" extrusionOk="0">
                  <a:moveTo>
                    <a:pt x="47454" y="1"/>
                  </a:moveTo>
                  <a:cubicBezTo>
                    <a:pt x="44452" y="1"/>
                    <a:pt x="42174" y="970"/>
                    <a:pt x="38894" y="2694"/>
                  </a:cubicBezTo>
                  <a:cubicBezTo>
                    <a:pt x="33120" y="5740"/>
                    <a:pt x="31555" y="11408"/>
                    <a:pt x="25527" y="13967"/>
                  </a:cubicBezTo>
                  <a:cubicBezTo>
                    <a:pt x="19669" y="16420"/>
                    <a:pt x="12626" y="15574"/>
                    <a:pt x="7297" y="19000"/>
                  </a:cubicBezTo>
                  <a:cubicBezTo>
                    <a:pt x="2623" y="22025"/>
                    <a:pt x="317" y="27841"/>
                    <a:pt x="148" y="33424"/>
                  </a:cubicBezTo>
                  <a:cubicBezTo>
                    <a:pt x="0" y="36385"/>
                    <a:pt x="296" y="39346"/>
                    <a:pt x="994" y="42222"/>
                  </a:cubicBezTo>
                  <a:cubicBezTo>
                    <a:pt x="1734" y="45268"/>
                    <a:pt x="4441" y="47869"/>
                    <a:pt x="7593" y="47911"/>
                  </a:cubicBezTo>
                  <a:lnTo>
                    <a:pt x="61207" y="47911"/>
                  </a:lnTo>
                  <a:cubicBezTo>
                    <a:pt x="61221" y="47911"/>
                    <a:pt x="61236" y="47912"/>
                    <a:pt x="61251" y="47912"/>
                  </a:cubicBezTo>
                  <a:cubicBezTo>
                    <a:pt x="63706" y="47912"/>
                    <a:pt x="65799" y="46163"/>
                    <a:pt x="66261" y="43766"/>
                  </a:cubicBezTo>
                  <a:cubicBezTo>
                    <a:pt x="67107" y="39515"/>
                    <a:pt x="68186" y="33551"/>
                    <a:pt x="68228" y="26825"/>
                  </a:cubicBezTo>
                  <a:cubicBezTo>
                    <a:pt x="68249" y="22722"/>
                    <a:pt x="67319" y="17520"/>
                    <a:pt x="66050" y="13607"/>
                  </a:cubicBezTo>
                  <a:cubicBezTo>
                    <a:pt x="64210" y="7897"/>
                    <a:pt x="60213" y="2884"/>
                    <a:pt x="54439" y="1214"/>
                  </a:cubicBezTo>
                  <a:cubicBezTo>
                    <a:pt x="51533" y="387"/>
                    <a:pt x="49350" y="1"/>
                    <a:pt x="47454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71"/>
            <p:cNvSpPr/>
            <p:nvPr/>
          </p:nvSpPr>
          <p:spPr>
            <a:xfrm flipH="1">
              <a:off x="976275" y="3138500"/>
              <a:ext cx="1706250" cy="1197800"/>
            </a:xfrm>
            <a:custGeom>
              <a:avLst/>
              <a:gdLst/>
              <a:ahLst/>
              <a:cxnLst/>
              <a:rect l="l" t="t" r="r" b="b"/>
              <a:pathLst>
                <a:path w="68250" h="47912" extrusionOk="0">
                  <a:moveTo>
                    <a:pt x="47454" y="1"/>
                  </a:moveTo>
                  <a:cubicBezTo>
                    <a:pt x="44452" y="1"/>
                    <a:pt x="42174" y="970"/>
                    <a:pt x="38894" y="2694"/>
                  </a:cubicBezTo>
                  <a:cubicBezTo>
                    <a:pt x="33120" y="5740"/>
                    <a:pt x="31555" y="11408"/>
                    <a:pt x="25527" y="13967"/>
                  </a:cubicBezTo>
                  <a:cubicBezTo>
                    <a:pt x="19669" y="16420"/>
                    <a:pt x="12626" y="15574"/>
                    <a:pt x="7297" y="19000"/>
                  </a:cubicBezTo>
                  <a:cubicBezTo>
                    <a:pt x="2623" y="22025"/>
                    <a:pt x="317" y="27841"/>
                    <a:pt x="148" y="33424"/>
                  </a:cubicBezTo>
                  <a:cubicBezTo>
                    <a:pt x="0" y="36385"/>
                    <a:pt x="296" y="39346"/>
                    <a:pt x="994" y="42222"/>
                  </a:cubicBezTo>
                  <a:cubicBezTo>
                    <a:pt x="1734" y="45268"/>
                    <a:pt x="4441" y="47869"/>
                    <a:pt x="7593" y="47911"/>
                  </a:cubicBezTo>
                  <a:lnTo>
                    <a:pt x="61207" y="47911"/>
                  </a:lnTo>
                  <a:cubicBezTo>
                    <a:pt x="61221" y="47911"/>
                    <a:pt x="61236" y="47912"/>
                    <a:pt x="61251" y="47912"/>
                  </a:cubicBezTo>
                  <a:cubicBezTo>
                    <a:pt x="63706" y="47912"/>
                    <a:pt x="65799" y="46163"/>
                    <a:pt x="66261" y="43766"/>
                  </a:cubicBezTo>
                  <a:cubicBezTo>
                    <a:pt x="67107" y="39515"/>
                    <a:pt x="68186" y="33551"/>
                    <a:pt x="68228" y="26825"/>
                  </a:cubicBezTo>
                  <a:cubicBezTo>
                    <a:pt x="68249" y="22722"/>
                    <a:pt x="67319" y="17520"/>
                    <a:pt x="66050" y="13607"/>
                  </a:cubicBezTo>
                  <a:cubicBezTo>
                    <a:pt x="64210" y="7897"/>
                    <a:pt x="60213" y="2884"/>
                    <a:pt x="54439" y="1214"/>
                  </a:cubicBezTo>
                  <a:cubicBezTo>
                    <a:pt x="51533" y="387"/>
                    <a:pt x="49350" y="1"/>
                    <a:pt x="47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71"/>
            <p:cNvSpPr/>
            <p:nvPr/>
          </p:nvSpPr>
          <p:spPr>
            <a:xfrm flipH="1">
              <a:off x="1113225" y="3194200"/>
              <a:ext cx="135375" cy="1141050"/>
            </a:xfrm>
            <a:custGeom>
              <a:avLst/>
              <a:gdLst/>
              <a:ahLst/>
              <a:cxnLst/>
              <a:rect l="l" t="t" r="r" b="b"/>
              <a:pathLst>
                <a:path w="5415" h="45642" extrusionOk="0">
                  <a:moveTo>
                    <a:pt x="0" y="1"/>
                  </a:moveTo>
                  <a:cubicBezTo>
                    <a:pt x="0" y="43"/>
                    <a:pt x="21" y="64"/>
                    <a:pt x="21" y="128"/>
                  </a:cubicBezTo>
                  <a:lnTo>
                    <a:pt x="148" y="445"/>
                  </a:lnTo>
                  <a:cubicBezTo>
                    <a:pt x="296" y="720"/>
                    <a:pt x="466" y="1164"/>
                    <a:pt x="719" y="1693"/>
                  </a:cubicBezTo>
                  <a:lnTo>
                    <a:pt x="1058" y="2581"/>
                  </a:lnTo>
                  <a:cubicBezTo>
                    <a:pt x="1206" y="2898"/>
                    <a:pt x="1312" y="3258"/>
                    <a:pt x="1481" y="3660"/>
                  </a:cubicBezTo>
                  <a:cubicBezTo>
                    <a:pt x="1629" y="4061"/>
                    <a:pt x="1756" y="4484"/>
                    <a:pt x="1946" y="4929"/>
                  </a:cubicBezTo>
                  <a:cubicBezTo>
                    <a:pt x="2136" y="5373"/>
                    <a:pt x="2263" y="5859"/>
                    <a:pt x="2433" y="6367"/>
                  </a:cubicBezTo>
                  <a:lnTo>
                    <a:pt x="2919" y="7953"/>
                  </a:lnTo>
                  <a:cubicBezTo>
                    <a:pt x="3025" y="8207"/>
                    <a:pt x="3109" y="8482"/>
                    <a:pt x="3173" y="8799"/>
                  </a:cubicBezTo>
                  <a:cubicBezTo>
                    <a:pt x="3215" y="9116"/>
                    <a:pt x="3300" y="9370"/>
                    <a:pt x="3384" y="9687"/>
                  </a:cubicBezTo>
                  <a:cubicBezTo>
                    <a:pt x="3448" y="10004"/>
                    <a:pt x="3532" y="10301"/>
                    <a:pt x="3617" y="10618"/>
                  </a:cubicBezTo>
                  <a:lnTo>
                    <a:pt x="3744" y="11083"/>
                  </a:lnTo>
                  <a:lnTo>
                    <a:pt x="3850" y="11569"/>
                  </a:lnTo>
                  <a:cubicBezTo>
                    <a:pt x="3976" y="12225"/>
                    <a:pt x="4124" y="12881"/>
                    <a:pt x="4251" y="13579"/>
                  </a:cubicBezTo>
                  <a:cubicBezTo>
                    <a:pt x="4780" y="16561"/>
                    <a:pt x="5076" y="19585"/>
                    <a:pt x="5182" y="22588"/>
                  </a:cubicBezTo>
                  <a:cubicBezTo>
                    <a:pt x="5224" y="25634"/>
                    <a:pt x="5118" y="28637"/>
                    <a:pt x="4822" y="31661"/>
                  </a:cubicBezTo>
                  <a:cubicBezTo>
                    <a:pt x="4674" y="33057"/>
                    <a:pt x="4547" y="34390"/>
                    <a:pt x="4336" y="35595"/>
                  </a:cubicBezTo>
                  <a:cubicBezTo>
                    <a:pt x="4251" y="36208"/>
                    <a:pt x="4167" y="36822"/>
                    <a:pt x="4061" y="37372"/>
                  </a:cubicBezTo>
                  <a:cubicBezTo>
                    <a:pt x="3955" y="37922"/>
                    <a:pt x="3850" y="38450"/>
                    <a:pt x="3744" y="38979"/>
                  </a:cubicBezTo>
                  <a:cubicBezTo>
                    <a:pt x="3553" y="40015"/>
                    <a:pt x="3342" y="40946"/>
                    <a:pt x="3173" y="41750"/>
                  </a:cubicBezTo>
                  <a:cubicBezTo>
                    <a:pt x="3067" y="42151"/>
                    <a:pt x="2982" y="42553"/>
                    <a:pt x="2898" y="42892"/>
                  </a:cubicBezTo>
                  <a:cubicBezTo>
                    <a:pt x="2813" y="43230"/>
                    <a:pt x="2750" y="43547"/>
                    <a:pt x="2665" y="43843"/>
                  </a:cubicBezTo>
                  <a:cubicBezTo>
                    <a:pt x="2538" y="44393"/>
                    <a:pt x="2433" y="44859"/>
                    <a:pt x="2348" y="45176"/>
                  </a:cubicBezTo>
                  <a:cubicBezTo>
                    <a:pt x="2327" y="45303"/>
                    <a:pt x="2284" y="45430"/>
                    <a:pt x="2263" y="45514"/>
                  </a:cubicBezTo>
                  <a:cubicBezTo>
                    <a:pt x="2242" y="45556"/>
                    <a:pt x="2242" y="45599"/>
                    <a:pt x="2242" y="45641"/>
                  </a:cubicBezTo>
                  <a:cubicBezTo>
                    <a:pt x="2242" y="45620"/>
                    <a:pt x="2263" y="45556"/>
                    <a:pt x="2263" y="45535"/>
                  </a:cubicBezTo>
                  <a:lnTo>
                    <a:pt x="2369" y="45197"/>
                  </a:lnTo>
                  <a:cubicBezTo>
                    <a:pt x="2454" y="44880"/>
                    <a:pt x="2559" y="44436"/>
                    <a:pt x="2707" y="43864"/>
                  </a:cubicBezTo>
                  <a:lnTo>
                    <a:pt x="2982" y="42913"/>
                  </a:lnTo>
                  <a:cubicBezTo>
                    <a:pt x="3067" y="42574"/>
                    <a:pt x="3130" y="42173"/>
                    <a:pt x="3236" y="41792"/>
                  </a:cubicBezTo>
                  <a:cubicBezTo>
                    <a:pt x="3427" y="40988"/>
                    <a:pt x="3659" y="40036"/>
                    <a:pt x="3850" y="39000"/>
                  </a:cubicBezTo>
                  <a:cubicBezTo>
                    <a:pt x="3955" y="38471"/>
                    <a:pt x="4061" y="37922"/>
                    <a:pt x="4167" y="37372"/>
                  </a:cubicBezTo>
                  <a:cubicBezTo>
                    <a:pt x="4273" y="36822"/>
                    <a:pt x="4357" y="36208"/>
                    <a:pt x="4463" y="35595"/>
                  </a:cubicBezTo>
                  <a:cubicBezTo>
                    <a:pt x="4696" y="34347"/>
                    <a:pt x="4822" y="33036"/>
                    <a:pt x="4992" y="31661"/>
                  </a:cubicBezTo>
                  <a:cubicBezTo>
                    <a:pt x="5309" y="28616"/>
                    <a:pt x="5415" y="25613"/>
                    <a:pt x="5351" y="22567"/>
                  </a:cubicBezTo>
                  <a:cubicBezTo>
                    <a:pt x="5288" y="19522"/>
                    <a:pt x="4970" y="16518"/>
                    <a:pt x="4442" y="13515"/>
                  </a:cubicBezTo>
                  <a:cubicBezTo>
                    <a:pt x="4294" y="12838"/>
                    <a:pt x="4167" y="12183"/>
                    <a:pt x="4040" y="11506"/>
                  </a:cubicBezTo>
                  <a:cubicBezTo>
                    <a:pt x="3976" y="11358"/>
                    <a:pt x="3976" y="11189"/>
                    <a:pt x="3934" y="11041"/>
                  </a:cubicBezTo>
                  <a:cubicBezTo>
                    <a:pt x="3871" y="10872"/>
                    <a:pt x="3828" y="10724"/>
                    <a:pt x="3807" y="10554"/>
                  </a:cubicBezTo>
                  <a:lnTo>
                    <a:pt x="3553" y="9645"/>
                  </a:lnTo>
                  <a:cubicBezTo>
                    <a:pt x="3490" y="9328"/>
                    <a:pt x="3405" y="9032"/>
                    <a:pt x="3321" y="8735"/>
                  </a:cubicBezTo>
                  <a:cubicBezTo>
                    <a:pt x="3257" y="8439"/>
                    <a:pt x="3194" y="8164"/>
                    <a:pt x="3088" y="7889"/>
                  </a:cubicBezTo>
                  <a:cubicBezTo>
                    <a:pt x="2898" y="7340"/>
                    <a:pt x="2771" y="6811"/>
                    <a:pt x="2581" y="6303"/>
                  </a:cubicBezTo>
                  <a:cubicBezTo>
                    <a:pt x="2411" y="5796"/>
                    <a:pt x="2242" y="5309"/>
                    <a:pt x="2094" y="4886"/>
                  </a:cubicBezTo>
                  <a:cubicBezTo>
                    <a:pt x="1925" y="4463"/>
                    <a:pt x="1777" y="4040"/>
                    <a:pt x="1608" y="3638"/>
                  </a:cubicBezTo>
                  <a:cubicBezTo>
                    <a:pt x="1460" y="3237"/>
                    <a:pt x="1354" y="2877"/>
                    <a:pt x="1185" y="2560"/>
                  </a:cubicBezTo>
                  <a:lnTo>
                    <a:pt x="783" y="1650"/>
                  </a:lnTo>
                  <a:cubicBezTo>
                    <a:pt x="529" y="1122"/>
                    <a:pt x="339" y="699"/>
                    <a:pt x="212" y="424"/>
                  </a:cubicBezTo>
                  <a:cubicBezTo>
                    <a:pt x="127" y="276"/>
                    <a:pt x="85" y="170"/>
                    <a:pt x="43" y="107"/>
                  </a:cubicBezTo>
                  <a:cubicBezTo>
                    <a:pt x="43" y="64"/>
                    <a:pt x="21" y="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71"/>
            <p:cNvSpPr/>
            <p:nvPr/>
          </p:nvSpPr>
          <p:spPr>
            <a:xfrm flipH="1">
              <a:off x="2480525" y="4257500"/>
              <a:ext cx="369625" cy="272850"/>
            </a:xfrm>
            <a:custGeom>
              <a:avLst/>
              <a:gdLst/>
              <a:ahLst/>
              <a:cxnLst/>
              <a:rect l="l" t="t" r="r" b="b"/>
              <a:pathLst>
                <a:path w="14785" h="10914" extrusionOk="0">
                  <a:moveTo>
                    <a:pt x="9920" y="0"/>
                  </a:moveTo>
                  <a:lnTo>
                    <a:pt x="6895" y="5161"/>
                  </a:lnTo>
                  <a:cubicBezTo>
                    <a:pt x="6895" y="5161"/>
                    <a:pt x="3416" y="4420"/>
                    <a:pt x="1382" y="4420"/>
                  </a:cubicBezTo>
                  <a:cubicBezTo>
                    <a:pt x="688" y="4420"/>
                    <a:pt x="162" y="4506"/>
                    <a:pt x="1" y="4738"/>
                  </a:cubicBezTo>
                  <a:lnTo>
                    <a:pt x="9793" y="10913"/>
                  </a:lnTo>
                  <a:lnTo>
                    <a:pt x="14784" y="3088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71"/>
            <p:cNvSpPr/>
            <p:nvPr/>
          </p:nvSpPr>
          <p:spPr>
            <a:xfrm flipH="1">
              <a:off x="2591575" y="4421025"/>
              <a:ext cx="24350" cy="21675"/>
            </a:xfrm>
            <a:custGeom>
              <a:avLst/>
              <a:gdLst/>
              <a:ahLst/>
              <a:cxnLst/>
              <a:rect l="l" t="t" r="r" b="b"/>
              <a:pathLst>
                <a:path w="974" h="867" extrusionOk="0">
                  <a:moveTo>
                    <a:pt x="449" y="0"/>
                  </a:moveTo>
                  <a:cubicBezTo>
                    <a:pt x="354" y="0"/>
                    <a:pt x="257" y="31"/>
                    <a:pt x="170" y="100"/>
                  </a:cubicBezTo>
                  <a:cubicBezTo>
                    <a:pt x="1" y="269"/>
                    <a:pt x="1" y="565"/>
                    <a:pt x="149" y="756"/>
                  </a:cubicBezTo>
                  <a:cubicBezTo>
                    <a:pt x="244" y="830"/>
                    <a:pt x="355" y="867"/>
                    <a:pt x="466" y="867"/>
                  </a:cubicBezTo>
                  <a:cubicBezTo>
                    <a:pt x="577" y="867"/>
                    <a:pt x="688" y="830"/>
                    <a:pt x="783" y="756"/>
                  </a:cubicBezTo>
                  <a:cubicBezTo>
                    <a:pt x="974" y="565"/>
                    <a:pt x="974" y="311"/>
                    <a:pt x="805" y="121"/>
                  </a:cubicBezTo>
                  <a:lnTo>
                    <a:pt x="805" y="121"/>
                  </a:lnTo>
                  <a:lnTo>
                    <a:pt x="805" y="163"/>
                  </a:lnTo>
                  <a:cubicBezTo>
                    <a:pt x="717" y="63"/>
                    <a:pt x="585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71"/>
            <p:cNvSpPr/>
            <p:nvPr/>
          </p:nvSpPr>
          <p:spPr>
            <a:xfrm flipH="1">
              <a:off x="2594200" y="4369475"/>
              <a:ext cx="255950" cy="160875"/>
            </a:xfrm>
            <a:custGeom>
              <a:avLst/>
              <a:gdLst/>
              <a:ahLst/>
              <a:cxnLst/>
              <a:rect l="l" t="t" r="r" b="b"/>
              <a:pathLst>
                <a:path w="10238" h="6435" extrusionOk="0">
                  <a:moveTo>
                    <a:pt x="592" y="0"/>
                  </a:moveTo>
                  <a:cubicBezTo>
                    <a:pt x="420" y="0"/>
                    <a:pt x="93" y="34"/>
                    <a:pt x="1" y="280"/>
                  </a:cubicBezTo>
                  <a:lnTo>
                    <a:pt x="9751" y="6434"/>
                  </a:lnTo>
                  <a:lnTo>
                    <a:pt x="10237" y="5609"/>
                  </a:lnTo>
                  <a:lnTo>
                    <a:pt x="699" y="5"/>
                  </a:lnTo>
                  <a:cubicBezTo>
                    <a:pt x="699" y="5"/>
                    <a:pt x="656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71"/>
            <p:cNvSpPr/>
            <p:nvPr/>
          </p:nvSpPr>
          <p:spPr>
            <a:xfrm flipH="1">
              <a:off x="2664525" y="4382625"/>
              <a:ext cx="17475" cy="28225"/>
            </a:xfrm>
            <a:custGeom>
              <a:avLst/>
              <a:gdLst/>
              <a:ahLst/>
              <a:cxnLst/>
              <a:rect l="l" t="t" r="r" b="b"/>
              <a:pathLst>
                <a:path w="699" h="1129" extrusionOk="0">
                  <a:moveTo>
                    <a:pt x="38" y="0"/>
                  </a:moveTo>
                  <a:cubicBezTo>
                    <a:pt x="29" y="0"/>
                    <a:pt x="24" y="3"/>
                    <a:pt x="21" y="7"/>
                  </a:cubicBezTo>
                  <a:cubicBezTo>
                    <a:pt x="0" y="71"/>
                    <a:pt x="212" y="219"/>
                    <a:pt x="360" y="536"/>
                  </a:cubicBezTo>
                  <a:cubicBezTo>
                    <a:pt x="529" y="853"/>
                    <a:pt x="487" y="1128"/>
                    <a:pt x="550" y="1128"/>
                  </a:cubicBezTo>
                  <a:cubicBezTo>
                    <a:pt x="592" y="1128"/>
                    <a:pt x="698" y="811"/>
                    <a:pt x="529" y="473"/>
                  </a:cubicBezTo>
                  <a:cubicBezTo>
                    <a:pt x="360" y="153"/>
                    <a:pt x="107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71"/>
            <p:cNvSpPr/>
            <p:nvPr/>
          </p:nvSpPr>
          <p:spPr>
            <a:xfrm flipH="1">
              <a:off x="2704200" y="4377375"/>
              <a:ext cx="10600" cy="28750"/>
            </a:xfrm>
            <a:custGeom>
              <a:avLst/>
              <a:gdLst/>
              <a:ahLst/>
              <a:cxnLst/>
              <a:rect l="l" t="t" r="r" b="b"/>
              <a:pathLst>
                <a:path w="424" h="1150" extrusionOk="0">
                  <a:moveTo>
                    <a:pt x="61" y="0"/>
                  </a:moveTo>
                  <a:cubicBezTo>
                    <a:pt x="53" y="0"/>
                    <a:pt x="47" y="2"/>
                    <a:pt x="43" y="6"/>
                  </a:cubicBezTo>
                  <a:cubicBezTo>
                    <a:pt x="1" y="48"/>
                    <a:pt x="149" y="281"/>
                    <a:pt x="191" y="577"/>
                  </a:cubicBezTo>
                  <a:cubicBezTo>
                    <a:pt x="234" y="852"/>
                    <a:pt x="149" y="1127"/>
                    <a:pt x="191" y="1148"/>
                  </a:cubicBezTo>
                  <a:cubicBezTo>
                    <a:pt x="193" y="1149"/>
                    <a:pt x="195" y="1149"/>
                    <a:pt x="197" y="1149"/>
                  </a:cubicBezTo>
                  <a:cubicBezTo>
                    <a:pt x="249" y="1149"/>
                    <a:pt x="423" y="920"/>
                    <a:pt x="403" y="535"/>
                  </a:cubicBezTo>
                  <a:cubicBezTo>
                    <a:pt x="384" y="189"/>
                    <a:pt x="13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71"/>
            <p:cNvSpPr/>
            <p:nvPr/>
          </p:nvSpPr>
          <p:spPr>
            <a:xfrm flipH="1">
              <a:off x="2739625" y="4372200"/>
              <a:ext cx="9525" cy="26625"/>
            </a:xfrm>
            <a:custGeom>
              <a:avLst/>
              <a:gdLst/>
              <a:ahLst/>
              <a:cxnLst/>
              <a:rect l="l" t="t" r="r" b="b"/>
              <a:pathLst>
                <a:path w="381" h="1065" extrusionOk="0">
                  <a:moveTo>
                    <a:pt x="199" y="0"/>
                  </a:moveTo>
                  <a:cubicBezTo>
                    <a:pt x="196" y="0"/>
                    <a:pt x="193" y="1"/>
                    <a:pt x="191" y="1"/>
                  </a:cubicBezTo>
                  <a:cubicBezTo>
                    <a:pt x="148" y="23"/>
                    <a:pt x="191" y="276"/>
                    <a:pt x="169" y="530"/>
                  </a:cubicBezTo>
                  <a:cubicBezTo>
                    <a:pt x="148" y="805"/>
                    <a:pt x="0" y="1038"/>
                    <a:pt x="64" y="1059"/>
                  </a:cubicBezTo>
                  <a:cubicBezTo>
                    <a:pt x="66" y="1063"/>
                    <a:pt x="69" y="1065"/>
                    <a:pt x="75" y="1065"/>
                  </a:cubicBezTo>
                  <a:cubicBezTo>
                    <a:pt x="126" y="1065"/>
                    <a:pt x="321" y="880"/>
                    <a:pt x="360" y="573"/>
                  </a:cubicBezTo>
                  <a:cubicBezTo>
                    <a:pt x="380" y="228"/>
                    <a:pt x="264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71"/>
            <p:cNvSpPr/>
            <p:nvPr/>
          </p:nvSpPr>
          <p:spPr>
            <a:xfrm flipH="1">
              <a:off x="2635450" y="4354675"/>
              <a:ext cx="25400" cy="18250"/>
            </a:xfrm>
            <a:custGeom>
              <a:avLst/>
              <a:gdLst/>
              <a:ahLst/>
              <a:cxnLst/>
              <a:rect l="l" t="t" r="r" b="b"/>
              <a:pathLst>
                <a:path w="1016" h="730" extrusionOk="0">
                  <a:moveTo>
                    <a:pt x="109" y="1"/>
                  </a:moveTo>
                  <a:cubicBezTo>
                    <a:pt x="42" y="1"/>
                    <a:pt x="0" y="17"/>
                    <a:pt x="0" y="47"/>
                  </a:cubicBezTo>
                  <a:cubicBezTo>
                    <a:pt x="0" y="110"/>
                    <a:pt x="233" y="174"/>
                    <a:pt x="487" y="364"/>
                  </a:cubicBezTo>
                  <a:cubicBezTo>
                    <a:pt x="738" y="538"/>
                    <a:pt x="883" y="729"/>
                    <a:pt x="954" y="729"/>
                  </a:cubicBezTo>
                  <a:cubicBezTo>
                    <a:pt x="961" y="729"/>
                    <a:pt x="968" y="727"/>
                    <a:pt x="973" y="724"/>
                  </a:cubicBezTo>
                  <a:cubicBezTo>
                    <a:pt x="1015" y="702"/>
                    <a:pt x="910" y="406"/>
                    <a:pt x="635" y="195"/>
                  </a:cubicBezTo>
                  <a:cubicBezTo>
                    <a:pt x="442" y="58"/>
                    <a:pt x="23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71"/>
            <p:cNvSpPr/>
            <p:nvPr/>
          </p:nvSpPr>
          <p:spPr>
            <a:xfrm flipH="1">
              <a:off x="2589450" y="4325475"/>
              <a:ext cx="47225" cy="17175"/>
            </a:xfrm>
            <a:custGeom>
              <a:avLst/>
              <a:gdLst/>
              <a:ahLst/>
              <a:cxnLst/>
              <a:rect l="l" t="t" r="r" b="b"/>
              <a:pathLst>
                <a:path w="1889" h="687" extrusionOk="0">
                  <a:moveTo>
                    <a:pt x="728" y="149"/>
                  </a:moveTo>
                  <a:cubicBezTo>
                    <a:pt x="868" y="149"/>
                    <a:pt x="1014" y="164"/>
                    <a:pt x="1148" y="179"/>
                  </a:cubicBezTo>
                  <a:cubicBezTo>
                    <a:pt x="1254" y="221"/>
                    <a:pt x="1381" y="242"/>
                    <a:pt x="1487" y="284"/>
                  </a:cubicBezTo>
                  <a:cubicBezTo>
                    <a:pt x="1613" y="327"/>
                    <a:pt x="1698" y="390"/>
                    <a:pt x="1698" y="453"/>
                  </a:cubicBezTo>
                  <a:cubicBezTo>
                    <a:pt x="1698" y="496"/>
                    <a:pt x="1698" y="475"/>
                    <a:pt x="1635" y="496"/>
                  </a:cubicBezTo>
                  <a:cubicBezTo>
                    <a:pt x="1592" y="496"/>
                    <a:pt x="1529" y="538"/>
                    <a:pt x="1487" y="538"/>
                  </a:cubicBezTo>
                  <a:cubicBezTo>
                    <a:pt x="1360" y="538"/>
                    <a:pt x="1254" y="538"/>
                    <a:pt x="1148" y="496"/>
                  </a:cubicBezTo>
                  <a:cubicBezTo>
                    <a:pt x="937" y="475"/>
                    <a:pt x="746" y="453"/>
                    <a:pt x="556" y="369"/>
                  </a:cubicBezTo>
                  <a:cubicBezTo>
                    <a:pt x="410" y="304"/>
                    <a:pt x="276" y="264"/>
                    <a:pt x="135" y="220"/>
                  </a:cubicBezTo>
                  <a:lnTo>
                    <a:pt x="135" y="220"/>
                  </a:lnTo>
                  <a:cubicBezTo>
                    <a:pt x="230" y="198"/>
                    <a:pt x="375" y="169"/>
                    <a:pt x="556" y="157"/>
                  </a:cubicBezTo>
                  <a:cubicBezTo>
                    <a:pt x="612" y="151"/>
                    <a:pt x="669" y="149"/>
                    <a:pt x="728" y="149"/>
                  </a:cubicBezTo>
                  <a:close/>
                  <a:moveTo>
                    <a:pt x="860" y="1"/>
                  </a:moveTo>
                  <a:cubicBezTo>
                    <a:pt x="752" y="1"/>
                    <a:pt x="643" y="10"/>
                    <a:pt x="535" y="30"/>
                  </a:cubicBezTo>
                  <a:cubicBezTo>
                    <a:pt x="368" y="49"/>
                    <a:pt x="202" y="100"/>
                    <a:pt x="64" y="197"/>
                  </a:cubicBezTo>
                  <a:lnTo>
                    <a:pt x="64" y="197"/>
                  </a:lnTo>
                  <a:cubicBezTo>
                    <a:pt x="45" y="191"/>
                    <a:pt x="25" y="185"/>
                    <a:pt x="6" y="179"/>
                  </a:cubicBezTo>
                  <a:lnTo>
                    <a:pt x="6" y="179"/>
                  </a:lnTo>
                  <a:cubicBezTo>
                    <a:pt x="1" y="189"/>
                    <a:pt x="7" y="205"/>
                    <a:pt x="26" y="225"/>
                  </a:cubicBezTo>
                  <a:lnTo>
                    <a:pt x="26" y="225"/>
                  </a:lnTo>
                  <a:cubicBezTo>
                    <a:pt x="19" y="231"/>
                    <a:pt x="13" y="236"/>
                    <a:pt x="6" y="242"/>
                  </a:cubicBezTo>
                  <a:cubicBezTo>
                    <a:pt x="6" y="244"/>
                    <a:pt x="9" y="245"/>
                    <a:pt x="14" y="245"/>
                  </a:cubicBezTo>
                  <a:cubicBezTo>
                    <a:pt x="20" y="245"/>
                    <a:pt x="29" y="244"/>
                    <a:pt x="42" y="241"/>
                  </a:cubicBezTo>
                  <a:lnTo>
                    <a:pt x="42" y="241"/>
                  </a:lnTo>
                  <a:cubicBezTo>
                    <a:pt x="109" y="302"/>
                    <a:pt x="267" y="394"/>
                    <a:pt x="514" y="496"/>
                  </a:cubicBezTo>
                  <a:cubicBezTo>
                    <a:pt x="683" y="580"/>
                    <a:pt x="894" y="644"/>
                    <a:pt x="1106" y="665"/>
                  </a:cubicBezTo>
                  <a:cubicBezTo>
                    <a:pt x="1254" y="686"/>
                    <a:pt x="1360" y="686"/>
                    <a:pt x="1487" y="686"/>
                  </a:cubicBezTo>
                  <a:cubicBezTo>
                    <a:pt x="1571" y="686"/>
                    <a:pt x="1635" y="686"/>
                    <a:pt x="1698" y="665"/>
                  </a:cubicBezTo>
                  <a:cubicBezTo>
                    <a:pt x="1804" y="644"/>
                    <a:pt x="1888" y="538"/>
                    <a:pt x="1888" y="432"/>
                  </a:cubicBezTo>
                  <a:cubicBezTo>
                    <a:pt x="1888" y="327"/>
                    <a:pt x="1825" y="242"/>
                    <a:pt x="1740" y="179"/>
                  </a:cubicBezTo>
                  <a:cubicBezTo>
                    <a:pt x="1698" y="157"/>
                    <a:pt x="1613" y="115"/>
                    <a:pt x="1529" y="115"/>
                  </a:cubicBezTo>
                  <a:cubicBezTo>
                    <a:pt x="1313" y="43"/>
                    <a:pt x="1088" y="1"/>
                    <a:pt x="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71"/>
            <p:cNvSpPr/>
            <p:nvPr/>
          </p:nvSpPr>
          <p:spPr>
            <a:xfrm flipH="1">
              <a:off x="2617475" y="4286825"/>
              <a:ext cx="24350" cy="45950"/>
            </a:xfrm>
            <a:custGeom>
              <a:avLst/>
              <a:gdLst/>
              <a:ahLst/>
              <a:cxnLst/>
              <a:rect l="l" t="t" r="r" b="b"/>
              <a:pathLst>
                <a:path w="974" h="1838" extrusionOk="0">
                  <a:moveTo>
                    <a:pt x="646" y="1"/>
                  </a:moveTo>
                  <a:cubicBezTo>
                    <a:pt x="593" y="1"/>
                    <a:pt x="540" y="11"/>
                    <a:pt x="508" y="33"/>
                  </a:cubicBezTo>
                  <a:cubicBezTo>
                    <a:pt x="445" y="96"/>
                    <a:pt x="402" y="117"/>
                    <a:pt x="339" y="202"/>
                  </a:cubicBezTo>
                  <a:cubicBezTo>
                    <a:pt x="106" y="456"/>
                    <a:pt x="1" y="815"/>
                    <a:pt x="22" y="1175"/>
                  </a:cubicBezTo>
                  <a:cubicBezTo>
                    <a:pt x="43" y="1555"/>
                    <a:pt x="212" y="1725"/>
                    <a:pt x="233" y="1725"/>
                  </a:cubicBezTo>
                  <a:lnTo>
                    <a:pt x="149" y="1175"/>
                  </a:lnTo>
                  <a:cubicBezTo>
                    <a:pt x="149" y="984"/>
                    <a:pt x="212" y="773"/>
                    <a:pt x="297" y="625"/>
                  </a:cubicBezTo>
                  <a:cubicBezTo>
                    <a:pt x="339" y="519"/>
                    <a:pt x="402" y="434"/>
                    <a:pt x="466" y="350"/>
                  </a:cubicBezTo>
                  <a:cubicBezTo>
                    <a:pt x="536" y="262"/>
                    <a:pt x="607" y="218"/>
                    <a:pt x="653" y="218"/>
                  </a:cubicBezTo>
                  <a:cubicBezTo>
                    <a:pt x="662" y="218"/>
                    <a:pt x="670" y="219"/>
                    <a:pt x="677" y="223"/>
                  </a:cubicBezTo>
                  <a:cubicBezTo>
                    <a:pt x="741" y="244"/>
                    <a:pt x="762" y="392"/>
                    <a:pt x="762" y="498"/>
                  </a:cubicBezTo>
                  <a:cubicBezTo>
                    <a:pt x="762" y="604"/>
                    <a:pt x="741" y="731"/>
                    <a:pt x="720" y="836"/>
                  </a:cubicBezTo>
                  <a:cubicBezTo>
                    <a:pt x="656" y="1027"/>
                    <a:pt x="614" y="1196"/>
                    <a:pt x="508" y="1386"/>
                  </a:cubicBezTo>
                  <a:cubicBezTo>
                    <a:pt x="360" y="1682"/>
                    <a:pt x="212" y="1809"/>
                    <a:pt x="212" y="1830"/>
                  </a:cubicBezTo>
                  <a:cubicBezTo>
                    <a:pt x="212" y="1835"/>
                    <a:pt x="215" y="1837"/>
                    <a:pt x="220" y="1837"/>
                  </a:cubicBezTo>
                  <a:cubicBezTo>
                    <a:pt x="260" y="1837"/>
                    <a:pt x="448" y="1693"/>
                    <a:pt x="635" y="1450"/>
                  </a:cubicBezTo>
                  <a:cubicBezTo>
                    <a:pt x="762" y="1259"/>
                    <a:pt x="847" y="1069"/>
                    <a:pt x="889" y="857"/>
                  </a:cubicBezTo>
                  <a:cubicBezTo>
                    <a:pt x="931" y="731"/>
                    <a:pt x="952" y="625"/>
                    <a:pt x="952" y="498"/>
                  </a:cubicBezTo>
                  <a:cubicBezTo>
                    <a:pt x="973" y="329"/>
                    <a:pt x="931" y="138"/>
                    <a:pt x="783" y="33"/>
                  </a:cubicBezTo>
                  <a:cubicBezTo>
                    <a:pt x="751" y="11"/>
                    <a:pt x="699" y="1"/>
                    <a:pt x="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71"/>
            <p:cNvSpPr/>
            <p:nvPr/>
          </p:nvSpPr>
          <p:spPr>
            <a:xfrm flipH="1">
              <a:off x="2306050" y="3679575"/>
              <a:ext cx="349000" cy="265450"/>
            </a:xfrm>
            <a:custGeom>
              <a:avLst/>
              <a:gdLst/>
              <a:ahLst/>
              <a:cxnLst/>
              <a:rect l="l" t="t" r="r" b="b"/>
              <a:pathLst>
                <a:path w="13960" h="10618" extrusionOk="0">
                  <a:moveTo>
                    <a:pt x="8482" y="1"/>
                  </a:moveTo>
                  <a:lnTo>
                    <a:pt x="6790" y="5711"/>
                  </a:lnTo>
                  <a:cubicBezTo>
                    <a:pt x="6790" y="5711"/>
                    <a:pt x="424" y="5902"/>
                    <a:pt x="1" y="6938"/>
                  </a:cubicBezTo>
                  <a:lnTo>
                    <a:pt x="10977" y="10618"/>
                  </a:lnTo>
                  <a:lnTo>
                    <a:pt x="13959" y="1841"/>
                  </a:lnTo>
                  <a:lnTo>
                    <a:pt x="8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71"/>
            <p:cNvSpPr/>
            <p:nvPr/>
          </p:nvSpPr>
          <p:spPr>
            <a:xfrm flipH="1">
              <a:off x="2390125" y="3836775"/>
              <a:ext cx="24875" cy="22650"/>
            </a:xfrm>
            <a:custGeom>
              <a:avLst/>
              <a:gdLst/>
              <a:ahLst/>
              <a:cxnLst/>
              <a:rect l="l" t="t" r="r" b="b"/>
              <a:pathLst>
                <a:path w="995" h="906" extrusionOk="0">
                  <a:moveTo>
                    <a:pt x="476" y="0"/>
                  </a:moveTo>
                  <a:cubicBezTo>
                    <a:pt x="333" y="0"/>
                    <a:pt x="194" y="63"/>
                    <a:pt x="106" y="163"/>
                  </a:cubicBezTo>
                  <a:cubicBezTo>
                    <a:pt x="1" y="417"/>
                    <a:pt x="43" y="671"/>
                    <a:pt x="254" y="840"/>
                  </a:cubicBezTo>
                  <a:cubicBezTo>
                    <a:pt x="328" y="884"/>
                    <a:pt x="409" y="905"/>
                    <a:pt x="489" y="905"/>
                  </a:cubicBezTo>
                  <a:cubicBezTo>
                    <a:pt x="639" y="905"/>
                    <a:pt x="785" y="830"/>
                    <a:pt x="868" y="692"/>
                  </a:cubicBezTo>
                  <a:cubicBezTo>
                    <a:pt x="995" y="481"/>
                    <a:pt x="910" y="227"/>
                    <a:pt x="741" y="100"/>
                  </a:cubicBezTo>
                  <a:lnTo>
                    <a:pt x="762" y="100"/>
                  </a:lnTo>
                  <a:cubicBezTo>
                    <a:pt x="675" y="31"/>
                    <a:pt x="575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71"/>
            <p:cNvSpPr/>
            <p:nvPr/>
          </p:nvSpPr>
          <p:spPr>
            <a:xfrm flipH="1">
              <a:off x="2374250" y="3842425"/>
              <a:ext cx="280275" cy="102600"/>
            </a:xfrm>
            <a:custGeom>
              <a:avLst/>
              <a:gdLst/>
              <a:ahLst/>
              <a:cxnLst/>
              <a:rect l="l" t="t" r="r" b="b"/>
              <a:pathLst>
                <a:path w="11211" h="4104" extrusionOk="0">
                  <a:moveTo>
                    <a:pt x="614" y="1"/>
                  </a:moveTo>
                  <a:cubicBezTo>
                    <a:pt x="614" y="1"/>
                    <a:pt x="64" y="43"/>
                    <a:pt x="1" y="424"/>
                  </a:cubicBezTo>
                  <a:lnTo>
                    <a:pt x="10956" y="4104"/>
                  </a:lnTo>
                  <a:lnTo>
                    <a:pt x="11210" y="319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71"/>
            <p:cNvSpPr/>
            <p:nvPr/>
          </p:nvSpPr>
          <p:spPr>
            <a:xfrm flipH="1">
              <a:off x="2467850" y="3819300"/>
              <a:ext cx="22225" cy="24225"/>
            </a:xfrm>
            <a:custGeom>
              <a:avLst/>
              <a:gdLst/>
              <a:ahLst/>
              <a:cxnLst/>
              <a:rect l="l" t="t" r="r" b="b"/>
              <a:pathLst>
                <a:path w="889" h="969" extrusionOk="0">
                  <a:moveTo>
                    <a:pt x="90" y="0"/>
                  </a:moveTo>
                  <a:cubicBezTo>
                    <a:pt x="60" y="0"/>
                    <a:pt x="43" y="7"/>
                    <a:pt x="43" y="16"/>
                  </a:cubicBezTo>
                  <a:cubicBezTo>
                    <a:pt x="0" y="80"/>
                    <a:pt x="275" y="186"/>
                    <a:pt x="487" y="439"/>
                  </a:cubicBezTo>
                  <a:cubicBezTo>
                    <a:pt x="698" y="714"/>
                    <a:pt x="741" y="968"/>
                    <a:pt x="804" y="968"/>
                  </a:cubicBezTo>
                  <a:cubicBezTo>
                    <a:pt x="846" y="968"/>
                    <a:pt x="889" y="630"/>
                    <a:pt x="614" y="313"/>
                  </a:cubicBezTo>
                  <a:cubicBezTo>
                    <a:pt x="419" y="69"/>
                    <a:pt x="187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71"/>
            <p:cNvSpPr/>
            <p:nvPr/>
          </p:nvSpPr>
          <p:spPr>
            <a:xfrm flipH="1">
              <a:off x="2506450" y="3821600"/>
              <a:ext cx="15875" cy="26675"/>
            </a:xfrm>
            <a:custGeom>
              <a:avLst/>
              <a:gdLst/>
              <a:ahLst/>
              <a:cxnLst/>
              <a:rect l="l" t="t" r="r" b="b"/>
              <a:pathLst>
                <a:path w="635" h="1067" extrusionOk="0">
                  <a:moveTo>
                    <a:pt x="39" y="0"/>
                  </a:moveTo>
                  <a:cubicBezTo>
                    <a:pt x="28" y="0"/>
                    <a:pt x="22" y="3"/>
                    <a:pt x="22" y="9"/>
                  </a:cubicBezTo>
                  <a:cubicBezTo>
                    <a:pt x="0" y="72"/>
                    <a:pt x="191" y="221"/>
                    <a:pt x="318" y="517"/>
                  </a:cubicBezTo>
                  <a:cubicBezTo>
                    <a:pt x="444" y="813"/>
                    <a:pt x="402" y="1067"/>
                    <a:pt x="444" y="1067"/>
                  </a:cubicBezTo>
                  <a:cubicBezTo>
                    <a:pt x="508" y="1067"/>
                    <a:pt x="635" y="813"/>
                    <a:pt x="508" y="432"/>
                  </a:cubicBezTo>
                  <a:cubicBezTo>
                    <a:pt x="380" y="121"/>
                    <a:pt x="110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71"/>
            <p:cNvSpPr/>
            <p:nvPr/>
          </p:nvSpPr>
          <p:spPr>
            <a:xfrm flipH="1">
              <a:off x="2544575" y="3824425"/>
              <a:ext cx="9475" cy="26525"/>
            </a:xfrm>
            <a:custGeom>
              <a:avLst/>
              <a:gdLst/>
              <a:ahLst/>
              <a:cxnLst/>
              <a:rect l="l" t="t" r="r" b="b"/>
              <a:pathLst>
                <a:path w="379" h="1061" extrusionOk="0">
                  <a:moveTo>
                    <a:pt x="29" y="0"/>
                  </a:moveTo>
                  <a:cubicBezTo>
                    <a:pt x="26" y="0"/>
                    <a:pt x="24" y="1"/>
                    <a:pt x="22" y="2"/>
                  </a:cubicBezTo>
                  <a:cubicBezTo>
                    <a:pt x="0" y="23"/>
                    <a:pt x="85" y="234"/>
                    <a:pt x="127" y="531"/>
                  </a:cubicBezTo>
                  <a:cubicBezTo>
                    <a:pt x="191" y="827"/>
                    <a:pt x="106" y="1038"/>
                    <a:pt x="170" y="1059"/>
                  </a:cubicBezTo>
                  <a:cubicBezTo>
                    <a:pt x="171" y="1060"/>
                    <a:pt x="173" y="1061"/>
                    <a:pt x="176" y="1061"/>
                  </a:cubicBezTo>
                  <a:cubicBezTo>
                    <a:pt x="226" y="1061"/>
                    <a:pt x="378" y="833"/>
                    <a:pt x="318" y="509"/>
                  </a:cubicBezTo>
                  <a:cubicBezTo>
                    <a:pt x="277" y="188"/>
                    <a:pt x="85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71"/>
            <p:cNvSpPr/>
            <p:nvPr/>
          </p:nvSpPr>
          <p:spPr>
            <a:xfrm flipH="1">
              <a:off x="2446175" y="3786075"/>
              <a:ext cx="29625" cy="13600"/>
            </a:xfrm>
            <a:custGeom>
              <a:avLst/>
              <a:gdLst/>
              <a:ahLst/>
              <a:cxnLst/>
              <a:rect l="l" t="t" r="r" b="b"/>
              <a:pathLst>
                <a:path w="1185" h="544" extrusionOk="0">
                  <a:moveTo>
                    <a:pt x="274" y="0"/>
                  </a:moveTo>
                  <a:cubicBezTo>
                    <a:pt x="105" y="0"/>
                    <a:pt x="1" y="50"/>
                    <a:pt x="1" y="76"/>
                  </a:cubicBezTo>
                  <a:cubicBezTo>
                    <a:pt x="1" y="140"/>
                    <a:pt x="254" y="140"/>
                    <a:pt x="572" y="267"/>
                  </a:cubicBezTo>
                  <a:cubicBezTo>
                    <a:pt x="871" y="386"/>
                    <a:pt x="1057" y="544"/>
                    <a:pt x="1113" y="544"/>
                  </a:cubicBezTo>
                  <a:cubicBezTo>
                    <a:pt x="1116" y="544"/>
                    <a:pt x="1119" y="543"/>
                    <a:pt x="1121" y="542"/>
                  </a:cubicBezTo>
                  <a:cubicBezTo>
                    <a:pt x="1185" y="499"/>
                    <a:pt x="1016" y="246"/>
                    <a:pt x="656" y="76"/>
                  </a:cubicBezTo>
                  <a:cubicBezTo>
                    <a:pt x="510" y="20"/>
                    <a:pt x="380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71"/>
            <p:cNvSpPr/>
            <p:nvPr/>
          </p:nvSpPr>
          <p:spPr>
            <a:xfrm flipH="1">
              <a:off x="2411275" y="3747250"/>
              <a:ext cx="47600" cy="15900"/>
            </a:xfrm>
            <a:custGeom>
              <a:avLst/>
              <a:gdLst/>
              <a:ahLst/>
              <a:cxnLst/>
              <a:rect l="l" t="t" r="r" b="b"/>
              <a:pathLst>
                <a:path w="1904" h="636" extrusionOk="0">
                  <a:moveTo>
                    <a:pt x="1481" y="191"/>
                  </a:moveTo>
                  <a:cubicBezTo>
                    <a:pt x="1608" y="191"/>
                    <a:pt x="1713" y="212"/>
                    <a:pt x="1713" y="297"/>
                  </a:cubicBezTo>
                  <a:cubicBezTo>
                    <a:pt x="1713" y="329"/>
                    <a:pt x="1713" y="334"/>
                    <a:pt x="1711" y="334"/>
                  </a:cubicBezTo>
                  <a:cubicBezTo>
                    <a:pt x="1709" y="334"/>
                    <a:pt x="1707" y="333"/>
                    <a:pt x="1704" y="333"/>
                  </a:cubicBezTo>
                  <a:cubicBezTo>
                    <a:pt x="1701" y="333"/>
                    <a:pt x="1698" y="334"/>
                    <a:pt x="1692" y="339"/>
                  </a:cubicBezTo>
                  <a:cubicBezTo>
                    <a:pt x="1650" y="361"/>
                    <a:pt x="1586" y="382"/>
                    <a:pt x="1544" y="382"/>
                  </a:cubicBezTo>
                  <a:cubicBezTo>
                    <a:pt x="1438" y="424"/>
                    <a:pt x="1290" y="445"/>
                    <a:pt x="1185" y="466"/>
                  </a:cubicBezTo>
                  <a:cubicBezTo>
                    <a:pt x="1015" y="509"/>
                    <a:pt x="804" y="509"/>
                    <a:pt x="571" y="509"/>
                  </a:cubicBezTo>
                  <a:cubicBezTo>
                    <a:pt x="461" y="467"/>
                    <a:pt x="341" y="444"/>
                    <a:pt x="213" y="433"/>
                  </a:cubicBezTo>
                  <a:lnTo>
                    <a:pt x="213" y="433"/>
                  </a:lnTo>
                  <a:cubicBezTo>
                    <a:pt x="299" y="393"/>
                    <a:pt x="413" y="343"/>
                    <a:pt x="550" y="297"/>
                  </a:cubicBezTo>
                  <a:cubicBezTo>
                    <a:pt x="741" y="234"/>
                    <a:pt x="952" y="191"/>
                    <a:pt x="1142" y="191"/>
                  </a:cubicBezTo>
                  <a:close/>
                  <a:moveTo>
                    <a:pt x="1121" y="1"/>
                  </a:moveTo>
                  <a:cubicBezTo>
                    <a:pt x="910" y="22"/>
                    <a:pt x="698" y="86"/>
                    <a:pt x="508" y="149"/>
                  </a:cubicBezTo>
                  <a:cubicBezTo>
                    <a:pt x="292" y="257"/>
                    <a:pt x="145" y="356"/>
                    <a:pt x="73" y="425"/>
                  </a:cubicBezTo>
                  <a:lnTo>
                    <a:pt x="73" y="425"/>
                  </a:lnTo>
                  <a:cubicBezTo>
                    <a:pt x="49" y="424"/>
                    <a:pt x="25" y="424"/>
                    <a:pt x="0" y="424"/>
                  </a:cubicBezTo>
                  <a:cubicBezTo>
                    <a:pt x="16" y="434"/>
                    <a:pt x="31" y="443"/>
                    <a:pt x="47" y="451"/>
                  </a:cubicBezTo>
                  <a:lnTo>
                    <a:pt x="47" y="451"/>
                  </a:lnTo>
                  <a:cubicBezTo>
                    <a:pt x="24" y="477"/>
                    <a:pt x="16" y="497"/>
                    <a:pt x="21" y="509"/>
                  </a:cubicBezTo>
                  <a:cubicBezTo>
                    <a:pt x="23" y="510"/>
                    <a:pt x="26" y="511"/>
                    <a:pt x="29" y="511"/>
                  </a:cubicBezTo>
                  <a:cubicBezTo>
                    <a:pt x="42" y="511"/>
                    <a:pt x="68" y="500"/>
                    <a:pt x="107" y="482"/>
                  </a:cubicBezTo>
                  <a:lnTo>
                    <a:pt x="107" y="482"/>
                  </a:lnTo>
                  <a:cubicBezTo>
                    <a:pt x="242" y="547"/>
                    <a:pt x="383" y="581"/>
                    <a:pt x="550" y="614"/>
                  </a:cubicBezTo>
                  <a:cubicBezTo>
                    <a:pt x="762" y="635"/>
                    <a:pt x="973" y="635"/>
                    <a:pt x="1185" y="635"/>
                  </a:cubicBezTo>
                  <a:cubicBezTo>
                    <a:pt x="1333" y="635"/>
                    <a:pt x="1438" y="614"/>
                    <a:pt x="1565" y="572"/>
                  </a:cubicBezTo>
                  <a:cubicBezTo>
                    <a:pt x="1650" y="551"/>
                    <a:pt x="1692" y="551"/>
                    <a:pt x="1777" y="509"/>
                  </a:cubicBezTo>
                  <a:cubicBezTo>
                    <a:pt x="1883" y="445"/>
                    <a:pt x="1904" y="339"/>
                    <a:pt x="1883" y="234"/>
                  </a:cubicBezTo>
                  <a:cubicBezTo>
                    <a:pt x="1861" y="128"/>
                    <a:pt x="1777" y="86"/>
                    <a:pt x="1692" y="22"/>
                  </a:cubicBezTo>
                  <a:cubicBezTo>
                    <a:pt x="1608" y="1"/>
                    <a:pt x="1565" y="1"/>
                    <a:pt x="1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71"/>
            <p:cNvSpPr/>
            <p:nvPr/>
          </p:nvSpPr>
          <p:spPr>
            <a:xfrm flipH="1">
              <a:off x="2446175" y="3713225"/>
              <a:ext cx="21700" cy="47275"/>
            </a:xfrm>
            <a:custGeom>
              <a:avLst/>
              <a:gdLst/>
              <a:ahLst/>
              <a:cxnLst/>
              <a:rect l="l" t="t" r="r" b="b"/>
              <a:pathLst>
                <a:path w="868" h="1891" extrusionOk="0">
                  <a:moveTo>
                    <a:pt x="497" y="1"/>
                  </a:moveTo>
                  <a:cubicBezTo>
                    <a:pt x="417" y="1"/>
                    <a:pt x="340" y="28"/>
                    <a:pt x="276" y="93"/>
                  </a:cubicBezTo>
                  <a:cubicBezTo>
                    <a:pt x="233" y="135"/>
                    <a:pt x="212" y="199"/>
                    <a:pt x="149" y="283"/>
                  </a:cubicBezTo>
                  <a:cubicBezTo>
                    <a:pt x="106" y="389"/>
                    <a:pt x="43" y="516"/>
                    <a:pt x="22" y="643"/>
                  </a:cubicBezTo>
                  <a:cubicBezTo>
                    <a:pt x="1" y="854"/>
                    <a:pt x="1" y="1087"/>
                    <a:pt x="64" y="1277"/>
                  </a:cubicBezTo>
                  <a:cubicBezTo>
                    <a:pt x="163" y="1632"/>
                    <a:pt x="352" y="1766"/>
                    <a:pt x="378" y="1766"/>
                  </a:cubicBezTo>
                  <a:cubicBezTo>
                    <a:pt x="380" y="1766"/>
                    <a:pt x="381" y="1765"/>
                    <a:pt x="381" y="1764"/>
                  </a:cubicBezTo>
                  <a:cubicBezTo>
                    <a:pt x="297" y="1595"/>
                    <a:pt x="255" y="1404"/>
                    <a:pt x="170" y="1256"/>
                  </a:cubicBezTo>
                  <a:cubicBezTo>
                    <a:pt x="128" y="1066"/>
                    <a:pt x="128" y="854"/>
                    <a:pt x="170" y="664"/>
                  </a:cubicBezTo>
                  <a:cubicBezTo>
                    <a:pt x="191" y="558"/>
                    <a:pt x="233" y="453"/>
                    <a:pt x="276" y="347"/>
                  </a:cubicBezTo>
                  <a:cubicBezTo>
                    <a:pt x="331" y="255"/>
                    <a:pt x="386" y="195"/>
                    <a:pt x="427" y="195"/>
                  </a:cubicBezTo>
                  <a:cubicBezTo>
                    <a:pt x="434" y="195"/>
                    <a:pt x="439" y="196"/>
                    <a:pt x="445" y="199"/>
                  </a:cubicBezTo>
                  <a:cubicBezTo>
                    <a:pt x="466" y="220"/>
                    <a:pt x="551" y="326"/>
                    <a:pt x="572" y="431"/>
                  </a:cubicBezTo>
                  <a:cubicBezTo>
                    <a:pt x="593" y="537"/>
                    <a:pt x="593" y="664"/>
                    <a:pt x="593" y="770"/>
                  </a:cubicBezTo>
                  <a:cubicBezTo>
                    <a:pt x="593" y="960"/>
                    <a:pt x="572" y="1172"/>
                    <a:pt x="508" y="1362"/>
                  </a:cubicBezTo>
                  <a:cubicBezTo>
                    <a:pt x="529" y="1679"/>
                    <a:pt x="381" y="1870"/>
                    <a:pt x="424" y="1891"/>
                  </a:cubicBezTo>
                  <a:cubicBezTo>
                    <a:pt x="445" y="1891"/>
                    <a:pt x="593" y="1764"/>
                    <a:pt x="741" y="1404"/>
                  </a:cubicBezTo>
                  <a:cubicBezTo>
                    <a:pt x="804" y="1193"/>
                    <a:pt x="868" y="981"/>
                    <a:pt x="868" y="770"/>
                  </a:cubicBezTo>
                  <a:cubicBezTo>
                    <a:pt x="868" y="643"/>
                    <a:pt x="868" y="516"/>
                    <a:pt x="847" y="410"/>
                  </a:cubicBezTo>
                  <a:cubicBezTo>
                    <a:pt x="847" y="241"/>
                    <a:pt x="741" y="93"/>
                    <a:pt x="572" y="8"/>
                  </a:cubicBezTo>
                  <a:cubicBezTo>
                    <a:pt x="547" y="3"/>
                    <a:pt x="522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71"/>
            <p:cNvSpPr/>
            <p:nvPr/>
          </p:nvSpPr>
          <p:spPr>
            <a:xfrm flipH="1">
              <a:off x="1851875" y="3165175"/>
              <a:ext cx="629750" cy="590575"/>
            </a:xfrm>
            <a:custGeom>
              <a:avLst/>
              <a:gdLst/>
              <a:ahLst/>
              <a:cxnLst/>
              <a:rect l="l" t="t" r="r" b="b"/>
              <a:pathLst>
                <a:path w="25190" h="23623" extrusionOk="0">
                  <a:moveTo>
                    <a:pt x="5413" y="2991"/>
                  </a:moveTo>
                  <a:cubicBezTo>
                    <a:pt x="5412" y="2993"/>
                    <a:pt x="5410" y="3000"/>
                    <a:pt x="5405" y="3013"/>
                  </a:cubicBezTo>
                  <a:lnTo>
                    <a:pt x="5405" y="3013"/>
                  </a:lnTo>
                  <a:cubicBezTo>
                    <a:pt x="5408" y="3006"/>
                    <a:pt x="5410" y="2998"/>
                    <a:pt x="5413" y="2991"/>
                  </a:cubicBezTo>
                  <a:close/>
                  <a:moveTo>
                    <a:pt x="5405" y="3013"/>
                  </a:moveTo>
                  <a:lnTo>
                    <a:pt x="5405" y="3013"/>
                  </a:lnTo>
                  <a:cubicBezTo>
                    <a:pt x="5394" y="3044"/>
                    <a:pt x="5383" y="3076"/>
                    <a:pt x="5373" y="3108"/>
                  </a:cubicBezTo>
                  <a:cubicBezTo>
                    <a:pt x="5388" y="3064"/>
                    <a:pt x="5399" y="3032"/>
                    <a:pt x="5405" y="3013"/>
                  </a:cubicBezTo>
                  <a:close/>
                  <a:moveTo>
                    <a:pt x="9745" y="1"/>
                  </a:moveTo>
                  <a:cubicBezTo>
                    <a:pt x="7855" y="1"/>
                    <a:pt x="6104" y="1068"/>
                    <a:pt x="5413" y="2991"/>
                  </a:cubicBezTo>
                  <a:lnTo>
                    <a:pt x="5413" y="2991"/>
                  </a:lnTo>
                  <a:cubicBezTo>
                    <a:pt x="5413" y="2991"/>
                    <a:pt x="5413" y="2991"/>
                    <a:pt x="5413" y="2991"/>
                  </a:cubicBezTo>
                  <a:lnTo>
                    <a:pt x="5413" y="2991"/>
                  </a:lnTo>
                  <a:cubicBezTo>
                    <a:pt x="5418" y="2991"/>
                    <a:pt x="3993" y="7295"/>
                    <a:pt x="1" y="20217"/>
                  </a:cubicBezTo>
                  <a:lnTo>
                    <a:pt x="7340" y="22311"/>
                  </a:lnTo>
                  <a:lnTo>
                    <a:pt x="12056" y="18293"/>
                  </a:lnTo>
                  <a:lnTo>
                    <a:pt x="13938" y="23622"/>
                  </a:lnTo>
                  <a:lnTo>
                    <a:pt x="25190" y="19900"/>
                  </a:lnTo>
                  <a:cubicBezTo>
                    <a:pt x="25190" y="19900"/>
                    <a:pt x="16942" y="6639"/>
                    <a:pt x="14657" y="2981"/>
                  </a:cubicBezTo>
                  <a:cubicBezTo>
                    <a:pt x="13402" y="936"/>
                    <a:pt x="11513" y="1"/>
                    <a:pt x="9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71"/>
            <p:cNvSpPr/>
            <p:nvPr/>
          </p:nvSpPr>
          <p:spPr>
            <a:xfrm flipH="1">
              <a:off x="1768325" y="3293600"/>
              <a:ext cx="463725" cy="342125"/>
            </a:xfrm>
            <a:custGeom>
              <a:avLst/>
              <a:gdLst/>
              <a:ahLst/>
              <a:cxnLst/>
              <a:rect l="l" t="t" r="r" b="b"/>
              <a:pathLst>
                <a:path w="18549" h="13685" extrusionOk="0">
                  <a:moveTo>
                    <a:pt x="14107" y="1"/>
                  </a:moveTo>
                  <a:lnTo>
                    <a:pt x="11104" y="10258"/>
                  </a:lnTo>
                  <a:lnTo>
                    <a:pt x="0" y="11464"/>
                  </a:lnTo>
                  <a:lnTo>
                    <a:pt x="0" y="13431"/>
                  </a:lnTo>
                  <a:lnTo>
                    <a:pt x="16328" y="13684"/>
                  </a:lnTo>
                  <a:lnTo>
                    <a:pt x="18548" y="297"/>
                  </a:lnTo>
                  <a:lnTo>
                    <a:pt x="14107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71"/>
            <p:cNvSpPr/>
            <p:nvPr/>
          </p:nvSpPr>
          <p:spPr>
            <a:xfrm flipH="1">
              <a:off x="1548375" y="3645225"/>
              <a:ext cx="1106150" cy="738650"/>
            </a:xfrm>
            <a:custGeom>
              <a:avLst/>
              <a:gdLst/>
              <a:ahLst/>
              <a:cxnLst/>
              <a:rect l="l" t="t" r="r" b="b"/>
              <a:pathLst>
                <a:path w="44246" h="29546" extrusionOk="0">
                  <a:moveTo>
                    <a:pt x="18486" y="0"/>
                  </a:moveTo>
                  <a:cubicBezTo>
                    <a:pt x="16096" y="0"/>
                    <a:pt x="13833" y="1036"/>
                    <a:pt x="12247" y="2813"/>
                  </a:cubicBezTo>
                  <a:cubicBezTo>
                    <a:pt x="11718" y="3426"/>
                    <a:pt x="11316" y="4124"/>
                    <a:pt x="11104" y="4907"/>
                  </a:cubicBezTo>
                  <a:lnTo>
                    <a:pt x="1" y="25612"/>
                  </a:lnTo>
                  <a:lnTo>
                    <a:pt x="7086" y="29546"/>
                  </a:lnTo>
                  <a:lnTo>
                    <a:pt x="20347" y="10638"/>
                  </a:lnTo>
                  <a:lnTo>
                    <a:pt x="27749" y="10723"/>
                  </a:lnTo>
                  <a:lnTo>
                    <a:pt x="44246" y="402"/>
                  </a:lnTo>
                  <a:lnTo>
                    <a:pt x="33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71"/>
            <p:cNvSpPr/>
            <p:nvPr/>
          </p:nvSpPr>
          <p:spPr>
            <a:xfrm flipH="1">
              <a:off x="1940175" y="3319000"/>
              <a:ext cx="642950" cy="325725"/>
            </a:xfrm>
            <a:custGeom>
              <a:avLst/>
              <a:gdLst/>
              <a:ahLst/>
              <a:cxnLst/>
              <a:rect l="l" t="t" r="r" b="b"/>
              <a:pathLst>
                <a:path w="25718" h="13029" extrusionOk="0">
                  <a:moveTo>
                    <a:pt x="635" y="0"/>
                  </a:moveTo>
                  <a:cubicBezTo>
                    <a:pt x="296" y="0"/>
                    <a:pt x="21" y="254"/>
                    <a:pt x="0" y="613"/>
                  </a:cubicBezTo>
                  <a:cubicBezTo>
                    <a:pt x="0" y="719"/>
                    <a:pt x="21" y="825"/>
                    <a:pt x="85" y="888"/>
                  </a:cubicBezTo>
                  <a:lnTo>
                    <a:pt x="6239" y="13028"/>
                  </a:lnTo>
                  <a:lnTo>
                    <a:pt x="25718" y="13028"/>
                  </a:lnTo>
                  <a:lnTo>
                    <a:pt x="24935" y="11442"/>
                  </a:lnTo>
                  <a:lnTo>
                    <a:pt x="19288" y="11273"/>
                  </a:lnTo>
                  <a:lnTo>
                    <a:pt x="14699" y="1058"/>
                  </a:lnTo>
                  <a:cubicBezTo>
                    <a:pt x="14403" y="423"/>
                    <a:pt x="13768" y="0"/>
                    <a:pt x="130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71"/>
            <p:cNvSpPr/>
            <p:nvPr/>
          </p:nvSpPr>
          <p:spPr>
            <a:xfrm flipH="1">
              <a:off x="2331950" y="3456450"/>
              <a:ext cx="39700" cy="39700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83" y="1"/>
                  </a:moveTo>
                  <a:cubicBezTo>
                    <a:pt x="339" y="1"/>
                    <a:pt x="1" y="339"/>
                    <a:pt x="1" y="783"/>
                  </a:cubicBezTo>
                  <a:cubicBezTo>
                    <a:pt x="1" y="1249"/>
                    <a:pt x="339" y="1587"/>
                    <a:pt x="783" y="1587"/>
                  </a:cubicBezTo>
                  <a:cubicBezTo>
                    <a:pt x="1249" y="1587"/>
                    <a:pt x="1587" y="1249"/>
                    <a:pt x="1587" y="783"/>
                  </a:cubicBezTo>
                  <a:cubicBezTo>
                    <a:pt x="1587" y="339"/>
                    <a:pt x="1249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71"/>
            <p:cNvSpPr/>
            <p:nvPr/>
          </p:nvSpPr>
          <p:spPr>
            <a:xfrm flipH="1">
              <a:off x="1309375" y="3023250"/>
              <a:ext cx="583225" cy="622000"/>
            </a:xfrm>
            <a:custGeom>
              <a:avLst/>
              <a:gdLst/>
              <a:ahLst/>
              <a:cxnLst/>
              <a:rect l="l" t="t" r="r" b="b"/>
              <a:pathLst>
                <a:path w="23329" h="24880" extrusionOk="0">
                  <a:moveTo>
                    <a:pt x="12604" y="0"/>
                  </a:moveTo>
                  <a:cubicBezTo>
                    <a:pt x="11840" y="0"/>
                    <a:pt x="11271" y="59"/>
                    <a:pt x="9687" y="346"/>
                  </a:cubicBezTo>
                  <a:lnTo>
                    <a:pt x="9306" y="346"/>
                  </a:lnTo>
                  <a:cubicBezTo>
                    <a:pt x="9185" y="341"/>
                    <a:pt x="9066" y="339"/>
                    <a:pt x="8948" y="339"/>
                  </a:cubicBezTo>
                  <a:cubicBezTo>
                    <a:pt x="1072" y="339"/>
                    <a:pt x="148" y="11322"/>
                    <a:pt x="148" y="11322"/>
                  </a:cubicBezTo>
                  <a:lnTo>
                    <a:pt x="3892" y="11619"/>
                  </a:lnTo>
                  <a:lnTo>
                    <a:pt x="2898" y="19380"/>
                  </a:lnTo>
                  <a:lnTo>
                    <a:pt x="0" y="24879"/>
                  </a:lnTo>
                  <a:lnTo>
                    <a:pt x="15799" y="24858"/>
                  </a:lnTo>
                  <a:lnTo>
                    <a:pt x="16666" y="11999"/>
                  </a:lnTo>
                  <a:lnTo>
                    <a:pt x="23265" y="11830"/>
                  </a:lnTo>
                  <a:cubicBezTo>
                    <a:pt x="23328" y="11830"/>
                    <a:pt x="22524" y="7029"/>
                    <a:pt x="21890" y="4089"/>
                  </a:cubicBezTo>
                  <a:cubicBezTo>
                    <a:pt x="21234" y="1150"/>
                    <a:pt x="16878" y="29"/>
                    <a:pt x="14890" y="29"/>
                  </a:cubicBezTo>
                  <a:cubicBezTo>
                    <a:pt x="13762" y="29"/>
                    <a:pt x="13136" y="0"/>
                    <a:pt x="12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71"/>
            <p:cNvSpPr/>
            <p:nvPr/>
          </p:nvSpPr>
          <p:spPr>
            <a:xfrm flipH="1">
              <a:off x="1782075" y="3185750"/>
              <a:ext cx="37025" cy="306150"/>
            </a:xfrm>
            <a:custGeom>
              <a:avLst/>
              <a:gdLst/>
              <a:ahLst/>
              <a:cxnLst/>
              <a:rect l="l" t="t" r="r" b="b"/>
              <a:pathLst>
                <a:path w="1481" h="12246" extrusionOk="0">
                  <a:moveTo>
                    <a:pt x="1438" y="0"/>
                  </a:moveTo>
                  <a:cubicBezTo>
                    <a:pt x="1375" y="0"/>
                    <a:pt x="1058" y="2729"/>
                    <a:pt x="656" y="6113"/>
                  </a:cubicBezTo>
                  <a:cubicBezTo>
                    <a:pt x="275" y="9496"/>
                    <a:pt x="0" y="12246"/>
                    <a:pt x="21" y="12246"/>
                  </a:cubicBezTo>
                  <a:cubicBezTo>
                    <a:pt x="64" y="12246"/>
                    <a:pt x="402" y="9518"/>
                    <a:pt x="804" y="6134"/>
                  </a:cubicBezTo>
                  <a:cubicBezTo>
                    <a:pt x="1184" y="2750"/>
                    <a:pt x="1481" y="0"/>
                    <a:pt x="1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71"/>
            <p:cNvSpPr/>
            <p:nvPr/>
          </p:nvSpPr>
          <p:spPr>
            <a:xfrm flipH="1">
              <a:off x="1330525" y="3319525"/>
              <a:ext cx="739725" cy="338975"/>
            </a:xfrm>
            <a:custGeom>
              <a:avLst/>
              <a:gdLst/>
              <a:ahLst/>
              <a:cxnLst/>
              <a:rect l="l" t="t" r="r" b="b"/>
              <a:pathLst>
                <a:path w="29589" h="13559" extrusionOk="0">
                  <a:moveTo>
                    <a:pt x="29588" y="0"/>
                  </a:moveTo>
                  <a:lnTo>
                    <a:pt x="23666" y="169"/>
                  </a:lnTo>
                  <a:lnTo>
                    <a:pt x="23264" y="7508"/>
                  </a:lnTo>
                  <a:lnTo>
                    <a:pt x="10046" y="10659"/>
                  </a:lnTo>
                  <a:lnTo>
                    <a:pt x="6620" y="8418"/>
                  </a:lnTo>
                  <a:lnTo>
                    <a:pt x="1713" y="8989"/>
                  </a:lnTo>
                  <a:lnTo>
                    <a:pt x="0" y="11273"/>
                  </a:lnTo>
                  <a:lnTo>
                    <a:pt x="4145" y="11400"/>
                  </a:lnTo>
                  <a:lnTo>
                    <a:pt x="4970" y="13028"/>
                  </a:lnTo>
                  <a:lnTo>
                    <a:pt x="24301" y="13557"/>
                  </a:lnTo>
                  <a:lnTo>
                    <a:pt x="24322" y="13557"/>
                  </a:lnTo>
                  <a:cubicBezTo>
                    <a:pt x="24361" y="13558"/>
                    <a:pt x="24400" y="13558"/>
                    <a:pt x="24439" y="13558"/>
                  </a:cubicBezTo>
                  <a:cubicBezTo>
                    <a:pt x="27157" y="13558"/>
                    <a:pt x="29399" y="11382"/>
                    <a:pt x="29461" y="8650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71"/>
            <p:cNvSpPr/>
            <p:nvPr/>
          </p:nvSpPr>
          <p:spPr>
            <a:xfrm flipH="1">
              <a:off x="1300925" y="3168825"/>
              <a:ext cx="181900" cy="155475"/>
            </a:xfrm>
            <a:custGeom>
              <a:avLst/>
              <a:gdLst/>
              <a:ahLst/>
              <a:cxnLst/>
              <a:rect l="l" t="t" r="r" b="b"/>
              <a:pathLst>
                <a:path w="7276" h="6219" extrusionOk="0">
                  <a:moveTo>
                    <a:pt x="169" y="1"/>
                  </a:moveTo>
                  <a:cubicBezTo>
                    <a:pt x="148" y="149"/>
                    <a:pt x="106" y="318"/>
                    <a:pt x="106" y="466"/>
                  </a:cubicBezTo>
                  <a:cubicBezTo>
                    <a:pt x="85" y="762"/>
                    <a:pt x="85" y="1206"/>
                    <a:pt x="64" y="1777"/>
                  </a:cubicBezTo>
                  <a:cubicBezTo>
                    <a:pt x="42" y="2877"/>
                    <a:pt x="0" y="4421"/>
                    <a:pt x="64" y="6134"/>
                  </a:cubicBezTo>
                  <a:lnTo>
                    <a:pt x="64" y="6219"/>
                  </a:lnTo>
                  <a:lnTo>
                    <a:pt x="719" y="6219"/>
                  </a:lnTo>
                  <a:cubicBezTo>
                    <a:pt x="2580" y="6197"/>
                    <a:pt x="4272" y="6134"/>
                    <a:pt x="5478" y="6113"/>
                  </a:cubicBezTo>
                  <a:lnTo>
                    <a:pt x="6937" y="6049"/>
                  </a:lnTo>
                  <a:cubicBezTo>
                    <a:pt x="6408" y="6028"/>
                    <a:pt x="7276" y="6007"/>
                    <a:pt x="6958" y="5965"/>
                  </a:cubicBezTo>
                  <a:lnTo>
                    <a:pt x="5499" y="5965"/>
                  </a:lnTo>
                  <a:cubicBezTo>
                    <a:pt x="4293" y="6007"/>
                    <a:pt x="2602" y="6028"/>
                    <a:pt x="740" y="6049"/>
                  </a:cubicBezTo>
                  <a:lnTo>
                    <a:pt x="209" y="6049"/>
                  </a:lnTo>
                  <a:cubicBezTo>
                    <a:pt x="149" y="4370"/>
                    <a:pt x="169" y="2859"/>
                    <a:pt x="169" y="1777"/>
                  </a:cubicBezTo>
                  <a:lnTo>
                    <a:pt x="169" y="466"/>
                  </a:lnTo>
                  <a:cubicBezTo>
                    <a:pt x="190" y="318"/>
                    <a:pt x="190" y="149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71"/>
            <p:cNvSpPr/>
            <p:nvPr/>
          </p:nvSpPr>
          <p:spPr>
            <a:xfrm flipH="1">
              <a:off x="1563175" y="3321625"/>
              <a:ext cx="202525" cy="167650"/>
            </a:xfrm>
            <a:custGeom>
              <a:avLst/>
              <a:gdLst/>
              <a:ahLst/>
              <a:cxnLst/>
              <a:rect l="l" t="t" r="r" b="b"/>
              <a:pathLst>
                <a:path w="8101" h="6706" extrusionOk="0">
                  <a:moveTo>
                    <a:pt x="8100" y="1"/>
                  </a:moveTo>
                  <a:cubicBezTo>
                    <a:pt x="7995" y="107"/>
                    <a:pt x="7910" y="233"/>
                    <a:pt x="7868" y="339"/>
                  </a:cubicBezTo>
                  <a:cubicBezTo>
                    <a:pt x="7783" y="466"/>
                    <a:pt x="7699" y="614"/>
                    <a:pt x="7593" y="762"/>
                  </a:cubicBezTo>
                  <a:cubicBezTo>
                    <a:pt x="7487" y="931"/>
                    <a:pt x="7360" y="1101"/>
                    <a:pt x="7233" y="1291"/>
                  </a:cubicBezTo>
                  <a:cubicBezTo>
                    <a:pt x="6874" y="1735"/>
                    <a:pt x="6514" y="2200"/>
                    <a:pt x="6134" y="2623"/>
                  </a:cubicBezTo>
                  <a:cubicBezTo>
                    <a:pt x="5182" y="3638"/>
                    <a:pt x="4124" y="4548"/>
                    <a:pt x="2940" y="5288"/>
                  </a:cubicBezTo>
                  <a:cubicBezTo>
                    <a:pt x="2475" y="5584"/>
                    <a:pt x="1967" y="5859"/>
                    <a:pt x="1460" y="6113"/>
                  </a:cubicBezTo>
                  <a:cubicBezTo>
                    <a:pt x="1227" y="6219"/>
                    <a:pt x="1015" y="6282"/>
                    <a:pt x="846" y="6367"/>
                  </a:cubicBezTo>
                  <a:cubicBezTo>
                    <a:pt x="698" y="6451"/>
                    <a:pt x="529" y="6494"/>
                    <a:pt x="402" y="6557"/>
                  </a:cubicBezTo>
                  <a:cubicBezTo>
                    <a:pt x="275" y="6578"/>
                    <a:pt x="148" y="6642"/>
                    <a:pt x="0" y="6705"/>
                  </a:cubicBezTo>
                  <a:cubicBezTo>
                    <a:pt x="148" y="6684"/>
                    <a:pt x="275" y="6642"/>
                    <a:pt x="402" y="6578"/>
                  </a:cubicBezTo>
                  <a:cubicBezTo>
                    <a:pt x="529" y="6557"/>
                    <a:pt x="698" y="6494"/>
                    <a:pt x="888" y="6430"/>
                  </a:cubicBezTo>
                  <a:cubicBezTo>
                    <a:pt x="1058" y="6346"/>
                    <a:pt x="1269" y="6261"/>
                    <a:pt x="1481" y="6155"/>
                  </a:cubicBezTo>
                  <a:cubicBezTo>
                    <a:pt x="2009" y="5923"/>
                    <a:pt x="2517" y="5648"/>
                    <a:pt x="3025" y="5373"/>
                  </a:cubicBezTo>
                  <a:cubicBezTo>
                    <a:pt x="3638" y="4992"/>
                    <a:pt x="4188" y="4590"/>
                    <a:pt x="4738" y="4146"/>
                  </a:cubicBezTo>
                  <a:cubicBezTo>
                    <a:pt x="5266" y="3702"/>
                    <a:pt x="5774" y="3215"/>
                    <a:pt x="6239" y="2687"/>
                  </a:cubicBezTo>
                  <a:cubicBezTo>
                    <a:pt x="6620" y="2264"/>
                    <a:pt x="6980" y="1820"/>
                    <a:pt x="7297" y="1354"/>
                  </a:cubicBezTo>
                  <a:cubicBezTo>
                    <a:pt x="7466" y="1164"/>
                    <a:pt x="7572" y="953"/>
                    <a:pt x="7677" y="783"/>
                  </a:cubicBezTo>
                  <a:cubicBezTo>
                    <a:pt x="7783" y="635"/>
                    <a:pt x="7868" y="487"/>
                    <a:pt x="7910" y="360"/>
                  </a:cubicBezTo>
                  <a:cubicBezTo>
                    <a:pt x="7995" y="255"/>
                    <a:pt x="8037" y="128"/>
                    <a:pt x="8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71"/>
            <p:cNvSpPr/>
            <p:nvPr/>
          </p:nvSpPr>
          <p:spPr>
            <a:xfrm flipH="1">
              <a:off x="1352200" y="3103150"/>
              <a:ext cx="473250" cy="14425"/>
            </a:xfrm>
            <a:custGeom>
              <a:avLst/>
              <a:gdLst/>
              <a:ahLst/>
              <a:cxnLst/>
              <a:rect l="l" t="t" r="r" b="b"/>
              <a:pathLst>
                <a:path w="18930" h="577" extrusionOk="0">
                  <a:moveTo>
                    <a:pt x="10472" y="1"/>
                  </a:moveTo>
                  <a:cubicBezTo>
                    <a:pt x="10131" y="1"/>
                    <a:pt x="9784" y="2"/>
                    <a:pt x="9433" y="5"/>
                  </a:cubicBezTo>
                  <a:cubicBezTo>
                    <a:pt x="6810" y="47"/>
                    <a:pt x="4463" y="174"/>
                    <a:pt x="2750" y="301"/>
                  </a:cubicBezTo>
                  <a:cubicBezTo>
                    <a:pt x="1904" y="386"/>
                    <a:pt x="1206" y="428"/>
                    <a:pt x="741" y="492"/>
                  </a:cubicBezTo>
                  <a:lnTo>
                    <a:pt x="169" y="534"/>
                  </a:lnTo>
                  <a:cubicBezTo>
                    <a:pt x="127" y="534"/>
                    <a:pt x="43" y="534"/>
                    <a:pt x="0" y="576"/>
                  </a:cubicBezTo>
                  <a:lnTo>
                    <a:pt x="169" y="576"/>
                  </a:lnTo>
                  <a:lnTo>
                    <a:pt x="741" y="534"/>
                  </a:lnTo>
                  <a:lnTo>
                    <a:pt x="2771" y="407"/>
                  </a:lnTo>
                  <a:cubicBezTo>
                    <a:pt x="4484" y="301"/>
                    <a:pt x="6832" y="174"/>
                    <a:pt x="9454" y="132"/>
                  </a:cubicBezTo>
                  <a:cubicBezTo>
                    <a:pt x="9813" y="129"/>
                    <a:pt x="10166" y="128"/>
                    <a:pt x="10513" y="128"/>
                  </a:cubicBezTo>
                  <a:cubicBezTo>
                    <a:pt x="12706" y="128"/>
                    <a:pt x="14658" y="180"/>
                    <a:pt x="16137" y="217"/>
                  </a:cubicBezTo>
                  <a:lnTo>
                    <a:pt x="18189" y="301"/>
                  </a:lnTo>
                  <a:lnTo>
                    <a:pt x="18739" y="322"/>
                  </a:lnTo>
                  <a:lnTo>
                    <a:pt x="18929" y="322"/>
                  </a:lnTo>
                  <a:cubicBezTo>
                    <a:pt x="18844" y="322"/>
                    <a:pt x="18781" y="301"/>
                    <a:pt x="18718" y="301"/>
                  </a:cubicBezTo>
                  <a:lnTo>
                    <a:pt x="18147" y="238"/>
                  </a:lnTo>
                  <a:cubicBezTo>
                    <a:pt x="17681" y="195"/>
                    <a:pt x="16962" y="132"/>
                    <a:pt x="16116" y="111"/>
                  </a:cubicBezTo>
                  <a:cubicBezTo>
                    <a:pt x="14651" y="56"/>
                    <a:pt x="12678" y="1"/>
                    <a:pt x="10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71"/>
            <p:cNvSpPr/>
            <p:nvPr/>
          </p:nvSpPr>
          <p:spPr>
            <a:xfrm flipH="1">
              <a:off x="1792125" y="3244050"/>
              <a:ext cx="86200" cy="3575"/>
            </a:xfrm>
            <a:custGeom>
              <a:avLst/>
              <a:gdLst/>
              <a:ahLst/>
              <a:cxnLst/>
              <a:rect l="l" t="t" r="r" b="b"/>
              <a:pathLst>
                <a:path w="3448" h="143" extrusionOk="0">
                  <a:moveTo>
                    <a:pt x="1740" y="0"/>
                  </a:moveTo>
                  <a:cubicBezTo>
                    <a:pt x="1164" y="0"/>
                    <a:pt x="582" y="27"/>
                    <a:pt x="0" y="79"/>
                  </a:cubicBezTo>
                  <a:cubicBezTo>
                    <a:pt x="561" y="122"/>
                    <a:pt x="1132" y="143"/>
                    <a:pt x="1708" y="143"/>
                  </a:cubicBezTo>
                  <a:cubicBezTo>
                    <a:pt x="2284" y="143"/>
                    <a:pt x="2866" y="122"/>
                    <a:pt x="3448" y="79"/>
                  </a:cubicBezTo>
                  <a:cubicBezTo>
                    <a:pt x="2887" y="27"/>
                    <a:pt x="2316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71"/>
            <p:cNvSpPr/>
            <p:nvPr/>
          </p:nvSpPr>
          <p:spPr>
            <a:xfrm flipH="1">
              <a:off x="1482800" y="3260300"/>
              <a:ext cx="309350" cy="14650"/>
            </a:xfrm>
            <a:custGeom>
              <a:avLst/>
              <a:gdLst/>
              <a:ahLst/>
              <a:cxnLst/>
              <a:rect l="l" t="t" r="r" b="b"/>
              <a:pathLst>
                <a:path w="12374" h="586" extrusionOk="0">
                  <a:moveTo>
                    <a:pt x="12225" y="0"/>
                  </a:moveTo>
                  <a:lnTo>
                    <a:pt x="11844" y="22"/>
                  </a:lnTo>
                  <a:lnTo>
                    <a:pt x="10533" y="127"/>
                  </a:lnTo>
                  <a:cubicBezTo>
                    <a:pt x="9412" y="212"/>
                    <a:pt x="7911" y="318"/>
                    <a:pt x="6198" y="381"/>
                  </a:cubicBezTo>
                  <a:cubicBezTo>
                    <a:pt x="4484" y="466"/>
                    <a:pt x="2940" y="466"/>
                    <a:pt x="1841" y="466"/>
                  </a:cubicBezTo>
                  <a:lnTo>
                    <a:pt x="1" y="466"/>
                  </a:lnTo>
                  <a:cubicBezTo>
                    <a:pt x="64" y="487"/>
                    <a:pt x="85" y="487"/>
                    <a:pt x="149" y="487"/>
                  </a:cubicBezTo>
                  <a:lnTo>
                    <a:pt x="508" y="529"/>
                  </a:lnTo>
                  <a:cubicBezTo>
                    <a:pt x="826" y="550"/>
                    <a:pt x="1270" y="571"/>
                    <a:pt x="1841" y="571"/>
                  </a:cubicBezTo>
                  <a:cubicBezTo>
                    <a:pt x="2296" y="580"/>
                    <a:pt x="2828" y="585"/>
                    <a:pt x="3416" y="585"/>
                  </a:cubicBezTo>
                  <a:cubicBezTo>
                    <a:pt x="4249" y="585"/>
                    <a:pt x="5194" y="575"/>
                    <a:pt x="6198" y="550"/>
                  </a:cubicBezTo>
                  <a:cubicBezTo>
                    <a:pt x="7911" y="487"/>
                    <a:pt x="9455" y="360"/>
                    <a:pt x="10554" y="254"/>
                  </a:cubicBezTo>
                  <a:cubicBezTo>
                    <a:pt x="11104" y="191"/>
                    <a:pt x="11569" y="149"/>
                    <a:pt x="11887" y="106"/>
                  </a:cubicBezTo>
                  <a:lnTo>
                    <a:pt x="12246" y="43"/>
                  </a:lnTo>
                  <a:cubicBezTo>
                    <a:pt x="12310" y="43"/>
                    <a:pt x="12352" y="43"/>
                    <a:pt x="12373" y="22"/>
                  </a:cubicBezTo>
                  <a:cubicBezTo>
                    <a:pt x="12331" y="22"/>
                    <a:pt x="12310" y="22"/>
                    <a:pt x="12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71"/>
            <p:cNvSpPr/>
            <p:nvPr/>
          </p:nvSpPr>
          <p:spPr>
            <a:xfrm flipH="1">
              <a:off x="1323125" y="3233600"/>
              <a:ext cx="158650" cy="14125"/>
            </a:xfrm>
            <a:custGeom>
              <a:avLst/>
              <a:gdLst/>
              <a:ahLst/>
              <a:cxnLst/>
              <a:rect l="l" t="t" r="r" b="b"/>
              <a:pathLst>
                <a:path w="6346" h="565" extrusionOk="0">
                  <a:moveTo>
                    <a:pt x="6209" y="0"/>
                  </a:moveTo>
                  <a:cubicBezTo>
                    <a:pt x="5814" y="0"/>
                    <a:pt x="4610" y="82"/>
                    <a:pt x="3173" y="222"/>
                  </a:cubicBezTo>
                  <a:cubicBezTo>
                    <a:pt x="1417" y="371"/>
                    <a:pt x="0" y="540"/>
                    <a:pt x="22" y="561"/>
                  </a:cubicBezTo>
                  <a:cubicBezTo>
                    <a:pt x="24" y="563"/>
                    <a:pt x="40" y="564"/>
                    <a:pt x="70" y="564"/>
                  </a:cubicBezTo>
                  <a:cubicBezTo>
                    <a:pt x="331" y="564"/>
                    <a:pt x="1618" y="482"/>
                    <a:pt x="3194" y="349"/>
                  </a:cubicBezTo>
                  <a:cubicBezTo>
                    <a:pt x="4928" y="180"/>
                    <a:pt x="6345" y="32"/>
                    <a:pt x="6345" y="11"/>
                  </a:cubicBezTo>
                  <a:cubicBezTo>
                    <a:pt x="6338" y="4"/>
                    <a:pt x="6291" y="0"/>
                    <a:pt x="6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71"/>
            <p:cNvSpPr/>
            <p:nvPr/>
          </p:nvSpPr>
          <p:spPr>
            <a:xfrm flipH="1">
              <a:off x="1666275" y="3430675"/>
              <a:ext cx="141725" cy="6500"/>
            </a:xfrm>
            <a:custGeom>
              <a:avLst/>
              <a:gdLst/>
              <a:ahLst/>
              <a:cxnLst/>
              <a:rect l="l" t="t" r="r" b="b"/>
              <a:pathLst>
                <a:path w="5669" h="260" extrusionOk="0">
                  <a:moveTo>
                    <a:pt x="413" y="1"/>
                  </a:moveTo>
                  <a:cubicBezTo>
                    <a:pt x="275" y="1"/>
                    <a:pt x="138" y="6"/>
                    <a:pt x="0" y="17"/>
                  </a:cubicBezTo>
                  <a:cubicBezTo>
                    <a:pt x="275" y="80"/>
                    <a:pt x="529" y="122"/>
                    <a:pt x="825" y="122"/>
                  </a:cubicBezTo>
                  <a:cubicBezTo>
                    <a:pt x="1333" y="186"/>
                    <a:pt x="2052" y="207"/>
                    <a:pt x="2834" y="228"/>
                  </a:cubicBezTo>
                  <a:cubicBezTo>
                    <a:pt x="3236" y="249"/>
                    <a:pt x="3606" y="260"/>
                    <a:pt x="3942" y="260"/>
                  </a:cubicBezTo>
                  <a:cubicBezTo>
                    <a:pt x="4278" y="260"/>
                    <a:pt x="4579" y="249"/>
                    <a:pt x="4843" y="228"/>
                  </a:cubicBezTo>
                  <a:cubicBezTo>
                    <a:pt x="4924" y="241"/>
                    <a:pt x="5005" y="246"/>
                    <a:pt x="5085" y="246"/>
                  </a:cubicBezTo>
                  <a:cubicBezTo>
                    <a:pt x="5279" y="246"/>
                    <a:pt x="5474" y="216"/>
                    <a:pt x="5668" y="186"/>
                  </a:cubicBezTo>
                  <a:cubicBezTo>
                    <a:pt x="5372" y="165"/>
                    <a:pt x="5118" y="122"/>
                    <a:pt x="4843" y="101"/>
                  </a:cubicBezTo>
                  <a:cubicBezTo>
                    <a:pt x="4315" y="101"/>
                    <a:pt x="3638" y="80"/>
                    <a:pt x="2834" y="80"/>
                  </a:cubicBezTo>
                  <a:cubicBezTo>
                    <a:pt x="2052" y="80"/>
                    <a:pt x="1354" y="59"/>
                    <a:pt x="825" y="17"/>
                  </a:cubicBezTo>
                  <a:cubicBezTo>
                    <a:pt x="688" y="6"/>
                    <a:pt x="550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71"/>
            <p:cNvSpPr/>
            <p:nvPr/>
          </p:nvSpPr>
          <p:spPr>
            <a:xfrm flipH="1">
              <a:off x="1484400" y="3440600"/>
              <a:ext cx="192475" cy="10325"/>
            </a:xfrm>
            <a:custGeom>
              <a:avLst/>
              <a:gdLst/>
              <a:ahLst/>
              <a:cxnLst/>
              <a:rect l="l" t="t" r="r" b="b"/>
              <a:pathLst>
                <a:path w="7699" h="413" extrusionOk="0">
                  <a:moveTo>
                    <a:pt x="7381" y="0"/>
                  </a:moveTo>
                  <a:lnTo>
                    <a:pt x="6557" y="85"/>
                  </a:lnTo>
                  <a:cubicBezTo>
                    <a:pt x="5859" y="148"/>
                    <a:pt x="4886" y="233"/>
                    <a:pt x="3828" y="254"/>
                  </a:cubicBezTo>
                  <a:cubicBezTo>
                    <a:pt x="2771" y="296"/>
                    <a:pt x="1798" y="296"/>
                    <a:pt x="1100" y="296"/>
                  </a:cubicBezTo>
                  <a:lnTo>
                    <a:pt x="0" y="296"/>
                  </a:lnTo>
                  <a:cubicBezTo>
                    <a:pt x="64" y="318"/>
                    <a:pt x="191" y="339"/>
                    <a:pt x="296" y="339"/>
                  </a:cubicBezTo>
                  <a:cubicBezTo>
                    <a:pt x="466" y="360"/>
                    <a:pt x="762" y="360"/>
                    <a:pt x="1100" y="381"/>
                  </a:cubicBezTo>
                  <a:cubicBezTo>
                    <a:pt x="1460" y="402"/>
                    <a:pt x="1883" y="413"/>
                    <a:pt x="2348" y="413"/>
                  </a:cubicBezTo>
                  <a:cubicBezTo>
                    <a:pt x="2813" y="413"/>
                    <a:pt x="3321" y="402"/>
                    <a:pt x="3849" y="381"/>
                  </a:cubicBezTo>
                  <a:cubicBezTo>
                    <a:pt x="4907" y="360"/>
                    <a:pt x="5880" y="254"/>
                    <a:pt x="6578" y="170"/>
                  </a:cubicBezTo>
                  <a:cubicBezTo>
                    <a:pt x="6916" y="127"/>
                    <a:pt x="7212" y="85"/>
                    <a:pt x="7403" y="43"/>
                  </a:cubicBezTo>
                  <a:cubicBezTo>
                    <a:pt x="7508" y="43"/>
                    <a:pt x="7593" y="22"/>
                    <a:pt x="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71"/>
            <p:cNvSpPr/>
            <p:nvPr/>
          </p:nvSpPr>
          <p:spPr>
            <a:xfrm flipH="1">
              <a:off x="1771500" y="3541550"/>
              <a:ext cx="64000" cy="25975"/>
            </a:xfrm>
            <a:custGeom>
              <a:avLst/>
              <a:gdLst/>
              <a:ahLst/>
              <a:cxnLst/>
              <a:rect l="l" t="t" r="r" b="b"/>
              <a:pathLst>
                <a:path w="2560" h="1039" extrusionOk="0">
                  <a:moveTo>
                    <a:pt x="4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60" y="298"/>
                    <a:pt x="762" y="531"/>
                    <a:pt x="1206" y="700"/>
                  </a:cubicBezTo>
                  <a:cubicBezTo>
                    <a:pt x="1629" y="911"/>
                    <a:pt x="2094" y="1017"/>
                    <a:pt x="2560" y="1038"/>
                  </a:cubicBezTo>
                  <a:cubicBezTo>
                    <a:pt x="2560" y="975"/>
                    <a:pt x="1967" y="869"/>
                    <a:pt x="1269" y="594"/>
                  </a:cubicBezTo>
                  <a:cubicBezTo>
                    <a:pt x="573" y="307"/>
                    <a:pt x="55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71"/>
            <p:cNvSpPr/>
            <p:nvPr/>
          </p:nvSpPr>
          <p:spPr>
            <a:xfrm flipH="1">
              <a:off x="1504475" y="2666525"/>
              <a:ext cx="237975" cy="469700"/>
            </a:xfrm>
            <a:custGeom>
              <a:avLst/>
              <a:gdLst/>
              <a:ahLst/>
              <a:cxnLst/>
              <a:rect l="l" t="t" r="r" b="b"/>
              <a:pathLst>
                <a:path w="9519" h="18788" extrusionOk="0">
                  <a:moveTo>
                    <a:pt x="5182" y="1"/>
                  </a:moveTo>
                  <a:cubicBezTo>
                    <a:pt x="2708" y="1"/>
                    <a:pt x="614" y="1883"/>
                    <a:pt x="381" y="4358"/>
                  </a:cubicBezTo>
                  <a:cubicBezTo>
                    <a:pt x="191" y="6642"/>
                    <a:pt x="1" y="9180"/>
                    <a:pt x="22" y="10385"/>
                  </a:cubicBezTo>
                  <a:cubicBezTo>
                    <a:pt x="64" y="12923"/>
                    <a:pt x="2666" y="13325"/>
                    <a:pt x="2666" y="13325"/>
                  </a:cubicBezTo>
                  <a:lnTo>
                    <a:pt x="2560" y="15567"/>
                  </a:lnTo>
                  <a:cubicBezTo>
                    <a:pt x="2518" y="17237"/>
                    <a:pt x="3808" y="18676"/>
                    <a:pt x="5478" y="18781"/>
                  </a:cubicBezTo>
                  <a:cubicBezTo>
                    <a:pt x="5542" y="18785"/>
                    <a:pt x="5606" y="18787"/>
                    <a:pt x="5669" y="18787"/>
                  </a:cubicBezTo>
                  <a:cubicBezTo>
                    <a:pt x="7299" y="18787"/>
                    <a:pt x="8655" y="17492"/>
                    <a:pt x="8757" y="15863"/>
                  </a:cubicBezTo>
                  <a:lnTo>
                    <a:pt x="8757" y="15842"/>
                  </a:lnTo>
                  <a:lnTo>
                    <a:pt x="9285" y="5140"/>
                  </a:lnTo>
                  <a:cubicBezTo>
                    <a:pt x="9518" y="2454"/>
                    <a:pt x="8143" y="128"/>
                    <a:pt x="545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71"/>
            <p:cNvSpPr/>
            <p:nvPr/>
          </p:nvSpPr>
          <p:spPr>
            <a:xfrm flipH="1">
              <a:off x="1591200" y="2974775"/>
              <a:ext cx="85150" cy="40650"/>
            </a:xfrm>
            <a:custGeom>
              <a:avLst/>
              <a:gdLst/>
              <a:ahLst/>
              <a:cxnLst/>
              <a:rect l="l" t="t" r="r" b="b"/>
              <a:pathLst>
                <a:path w="3406" h="1626" extrusionOk="0">
                  <a:moveTo>
                    <a:pt x="3406" y="1"/>
                  </a:moveTo>
                  <a:lnTo>
                    <a:pt x="3406" y="1"/>
                  </a:lnTo>
                  <a:cubicBezTo>
                    <a:pt x="2390" y="635"/>
                    <a:pt x="1227" y="974"/>
                    <a:pt x="0" y="974"/>
                  </a:cubicBezTo>
                  <a:lnTo>
                    <a:pt x="0" y="1608"/>
                  </a:lnTo>
                  <a:cubicBezTo>
                    <a:pt x="145" y="1620"/>
                    <a:pt x="283" y="1625"/>
                    <a:pt x="416" y="1625"/>
                  </a:cubicBezTo>
                  <a:cubicBezTo>
                    <a:pt x="2707" y="1625"/>
                    <a:pt x="3405" y="1"/>
                    <a:pt x="340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71"/>
            <p:cNvSpPr/>
            <p:nvPr/>
          </p:nvSpPr>
          <p:spPr>
            <a:xfrm flipH="1">
              <a:off x="1691650" y="2807000"/>
              <a:ext cx="18550" cy="17175"/>
            </a:xfrm>
            <a:custGeom>
              <a:avLst/>
              <a:gdLst/>
              <a:ahLst/>
              <a:cxnLst/>
              <a:rect l="l" t="t" r="r" b="b"/>
              <a:pathLst>
                <a:path w="742" h="687" extrusionOk="0">
                  <a:moveTo>
                    <a:pt x="315" y="0"/>
                  </a:moveTo>
                  <a:cubicBezTo>
                    <a:pt x="149" y="0"/>
                    <a:pt x="1" y="135"/>
                    <a:pt x="1" y="304"/>
                  </a:cubicBezTo>
                  <a:cubicBezTo>
                    <a:pt x="1" y="515"/>
                    <a:pt x="170" y="684"/>
                    <a:pt x="382" y="684"/>
                  </a:cubicBezTo>
                  <a:cubicBezTo>
                    <a:pt x="392" y="685"/>
                    <a:pt x="403" y="686"/>
                    <a:pt x="414" y="686"/>
                  </a:cubicBezTo>
                  <a:cubicBezTo>
                    <a:pt x="591" y="686"/>
                    <a:pt x="741" y="527"/>
                    <a:pt x="741" y="367"/>
                  </a:cubicBezTo>
                  <a:cubicBezTo>
                    <a:pt x="741" y="177"/>
                    <a:pt x="593" y="8"/>
                    <a:pt x="382" y="8"/>
                  </a:cubicBezTo>
                  <a:cubicBezTo>
                    <a:pt x="359" y="3"/>
                    <a:pt x="337" y="0"/>
                    <a:pt x="3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71"/>
            <p:cNvSpPr/>
            <p:nvPr/>
          </p:nvSpPr>
          <p:spPr>
            <a:xfrm flipH="1">
              <a:off x="1681075" y="2796475"/>
              <a:ext cx="38625" cy="9800"/>
            </a:xfrm>
            <a:custGeom>
              <a:avLst/>
              <a:gdLst/>
              <a:ahLst/>
              <a:cxnLst/>
              <a:rect l="l" t="t" r="r" b="b"/>
              <a:pathLst>
                <a:path w="1545" h="392" extrusionOk="0">
                  <a:moveTo>
                    <a:pt x="759" y="0"/>
                  </a:moveTo>
                  <a:cubicBezTo>
                    <a:pt x="555" y="0"/>
                    <a:pt x="349" y="58"/>
                    <a:pt x="169" y="175"/>
                  </a:cubicBezTo>
                  <a:cubicBezTo>
                    <a:pt x="42" y="280"/>
                    <a:pt x="0" y="365"/>
                    <a:pt x="21" y="386"/>
                  </a:cubicBezTo>
                  <a:cubicBezTo>
                    <a:pt x="25" y="390"/>
                    <a:pt x="31" y="392"/>
                    <a:pt x="39" y="392"/>
                  </a:cubicBezTo>
                  <a:cubicBezTo>
                    <a:pt x="115" y="392"/>
                    <a:pt x="377" y="217"/>
                    <a:pt x="762" y="217"/>
                  </a:cubicBezTo>
                  <a:cubicBezTo>
                    <a:pt x="1162" y="217"/>
                    <a:pt x="1411" y="388"/>
                    <a:pt x="1490" y="388"/>
                  </a:cubicBezTo>
                  <a:cubicBezTo>
                    <a:pt x="1495" y="388"/>
                    <a:pt x="1498" y="387"/>
                    <a:pt x="1502" y="386"/>
                  </a:cubicBezTo>
                  <a:cubicBezTo>
                    <a:pt x="1544" y="365"/>
                    <a:pt x="1481" y="280"/>
                    <a:pt x="1333" y="175"/>
                  </a:cubicBezTo>
                  <a:cubicBezTo>
                    <a:pt x="1163" y="58"/>
                    <a:pt x="962" y="0"/>
                    <a:pt x="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71"/>
            <p:cNvSpPr/>
            <p:nvPr/>
          </p:nvSpPr>
          <p:spPr>
            <a:xfrm flipH="1">
              <a:off x="1598075" y="2809250"/>
              <a:ext cx="18525" cy="17550"/>
            </a:xfrm>
            <a:custGeom>
              <a:avLst/>
              <a:gdLst/>
              <a:ahLst/>
              <a:cxnLst/>
              <a:rect l="l" t="t" r="r" b="b"/>
              <a:pathLst>
                <a:path w="741" h="702" extrusionOk="0">
                  <a:moveTo>
                    <a:pt x="324" y="0"/>
                  </a:moveTo>
                  <a:cubicBezTo>
                    <a:pt x="149" y="0"/>
                    <a:pt x="0" y="141"/>
                    <a:pt x="0" y="319"/>
                  </a:cubicBezTo>
                  <a:cubicBezTo>
                    <a:pt x="0" y="531"/>
                    <a:pt x="148" y="700"/>
                    <a:pt x="360" y="700"/>
                  </a:cubicBezTo>
                  <a:cubicBezTo>
                    <a:pt x="371" y="701"/>
                    <a:pt x="382" y="702"/>
                    <a:pt x="392" y="702"/>
                  </a:cubicBezTo>
                  <a:cubicBezTo>
                    <a:pt x="571" y="702"/>
                    <a:pt x="741" y="542"/>
                    <a:pt x="741" y="383"/>
                  </a:cubicBezTo>
                  <a:cubicBezTo>
                    <a:pt x="741" y="171"/>
                    <a:pt x="571" y="2"/>
                    <a:pt x="360" y="2"/>
                  </a:cubicBezTo>
                  <a:cubicBezTo>
                    <a:pt x="348" y="1"/>
                    <a:pt x="336" y="0"/>
                    <a:pt x="3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71"/>
            <p:cNvSpPr/>
            <p:nvPr/>
          </p:nvSpPr>
          <p:spPr>
            <a:xfrm flipH="1">
              <a:off x="1587500" y="2798725"/>
              <a:ext cx="39150" cy="9675"/>
            </a:xfrm>
            <a:custGeom>
              <a:avLst/>
              <a:gdLst/>
              <a:ahLst/>
              <a:cxnLst/>
              <a:rect l="l" t="t" r="r" b="b"/>
              <a:pathLst>
                <a:path w="1566" h="387" extrusionOk="0">
                  <a:moveTo>
                    <a:pt x="762" y="0"/>
                  </a:moveTo>
                  <a:cubicBezTo>
                    <a:pt x="550" y="0"/>
                    <a:pt x="339" y="64"/>
                    <a:pt x="191" y="190"/>
                  </a:cubicBezTo>
                  <a:cubicBezTo>
                    <a:pt x="43" y="275"/>
                    <a:pt x="0" y="339"/>
                    <a:pt x="22" y="381"/>
                  </a:cubicBezTo>
                  <a:cubicBezTo>
                    <a:pt x="27" y="385"/>
                    <a:pt x="35" y="386"/>
                    <a:pt x="44" y="386"/>
                  </a:cubicBezTo>
                  <a:cubicBezTo>
                    <a:pt x="133" y="386"/>
                    <a:pt x="377" y="212"/>
                    <a:pt x="762" y="212"/>
                  </a:cubicBezTo>
                  <a:cubicBezTo>
                    <a:pt x="1163" y="212"/>
                    <a:pt x="1430" y="382"/>
                    <a:pt x="1494" y="382"/>
                  </a:cubicBezTo>
                  <a:cubicBezTo>
                    <a:pt x="1497" y="382"/>
                    <a:pt x="1500" y="382"/>
                    <a:pt x="1502" y="381"/>
                  </a:cubicBezTo>
                  <a:cubicBezTo>
                    <a:pt x="1566" y="339"/>
                    <a:pt x="1481" y="275"/>
                    <a:pt x="1354" y="190"/>
                  </a:cubicBezTo>
                  <a:cubicBezTo>
                    <a:pt x="1164" y="85"/>
                    <a:pt x="973" y="0"/>
                    <a:pt x="7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71"/>
            <p:cNvSpPr/>
            <p:nvPr/>
          </p:nvSpPr>
          <p:spPr>
            <a:xfrm flipH="1">
              <a:off x="1652000" y="2798700"/>
              <a:ext cx="31750" cy="82000"/>
            </a:xfrm>
            <a:custGeom>
              <a:avLst/>
              <a:gdLst/>
              <a:ahLst/>
              <a:cxnLst/>
              <a:rect l="l" t="t" r="r" b="b"/>
              <a:pathLst>
                <a:path w="1270" h="3280" extrusionOk="0">
                  <a:moveTo>
                    <a:pt x="1225" y="1"/>
                  </a:moveTo>
                  <a:cubicBezTo>
                    <a:pt x="1155" y="1"/>
                    <a:pt x="799" y="860"/>
                    <a:pt x="381" y="1926"/>
                  </a:cubicBezTo>
                  <a:cubicBezTo>
                    <a:pt x="275" y="2201"/>
                    <a:pt x="191" y="2454"/>
                    <a:pt x="85" y="2708"/>
                  </a:cubicBezTo>
                  <a:cubicBezTo>
                    <a:pt x="43" y="2835"/>
                    <a:pt x="0" y="2962"/>
                    <a:pt x="43" y="3089"/>
                  </a:cubicBezTo>
                  <a:cubicBezTo>
                    <a:pt x="64" y="3174"/>
                    <a:pt x="106" y="3237"/>
                    <a:pt x="191" y="3258"/>
                  </a:cubicBezTo>
                  <a:cubicBezTo>
                    <a:pt x="254" y="3279"/>
                    <a:pt x="296" y="3279"/>
                    <a:pt x="381" y="3279"/>
                  </a:cubicBezTo>
                  <a:cubicBezTo>
                    <a:pt x="614" y="3279"/>
                    <a:pt x="846" y="3279"/>
                    <a:pt x="1058" y="3258"/>
                  </a:cubicBezTo>
                  <a:cubicBezTo>
                    <a:pt x="846" y="3195"/>
                    <a:pt x="635" y="3152"/>
                    <a:pt x="402" y="3152"/>
                  </a:cubicBezTo>
                  <a:cubicBezTo>
                    <a:pt x="296" y="3152"/>
                    <a:pt x="191" y="3131"/>
                    <a:pt x="191" y="3047"/>
                  </a:cubicBezTo>
                  <a:cubicBezTo>
                    <a:pt x="191" y="2941"/>
                    <a:pt x="212" y="2835"/>
                    <a:pt x="275" y="2751"/>
                  </a:cubicBezTo>
                  <a:lnTo>
                    <a:pt x="571" y="1989"/>
                  </a:lnTo>
                  <a:cubicBezTo>
                    <a:pt x="994" y="911"/>
                    <a:pt x="1269" y="22"/>
                    <a:pt x="1227" y="1"/>
                  </a:cubicBezTo>
                  <a:cubicBezTo>
                    <a:pt x="1226" y="1"/>
                    <a:pt x="1225" y="1"/>
                    <a:pt x="1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71"/>
            <p:cNvSpPr/>
            <p:nvPr/>
          </p:nvSpPr>
          <p:spPr>
            <a:xfrm flipH="1">
              <a:off x="1626100" y="2886475"/>
              <a:ext cx="34400" cy="28050"/>
            </a:xfrm>
            <a:custGeom>
              <a:avLst/>
              <a:gdLst/>
              <a:ahLst/>
              <a:cxnLst/>
              <a:rect l="l" t="t" r="r" b="b"/>
              <a:pathLst>
                <a:path w="1376" h="1122" extrusionOk="0">
                  <a:moveTo>
                    <a:pt x="1291" y="1"/>
                  </a:moveTo>
                  <a:cubicBezTo>
                    <a:pt x="1249" y="1"/>
                    <a:pt x="1249" y="424"/>
                    <a:pt x="868" y="720"/>
                  </a:cubicBezTo>
                  <a:cubicBezTo>
                    <a:pt x="509" y="1016"/>
                    <a:pt x="43" y="995"/>
                    <a:pt x="22" y="1037"/>
                  </a:cubicBezTo>
                  <a:cubicBezTo>
                    <a:pt x="1" y="1080"/>
                    <a:pt x="128" y="1122"/>
                    <a:pt x="318" y="1122"/>
                  </a:cubicBezTo>
                  <a:cubicBezTo>
                    <a:pt x="593" y="1122"/>
                    <a:pt x="826" y="1037"/>
                    <a:pt x="1016" y="868"/>
                  </a:cubicBezTo>
                  <a:cubicBezTo>
                    <a:pt x="1185" y="720"/>
                    <a:pt x="1333" y="508"/>
                    <a:pt x="1354" y="276"/>
                  </a:cubicBezTo>
                  <a:cubicBezTo>
                    <a:pt x="1376" y="107"/>
                    <a:pt x="1354" y="1"/>
                    <a:pt x="12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71"/>
            <p:cNvSpPr/>
            <p:nvPr/>
          </p:nvSpPr>
          <p:spPr>
            <a:xfrm flipH="1">
              <a:off x="1578500" y="2762250"/>
              <a:ext cx="45500" cy="13175"/>
            </a:xfrm>
            <a:custGeom>
              <a:avLst/>
              <a:gdLst/>
              <a:ahLst/>
              <a:cxnLst/>
              <a:rect l="l" t="t" r="r" b="b"/>
              <a:pathLst>
                <a:path w="1820" h="527" extrusionOk="0">
                  <a:moveTo>
                    <a:pt x="749" y="0"/>
                  </a:moveTo>
                  <a:cubicBezTo>
                    <a:pt x="573" y="0"/>
                    <a:pt x="399" y="29"/>
                    <a:pt x="233" y="84"/>
                  </a:cubicBezTo>
                  <a:cubicBezTo>
                    <a:pt x="85" y="169"/>
                    <a:pt x="0" y="254"/>
                    <a:pt x="0" y="296"/>
                  </a:cubicBezTo>
                  <a:cubicBezTo>
                    <a:pt x="21" y="402"/>
                    <a:pt x="444" y="359"/>
                    <a:pt x="889" y="402"/>
                  </a:cubicBezTo>
                  <a:cubicBezTo>
                    <a:pt x="1226" y="448"/>
                    <a:pt x="1518" y="527"/>
                    <a:pt x="1678" y="527"/>
                  </a:cubicBezTo>
                  <a:cubicBezTo>
                    <a:pt x="1739" y="527"/>
                    <a:pt x="1780" y="515"/>
                    <a:pt x="1798" y="486"/>
                  </a:cubicBezTo>
                  <a:cubicBezTo>
                    <a:pt x="1819" y="423"/>
                    <a:pt x="1756" y="359"/>
                    <a:pt x="1608" y="254"/>
                  </a:cubicBezTo>
                  <a:cubicBezTo>
                    <a:pt x="1343" y="81"/>
                    <a:pt x="1044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71"/>
            <p:cNvSpPr/>
            <p:nvPr/>
          </p:nvSpPr>
          <p:spPr>
            <a:xfrm flipH="1">
              <a:off x="1681075" y="2768575"/>
              <a:ext cx="35450" cy="10475"/>
            </a:xfrm>
            <a:custGeom>
              <a:avLst/>
              <a:gdLst/>
              <a:ahLst/>
              <a:cxnLst/>
              <a:rect l="l" t="t" r="r" b="b"/>
              <a:pathLst>
                <a:path w="1418" h="419" extrusionOk="0">
                  <a:moveTo>
                    <a:pt x="750" y="0"/>
                  </a:moveTo>
                  <a:cubicBezTo>
                    <a:pt x="553" y="0"/>
                    <a:pt x="357" y="59"/>
                    <a:pt x="190" y="170"/>
                  </a:cubicBezTo>
                  <a:cubicBezTo>
                    <a:pt x="42" y="233"/>
                    <a:pt x="0" y="339"/>
                    <a:pt x="21" y="381"/>
                  </a:cubicBezTo>
                  <a:cubicBezTo>
                    <a:pt x="49" y="409"/>
                    <a:pt x="96" y="419"/>
                    <a:pt x="160" y="419"/>
                  </a:cubicBezTo>
                  <a:cubicBezTo>
                    <a:pt x="287" y="419"/>
                    <a:pt x="479" y="381"/>
                    <a:pt x="719" y="381"/>
                  </a:cubicBezTo>
                  <a:cubicBezTo>
                    <a:pt x="922" y="381"/>
                    <a:pt x="1095" y="404"/>
                    <a:pt x="1219" y="404"/>
                  </a:cubicBezTo>
                  <a:cubicBezTo>
                    <a:pt x="1301" y="404"/>
                    <a:pt x="1362" y="394"/>
                    <a:pt x="1396" y="360"/>
                  </a:cubicBezTo>
                  <a:cubicBezTo>
                    <a:pt x="1417" y="318"/>
                    <a:pt x="1375" y="233"/>
                    <a:pt x="1269" y="149"/>
                  </a:cubicBezTo>
                  <a:cubicBezTo>
                    <a:pt x="1108" y="48"/>
                    <a:pt x="928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71"/>
            <p:cNvSpPr/>
            <p:nvPr/>
          </p:nvSpPr>
          <p:spPr>
            <a:xfrm flipH="1">
              <a:off x="1475275" y="2838925"/>
              <a:ext cx="46150" cy="66400"/>
            </a:xfrm>
            <a:custGeom>
              <a:avLst/>
              <a:gdLst/>
              <a:ahLst/>
              <a:cxnLst/>
              <a:rect l="l" t="t" r="r" b="b"/>
              <a:pathLst>
                <a:path w="1846" h="2656" extrusionOk="0">
                  <a:moveTo>
                    <a:pt x="657" y="0"/>
                  </a:moveTo>
                  <a:cubicBezTo>
                    <a:pt x="345" y="0"/>
                    <a:pt x="87" y="76"/>
                    <a:pt x="64" y="84"/>
                  </a:cubicBezTo>
                  <a:cubicBezTo>
                    <a:pt x="64" y="84"/>
                    <a:pt x="0" y="2516"/>
                    <a:pt x="0" y="2580"/>
                  </a:cubicBezTo>
                  <a:cubicBezTo>
                    <a:pt x="0" y="2594"/>
                    <a:pt x="213" y="2655"/>
                    <a:pt x="492" y="2655"/>
                  </a:cubicBezTo>
                  <a:cubicBezTo>
                    <a:pt x="1017" y="2655"/>
                    <a:pt x="1778" y="2442"/>
                    <a:pt x="1819" y="1311"/>
                  </a:cubicBezTo>
                  <a:cubicBezTo>
                    <a:pt x="1846" y="213"/>
                    <a:pt x="1177" y="0"/>
                    <a:pt x="65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71"/>
            <p:cNvSpPr/>
            <p:nvPr/>
          </p:nvSpPr>
          <p:spPr>
            <a:xfrm flipH="1">
              <a:off x="1491275" y="2853475"/>
              <a:ext cx="20650" cy="37475"/>
            </a:xfrm>
            <a:custGeom>
              <a:avLst/>
              <a:gdLst/>
              <a:ahLst/>
              <a:cxnLst/>
              <a:rect l="l" t="t" r="r" b="b"/>
              <a:pathLst>
                <a:path w="826" h="1499" extrusionOk="0">
                  <a:moveTo>
                    <a:pt x="338" y="1"/>
                  </a:moveTo>
                  <a:cubicBezTo>
                    <a:pt x="292" y="1"/>
                    <a:pt x="257" y="16"/>
                    <a:pt x="212" y="31"/>
                  </a:cubicBezTo>
                  <a:cubicBezTo>
                    <a:pt x="170" y="52"/>
                    <a:pt x="128" y="94"/>
                    <a:pt x="128" y="137"/>
                  </a:cubicBezTo>
                  <a:cubicBezTo>
                    <a:pt x="128" y="221"/>
                    <a:pt x="170" y="242"/>
                    <a:pt x="170" y="242"/>
                  </a:cubicBezTo>
                  <a:cubicBezTo>
                    <a:pt x="170" y="242"/>
                    <a:pt x="170" y="221"/>
                    <a:pt x="191" y="158"/>
                  </a:cubicBezTo>
                  <a:cubicBezTo>
                    <a:pt x="207" y="93"/>
                    <a:pt x="261" y="65"/>
                    <a:pt x="323" y="65"/>
                  </a:cubicBezTo>
                  <a:cubicBezTo>
                    <a:pt x="342" y="65"/>
                    <a:pt x="362" y="68"/>
                    <a:pt x="382" y="73"/>
                  </a:cubicBezTo>
                  <a:cubicBezTo>
                    <a:pt x="509" y="115"/>
                    <a:pt x="593" y="221"/>
                    <a:pt x="614" y="327"/>
                  </a:cubicBezTo>
                  <a:cubicBezTo>
                    <a:pt x="657" y="454"/>
                    <a:pt x="699" y="581"/>
                    <a:pt x="699" y="750"/>
                  </a:cubicBezTo>
                  <a:cubicBezTo>
                    <a:pt x="699" y="1004"/>
                    <a:pt x="572" y="1279"/>
                    <a:pt x="318" y="1405"/>
                  </a:cubicBezTo>
                  <a:cubicBezTo>
                    <a:pt x="286" y="1416"/>
                    <a:pt x="249" y="1421"/>
                    <a:pt x="210" y="1421"/>
                  </a:cubicBezTo>
                  <a:cubicBezTo>
                    <a:pt x="170" y="1421"/>
                    <a:pt x="128" y="1416"/>
                    <a:pt x="86" y="1405"/>
                  </a:cubicBezTo>
                  <a:cubicBezTo>
                    <a:pt x="43" y="1384"/>
                    <a:pt x="1" y="1363"/>
                    <a:pt x="1" y="1363"/>
                  </a:cubicBezTo>
                  <a:lnTo>
                    <a:pt x="1" y="1363"/>
                  </a:lnTo>
                  <a:cubicBezTo>
                    <a:pt x="1" y="1363"/>
                    <a:pt x="1" y="1384"/>
                    <a:pt x="64" y="1427"/>
                  </a:cubicBezTo>
                  <a:cubicBezTo>
                    <a:pt x="112" y="1474"/>
                    <a:pt x="183" y="1498"/>
                    <a:pt x="261" y="1498"/>
                  </a:cubicBezTo>
                  <a:cubicBezTo>
                    <a:pt x="286" y="1498"/>
                    <a:pt x="313" y="1495"/>
                    <a:pt x="339" y="1490"/>
                  </a:cubicBezTo>
                  <a:cubicBezTo>
                    <a:pt x="635" y="1363"/>
                    <a:pt x="826" y="1067"/>
                    <a:pt x="826" y="750"/>
                  </a:cubicBezTo>
                  <a:cubicBezTo>
                    <a:pt x="826" y="581"/>
                    <a:pt x="805" y="433"/>
                    <a:pt x="720" y="263"/>
                  </a:cubicBezTo>
                  <a:cubicBezTo>
                    <a:pt x="657" y="137"/>
                    <a:pt x="530" y="31"/>
                    <a:pt x="403" y="10"/>
                  </a:cubicBezTo>
                  <a:cubicBezTo>
                    <a:pt x="378" y="3"/>
                    <a:pt x="357" y="1"/>
                    <a:pt x="3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71"/>
            <p:cNvSpPr/>
            <p:nvPr/>
          </p:nvSpPr>
          <p:spPr>
            <a:xfrm flipH="1">
              <a:off x="1490200" y="2656475"/>
              <a:ext cx="244300" cy="206250"/>
            </a:xfrm>
            <a:custGeom>
              <a:avLst/>
              <a:gdLst/>
              <a:ahLst/>
              <a:cxnLst/>
              <a:rect l="l" t="t" r="r" b="b"/>
              <a:pathLst>
                <a:path w="9772" h="8250" extrusionOk="0">
                  <a:moveTo>
                    <a:pt x="4468" y="1"/>
                  </a:moveTo>
                  <a:cubicBezTo>
                    <a:pt x="4459" y="1"/>
                    <a:pt x="4450" y="1"/>
                    <a:pt x="4441" y="1"/>
                  </a:cubicBezTo>
                  <a:cubicBezTo>
                    <a:pt x="3236" y="22"/>
                    <a:pt x="2073" y="424"/>
                    <a:pt x="1079" y="1164"/>
                  </a:cubicBezTo>
                  <a:cubicBezTo>
                    <a:pt x="634" y="1460"/>
                    <a:pt x="254" y="1883"/>
                    <a:pt x="0" y="2391"/>
                  </a:cubicBezTo>
                  <a:lnTo>
                    <a:pt x="7423" y="2222"/>
                  </a:lnTo>
                  <a:cubicBezTo>
                    <a:pt x="7910" y="2497"/>
                    <a:pt x="7698" y="3131"/>
                    <a:pt x="7572" y="3279"/>
                  </a:cubicBezTo>
                  <a:cubicBezTo>
                    <a:pt x="7170" y="4252"/>
                    <a:pt x="7466" y="5373"/>
                    <a:pt x="8312" y="6007"/>
                  </a:cubicBezTo>
                  <a:lnTo>
                    <a:pt x="8227" y="7551"/>
                  </a:lnTo>
                  <a:cubicBezTo>
                    <a:pt x="8164" y="7932"/>
                    <a:pt x="8333" y="8249"/>
                    <a:pt x="8735" y="8249"/>
                  </a:cubicBezTo>
                  <a:cubicBezTo>
                    <a:pt x="8735" y="8249"/>
                    <a:pt x="8946" y="6832"/>
                    <a:pt x="9052" y="6346"/>
                  </a:cubicBezTo>
                  <a:cubicBezTo>
                    <a:pt x="9242" y="5457"/>
                    <a:pt x="9771" y="4400"/>
                    <a:pt x="9686" y="3448"/>
                  </a:cubicBezTo>
                  <a:cubicBezTo>
                    <a:pt x="9686" y="3448"/>
                    <a:pt x="9708" y="2898"/>
                    <a:pt x="8989" y="2222"/>
                  </a:cubicBezTo>
                  <a:cubicBezTo>
                    <a:pt x="8128" y="1445"/>
                    <a:pt x="5703" y="1"/>
                    <a:pt x="4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71"/>
            <p:cNvSpPr/>
            <p:nvPr/>
          </p:nvSpPr>
          <p:spPr>
            <a:xfrm flipH="1">
              <a:off x="1586450" y="2846825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64" y="1"/>
                  </a:moveTo>
                  <a:cubicBezTo>
                    <a:pt x="21" y="1"/>
                    <a:pt x="0" y="43"/>
                    <a:pt x="0" y="43"/>
                  </a:cubicBezTo>
                  <a:cubicBezTo>
                    <a:pt x="0" y="64"/>
                    <a:pt x="0" y="85"/>
                    <a:pt x="43" y="85"/>
                  </a:cubicBezTo>
                  <a:cubicBezTo>
                    <a:pt x="64" y="85"/>
                    <a:pt x="85" y="85"/>
                    <a:pt x="85" y="64"/>
                  </a:cubicBezTo>
                  <a:cubicBezTo>
                    <a:pt x="85" y="43"/>
                    <a:pt x="85" y="1"/>
                    <a:pt x="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71"/>
            <p:cNvSpPr/>
            <p:nvPr/>
          </p:nvSpPr>
          <p:spPr>
            <a:xfrm flipH="1">
              <a:off x="1605475" y="2842600"/>
              <a:ext cx="2150" cy="2675"/>
            </a:xfrm>
            <a:custGeom>
              <a:avLst/>
              <a:gdLst/>
              <a:ahLst/>
              <a:cxnLst/>
              <a:rect l="l" t="t" r="r" b="b"/>
              <a:pathLst>
                <a:path w="86" h="107" extrusionOk="0">
                  <a:moveTo>
                    <a:pt x="64" y="1"/>
                  </a:moveTo>
                  <a:cubicBezTo>
                    <a:pt x="22" y="1"/>
                    <a:pt x="1" y="22"/>
                    <a:pt x="1" y="43"/>
                  </a:cubicBezTo>
                  <a:cubicBezTo>
                    <a:pt x="1" y="64"/>
                    <a:pt x="1" y="106"/>
                    <a:pt x="22" y="106"/>
                  </a:cubicBezTo>
                  <a:cubicBezTo>
                    <a:pt x="64" y="106"/>
                    <a:pt x="85" y="64"/>
                    <a:pt x="85" y="43"/>
                  </a:cubicBezTo>
                  <a:cubicBezTo>
                    <a:pt x="85" y="22"/>
                    <a:pt x="85" y="1"/>
                    <a:pt x="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71"/>
            <p:cNvSpPr/>
            <p:nvPr/>
          </p:nvSpPr>
          <p:spPr>
            <a:xfrm flipH="1">
              <a:off x="1618175" y="2841550"/>
              <a:ext cx="2125" cy="3725"/>
            </a:xfrm>
            <a:custGeom>
              <a:avLst/>
              <a:gdLst/>
              <a:ahLst/>
              <a:cxnLst/>
              <a:rect l="l" t="t" r="r" b="b"/>
              <a:pathLst>
                <a:path w="85" h="149" extrusionOk="0">
                  <a:moveTo>
                    <a:pt x="64" y="0"/>
                  </a:moveTo>
                  <a:cubicBezTo>
                    <a:pt x="21" y="0"/>
                    <a:pt x="0" y="43"/>
                    <a:pt x="0" y="64"/>
                  </a:cubicBezTo>
                  <a:cubicBezTo>
                    <a:pt x="0" y="85"/>
                    <a:pt x="0" y="106"/>
                    <a:pt x="43" y="148"/>
                  </a:cubicBezTo>
                  <a:cubicBezTo>
                    <a:pt x="64" y="148"/>
                    <a:pt x="85" y="106"/>
                    <a:pt x="85" y="85"/>
                  </a:cubicBezTo>
                  <a:cubicBezTo>
                    <a:pt x="85" y="64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71"/>
            <p:cNvSpPr/>
            <p:nvPr/>
          </p:nvSpPr>
          <p:spPr>
            <a:xfrm flipH="1">
              <a:off x="1595425" y="2859525"/>
              <a:ext cx="2675" cy="1600"/>
            </a:xfrm>
            <a:custGeom>
              <a:avLst/>
              <a:gdLst/>
              <a:ahLst/>
              <a:cxnLst/>
              <a:rect l="l" t="t" r="r" b="b"/>
              <a:pathLst>
                <a:path w="107" h="64" extrusionOk="0">
                  <a:moveTo>
                    <a:pt x="43" y="0"/>
                  </a:moveTo>
                  <a:cubicBezTo>
                    <a:pt x="22" y="0"/>
                    <a:pt x="1" y="21"/>
                    <a:pt x="1" y="21"/>
                  </a:cubicBezTo>
                  <a:cubicBezTo>
                    <a:pt x="1" y="21"/>
                    <a:pt x="22" y="64"/>
                    <a:pt x="43" y="64"/>
                  </a:cubicBezTo>
                  <a:cubicBezTo>
                    <a:pt x="64" y="64"/>
                    <a:pt x="106" y="21"/>
                    <a:pt x="106" y="21"/>
                  </a:cubicBezTo>
                  <a:cubicBezTo>
                    <a:pt x="106" y="21"/>
                    <a:pt x="64" y="0"/>
                    <a:pt x="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71"/>
            <p:cNvSpPr/>
            <p:nvPr/>
          </p:nvSpPr>
          <p:spPr>
            <a:xfrm flipH="1">
              <a:off x="1613400" y="2854225"/>
              <a:ext cx="2150" cy="2675"/>
            </a:xfrm>
            <a:custGeom>
              <a:avLst/>
              <a:gdLst/>
              <a:ahLst/>
              <a:cxnLst/>
              <a:rect l="l" t="t" r="r" b="b"/>
              <a:pathLst>
                <a:path w="86" h="107" extrusionOk="0">
                  <a:moveTo>
                    <a:pt x="43" y="1"/>
                  </a:moveTo>
                  <a:cubicBezTo>
                    <a:pt x="22" y="1"/>
                    <a:pt x="1" y="22"/>
                    <a:pt x="1" y="64"/>
                  </a:cubicBezTo>
                  <a:cubicBezTo>
                    <a:pt x="1" y="85"/>
                    <a:pt x="1" y="107"/>
                    <a:pt x="22" y="107"/>
                  </a:cubicBezTo>
                  <a:cubicBezTo>
                    <a:pt x="64" y="107"/>
                    <a:pt x="85" y="85"/>
                    <a:pt x="85" y="64"/>
                  </a:cubicBezTo>
                  <a:cubicBezTo>
                    <a:pt x="85" y="22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71"/>
            <p:cNvSpPr/>
            <p:nvPr/>
          </p:nvSpPr>
          <p:spPr>
            <a:xfrm flipH="1">
              <a:off x="1704875" y="2844175"/>
              <a:ext cx="1625" cy="2150"/>
            </a:xfrm>
            <a:custGeom>
              <a:avLst/>
              <a:gdLst/>
              <a:ahLst/>
              <a:cxnLst/>
              <a:rect l="l" t="t" r="r" b="b"/>
              <a:pathLst>
                <a:path w="65" h="86" extrusionOk="0">
                  <a:moveTo>
                    <a:pt x="43" y="1"/>
                  </a:moveTo>
                  <a:cubicBezTo>
                    <a:pt x="22" y="1"/>
                    <a:pt x="1" y="1"/>
                    <a:pt x="1" y="43"/>
                  </a:cubicBezTo>
                  <a:cubicBezTo>
                    <a:pt x="1" y="64"/>
                    <a:pt x="1" y="86"/>
                    <a:pt x="22" y="86"/>
                  </a:cubicBezTo>
                  <a:cubicBezTo>
                    <a:pt x="43" y="86"/>
                    <a:pt x="64" y="86"/>
                    <a:pt x="64" y="64"/>
                  </a:cubicBezTo>
                  <a:cubicBezTo>
                    <a:pt x="64" y="43"/>
                    <a:pt x="64" y="1"/>
                    <a:pt x="4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71"/>
            <p:cNvSpPr/>
            <p:nvPr/>
          </p:nvSpPr>
          <p:spPr>
            <a:xfrm flipH="1">
              <a:off x="1717050" y="2843450"/>
              <a:ext cx="2650" cy="2350"/>
            </a:xfrm>
            <a:custGeom>
              <a:avLst/>
              <a:gdLst/>
              <a:ahLst/>
              <a:cxnLst/>
              <a:rect l="l" t="t" r="r" b="b"/>
              <a:pathLst>
                <a:path w="106" h="94" extrusionOk="0">
                  <a:moveTo>
                    <a:pt x="65" y="0"/>
                  </a:moveTo>
                  <a:cubicBezTo>
                    <a:pt x="57" y="0"/>
                    <a:pt x="49" y="3"/>
                    <a:pt x="42" y="9"/>
                  </a:cubicBezTo>
                  <a:cubicBezTo>
                    <a:pt x="21" y="30"/>
                    <a:pt x="0" y="30"/>
                    <a:pt x="21" y="72"/>
                  </a:cubicBezTo>
                  <a:cubicBezTo>
                    <a:pt x="0" y="72"/>
                    <a:pt x="21" y="72"/>
                    <a:pt x="42" y="93"/>
                  </a:cubicBezTo>
                  <a:cubicBezTo>
                    <a:pt x="64" y="93"/>
                    <a:pt x="106" y="72"/>
                    <a:pt x="106" y="30"/>
                  </a:cubicBezTo>
                  <a:cubicBezTo>
                    <a:pt x="106" y="15"/>
                    <a:pt x="85" y="0"/>
                    <a:pt x="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71"/>
            <p:cNvSpPr/>
            <p:nvPr/>
          </p:nvSpPr>
          <p:spPr>
            <a:xfrm flipH="1">
              <a:off x="1692725" y="2845250"/>
              <a:ext cx="2650" cy="1600"/>
            </a:xfrm>
            <a:custGeom>
              <a:avLst/>
              <a:gdLst/>
              <a:ahLst/>
              <a:cxnLst/>
              <a:rect l="l" t="t" r="r" b="b"/>
              <a:pathLst>
                <a:path w="106" h="64" extrusionOk="0">
                  <a:moveTo>
                    <a:pt x="64" y="0"/>
                  </a:moveTo>
                  <a:cubicBezTo>
                    <a:pt x="42" y="0"/>
                    <a:pt x="21" y="0"/>
                    <a:pt x="21" y="21"/>
                  </a:cubicBezTo>
                  <a:cubicBezTo>
                    <a:pt x="0" y="43"/>
                    <a:pt x="21" y="64"/>
                    <a:pt x="42" y="64"/>
                  </a:cubicBezTo>
                  <a:cubicBezTo>
                    <a:pt x="85" y="64"/>
                    <a:pt x="106" y="64"/>
                    <a:pt x="106" y="43"/>
                  </a:cubicBezTo>
                  <a:cubicBezTo>
                    <a:pt x="106" y="21"/>
                    <a:pt x="106" y="0"/>
                    <a:pt x="6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71"/>
            <p:cNvSpPr/>
            <p:nvPr/>
          </p:nvSpPr>
          <p:spPr>
            <a:xfrm flipH="1">
              <a:off x="1702775" y="2857400"/>
              <a:ext cx="2125" cy="2150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64" y="1"/>
                  </a:moveTo>
                  <a:cubicBezTo>
                    <a:pt x="22" y="1"/>
                    <a:pt x="0" y="1"/>
                    <a:pt x="0" y="43"/>
                  </a:cubicBezTo>
                  <a:cubicBezTo>
                    <a:pt x="0" y="43"/>
                    <a:pt x="0" y="85"/>
                    <a:pt x="43" y="85"/>
                  </a:cubicBezTo>
                  <a:cubicBezTo>
                    <a:pt x="64" y="85"/>
                    <a:pt x="85" y="85"/>
                    <a:pt x="85" y="64"/>
                  </a:cubicBezTo>
                  <a:cubicBezTo>
                    <a:pt x="85" y="43"/>
                    <a:pt x="85" y="1"/>
                    <a:pt x="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71"/>
            <p:cNvSpPr/>
            <p:nvPr/>
          </p:nvSpPr>
          <p:spPr>
            <a:xfrm flipH="1">
              <a:off x="1714400" y="2855825"/>
              <a:ext cx="2125" cy="1600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21" y="0"/>
                  </a:moveTo>
                  <a:cubicBezTo>
                    <a:pt x="0" y="0"/>
                    <a:pt x="0" y="21"/>
                    <a:pt x="0" y="43"/>
                  </a:cubicBezTo>
                  <a:cubicBezTo>
                    <a:pt x="21" y="43"/>
                    <a:pt x="21" y="64"/>
                    <a:pt x="42" y="64"/>
                  </a:cubicBezTo>
                  <a:cubicBezTo>
                    <a:pt x="85" y="64"/>
                    <a:pt x="85" y="43"/>
                    <a:pt x="85" y="21"/>
                  </a:cubicBezTo>
                  <a:cubicBezTo>
                    <a:pt x="85" y="0"/>
                    <a:pt x="42" y="0"/>
                    <a:pt x="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71"/>
            <p:cNvSpPr/>
            <p:nvPr/>
          </p:nvSpPr>
          <p:spPr>
            <a:xfrm flipH="1">
              <a:off x="1504475" y="2625850"/>
              <a:ext cx="265475" cy="136775"/>
            </a:xfrm>
            <a:custGeom>
              <a:avLst/>
              <a:gdLst/>
              <a:ahLst/>
              <a:cxnLst/>
              <a:rect l="l" t="t" r="r" b="b"/>
              <a:pathLst>
                <a:path w="10619" h="5471" extrusionOk="0">
                  <a:moveTo>
                    <a:pt x="4708" y="0"/>
                  </a:moveTo>
                  <a:cubicBezTo>
                    <a:pt x="3990" y="0"/>
                    <a:pt x="3285" y="327"/>
                    <a:pt x="2856" y="909"/>
                  </a:cubicBezTo>
                  <a:cubicBezTo>
                    <a:pt x="2602" y="1226"/>
                    <a:pt x="2475" y="1649"/>
                    <a:pt x="2137" y="1860"/>
                  </a:cubicBezTo>
                  <a:cubicBezTo>
                    <a:pt x="1841" y="2051"/>
                    <a:pt x="1439" y="2030"/>
                    <a:pt x="1122" y="2135"/>
                  </a:cubicBezTo>
                  <a:cubicBezTo>
                    <a:pt x="445" y="2347"/>
                    <a:pt x="1" y="3002"/>
                    <a:pt x="22" y="3722"/>
                  </a:cubicBezTo>
                  <a:cubicBezTo>
                    <a:pt x="107" y="4441"/>
                    <a:pt x="551" y="5033"/>
                    <a:pt x="1207" y="5308"/>
                  </a:cubicBezTo>
                  <a:cubicBezTo>
                    <a:pt x="1487" y="5417"/>
                    <a:pt x="1792" y="5471"/>
                    <a:pt x="2098" y="5471"/>
                  </a:cubicBezTo>
                  <a:cubicBezTo>
                    <a:pt x="2506" y="5471"/>
                    <a:pt x="2917" y="5374"/>
                    <a:pt x="3279" y="5181"/>
                  </a:cubicBezTo>
                  <a:cubicBezTo>
                    <a:pt x="3818" y="4891"/>
                    <a:pt x="4317" y="4377"/>
                    <a:pt x="4934" y="4377"/>
                  </a:cubicBezTo>
                  <a:cubicBezTo>
                    <a:pt x="4946" y="4377"/>
                    <a:pt x="4959" y="4377"/>
                    <a:pt x="4971" y="4377"/>
                  </a:cubicBezTo>
                  <a:cubicBezTo>
                    <a:pt x="5546" y="4396"/>
                    <a:pt x="6087" y="4902"/>
                    <a:pt x="6687" y="4902"/>
                  </a:cubicBezTo>
                  <a:cubicBezTo>
                    <a:pt x="6749" y="4902"/>
                    <a:pt x="6811" y="4897"/>
                    <a:pt x="6875" y="4885"/>
                  </a:cubicBezTo>
                  <a:cubicBezTo>
                    <a:pt x="7213" y="4779"/>
                    <a:pt x="7488" y="4589"/>
                    <a:pt x="7721" y="4335"/>
                  </a:cubicBezTo>
                  <a:cubicBezTo>
                    <a:pt x="7953" y="4060"/>
                    <a:pt x="8249" y="3870"/>
                    <a:pt x="8588" y="3827"/>
                  </a:cubicBezTo>
                  <a:cubicBezTo>
                    <a:pt x="8595" y="3827"/>
                    <a:pt x="8603" y="3827"/>
                    <a:pt x="8610" y="3827"/>
                  </a:cubicBezTo>
                  <a:cubicBezTo>
                    <a:pt x="8934" y="3827"/>
                    <a:pt x="9114" y="4278"/>
                    <a:pt x="8990" y="4589"/>
                  </a:cubicBezTo>
                  <a:lnTo>
                    <a:pt x="10470" y="3531"/>
                  </a:lnTo>
                  <a:cubicBezTo>
                    <a:pt x="10618" y="2876"/>
                    <a:pt x="10470" y="2178"/>
                    <a:pt x="10047" y="1691"/>
                  </a:cubicBezTo>
                  <a:cubicBezTo>
                    <a:pt x="9618" y="1180"/>
                    <a:pt x="8991" y="886"/>
                    <a:pt x="8338" y="886"/>
                  </a:cubicBezTo>
                  <a:cubicBezTo>
                    <a:pt x="8316" y="886"/>
                    <a:pt x="8293" y="887"/>
                    <a:pt x="8270" y="888"/>
                  </a:cubicBezTo>
                  <a:cubicBezTo>
                    <a:pt x="7932" y="951"/>
                    <a:pt x="7572" y="972"/>
                    <a:pt x="7234" y="972"/>
                  </a:cubicBezTo>
                  <a:cubicBezTo>
                    <a:pt x="6600" y="888"/>
                    <a:pt x="6092" y="422"/>
                    <a:pt x="5521" y="147"/>
                  </a:cubicBezTo>
                  <a:cubicBezTo>
                    <a:pt x="5258" y="48"/>
                    <a:pt x="4982" y="0"/>
                    <a:pt x="4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71"/>
            <p:cNvSpPr/>
            <p:nvPr/>
          </p:nvSpPr>
          <p:spPr>
            <a:xfrm flipH="1">
              <a:off x="1527750" y="2668650"/>
              <a:ext cx="202525" cy="47075"/>
            </a:xfrm>
            <a:custGeom>
              <a:avLst/>
              <a:gdLst/>
              <a:ahLst/>
              <a:cxnLst/>
              <a:rect l="l" t="t" r="r" b="b"/>
              <a:pathLst>
                <a:path w="8101" h="1883" extrusionOk="0">
                  <a:moveTo>
                    <a:pt x="2580" y="445"/>
                  </a:moveTo>
                  <a:lnTo>
                    <a:pt x="2580" y="445"/>
                  </a:lnTo>
                  <a:cubicBezTo>
                    <a:pt x="2441" y="646"/>
                    <a:pt x="2336" y="847"/>
                    <a:pt x="2215" y="1023"/>
                  </a:cubicBezTo>
                  <a:lnTo>
                    <a:pt x="2215" y="1023"/>
                  </a:lnTo>
                  <a:cubicBezTo>
                    <a:pt x="2349" y="842"/>
                    <a:pt x="2470" y="649"/>
                    <a:pt x="2580" y="445"/>
                  </a:cubicBezTo>
                  <a:close/>
                  <a:moveTo>
                    <a:pt x="2215" y="1023"/>
                  </a:moveTo>
                  <a:cubicBezTo>
                    <a:pt x="2169" y="1085"/>
                    <a:pt x="2122" y="1146"/>
                    <a:pt x="2073" y="1206"/>
                  </a:cubicBezTo>
                  <a:cubicBezTo>
                    <a:pt x="2124" y="1149"/>
                    <a:pt x="2171" y="1088"/>
                    <a:pt x="2215" y="1023"/>
                  </a:cubicBezTo>
                  <a:close/>
                  <a:moveTo>
                    <a:pt x="0" y="973"/>
                  </a:moveTo>
                  <a:lnTo>
                    <a:pt x="0" y="994"/>
                  </a:lnTo>
                  <a:cubicBezTo>
                    <a:pt x="0" y="1037"/>
                    <a:pt x="21" y="1037"/>
                    <a:pt x="43" y="1079"/>
                  </a:cubicBezTo>
                  <a:cubicBezTo>
                    <a:pt x="85" y="1164"/>
                    <a:pt x="169" y="1248"/>
                    <a:pt x="254" y="1312"/>
                  </a:cubicBezTo>
                  <a:cubicBezTo>
                    <a:pt x="255" y="1313"/>
                    <a:pt x="257" y="1314"/>
                    <a:pt x="258" y="1315"/>
                  </a:cubicBezTo>
                  <a:lnTo>
                    <a:pt x="258" y="1315"/>
                  </a:lnTo>
                  <a:cubicBezTo>
                    <a:pt x="133" y="1187"/>
                    <a:pt x="58" y="1089"/>
                    <a:pt x="0" y="973"/>
                  </a:cubicBezTo>
                  <a:close/>
                  <a:moveTo>
                    <a:pt x="2073" y="1206"/>
                  </a:moveTo>
                  <a:cubicBezTo>
                    <a:pt x="1894" y="1385"/>
                    <a:pt x="1678" y="1508"/>
                    <a:pt x="1442" y="1592"/>
                  </a:cubicBezTo>
                  <a:lnTo>
                    <a:pt x="1442" y="1592"/>
                  </a:lnTo>
                  <a:cubicBezTo>
                    <a:pt x="1679" y="1531"/>
                    <a:pt x="1901" y="1402"/>
                    <a:pt x="2073" y="1206"/>
                  </a:cubicBezTo>
                  <a:close/>
                  <a:moveTo>
                    <a:pt x="258" y="1315"/>
                  </a:moveTo>
                  <a:lnTo>
                    <a:pt x="258" y="1315"/>
                  </a:lnTo>
                  <a:cubicBezTo>
                    <a:pt x="270" y="1328"/>
                    <a:pt x="283" y="1341"/>
                    <a:pt x="296" y="1354"/>
                  </a:cubicBezTo>
                  <a:cubicBezTo>
                    <a:pt x="402" y="1460"/>
                    <a:pt x="571" y="1523"/>
                    <a:pt x="719" y="1587"/>
                  </a:cubicBezTo>
                  <a:cubicBezTo>
                    <a:pt x="853" y="1613"/>
                    <a:pt x="1004" y="1640"/>
                    <a:pt x="1150" y="1640"/>
                  </a:cubicBezTo>
                  <a:cubicBezTo>
                    <a:pt x="1235" y="1640"/>
                    <a:pt x="1318" y="1631"/>
                    <a:pt x="1396" y="1608"/>
                  </a:cubicBezTo>
                  <a:cubicBezTo>
                    <a:pt x="1411" y="1603"/>
                    <a:pt x="1426" y="1597"/>
                    <a:pt x="1442" y="1592"/>
                  </a:cubicBezTo>
                  <a:lnTo>
                    <a:pt x="1442" y="1592"/>
                  </a:lnTo>
                  <a:cubicBezTo>
                    <a:pt x="1334" y="1620"/>
                    <a:pt x="1224" y="1634"/>
                    <a:pt x="1113" y="1634"/>
                  </a:cubicBezTo>
                  <a:cubicBezTo>
                    <a:pt x="809" y="1634"/>
                    <a:pt x="502" y="1528"/>
                    <a:pt x="258" y="1315"/>
                  </a:cubicBezTo>
                  <a:close/>
                  <a:moveTo>
                    <a:pt x="3469" y="0"/>
                  </a:moveTo>
                  <a:cubicBezTo>
                    <a:pt x="3300" y="0"/>
                    <a:pt x="3109" y="22"/>
                    <a:pt x="2940" y="106"/>
                  </a:cubicBezTo>
                  <a:cubicBezTo>
                    <a:pt x="2792" y="191"/>
                    <a:pt x="2665" y="296"/>
                    <a:pt x="2580" y="445"/>
                  </a:cubicBezTo>
                  <a:cubicBezTo>
                    <a:pt x="2686" y="318"/>
                    <a:pt x="2792" y="212"/>
                    <a:pt x="2940" y="127"/>
                  </a:cubicBezTo>
                  <a:cubicBezTo>
                    <a:pt x="3109" y="43"/>
                    <a:pt x="3257" y="22"/>
                    <a:pt x="3448" y="22"/>
                  </a:cubicBezTo>
                  <a:cubicBezTo>
                    <a:pt x="3638" y="22"/>
                    <a:pt x="3786" y="85"/>
                    <a:pt x="3955" y="148"/>
                  </a:cubicBezTo>
                  <a:cubicBezTo>
                    <a:pt x="4103" y="233"/>
                    <a:pt x="4251" y="360"/>
                    <a:pt x="4315" y="529"/>
                  </a:cubicBezTo>
                  <a:cubicBezTo>
                    <a:pt x="4399" y="677"/>
                    <a:pt x="4484" y="846"/>
                    <a:pt x="4590" y="994"/>
                  </a:cubicBezTo>
                  <a:cubicBezTo>
                    <a:pt x="4695" y="1164"/>
                    <a:pt x="4886" y="1269"/>
                    <a:pt x="5055" y="1290"/>
                  </a:cubicBezTo>
                  <a:cubicBezTo>
                    <a:pt x="5245" y="1290"/>
                    <a:pt x="5436" y="1248"/>
                    <a:pt x="5584" y="1142"/>
                  </a:cubicBezTo>
                  <a:cubicBezTo>
                    <a:pt x="5753" y="1058"/>
                    <a:pt x="5880" y="952"/>
                    <a:pt x="5985" y="825"/>
                  </a:cubicBezTo>
                  <a:cubicBezTo>
                    <a:pt x="6176" y="571"/>
                    <a:pt x="6430" y="402"/>
                    <a:pt x="6726" y="318"/>
                  </a:cubicBezTo>
                  <a:cubicBezTo>
                    <a:pt x="6790" y="303"/>
                    <a:pt x="6853" y="296"/>
                    <a:pt x="6915" y="296"/>
                  </a:cubicBezTo>
                  <a:cubicBezTo>
                    <a:pt x="7117" y="296"/>
                    <a:pt x="7304" y="368"/>
                    <a:pt x="7466" y="466"/>
                  </a:cubicBezTo>
                  <a:cubicBezTo>
                    <a:pt x="7656" y="614"/>
                    <a:pt x="7783" y="762"/>
                    <a:pt x="7868" y="973"/>
                  </a:cubicBezTo>
                  <a:cubicBezTo>
                    <a:pt x="7952" y="1142"/>
                    <a:pt x="7995" y="1290"/>
                    <a:pt x="8016" y="1460"/>
                  </a:cubicBezTo>
                  <a:cubicBezTo>
                    <a:pt x="8058" y="1587"/>
                    <a:pt x="8058" y="1692"/>
                    <a:pt x="8079" y="1777"/>
                  </a:cubicBezTo>
                  <a:cubicBezTo>
                    <a:pt x="8079" y="1798"/>
                    <a:pt x="8079" y="1840"/>
                    <a:pt x="8100" y="1883"/>
                  </a:cubicBezTo>
                  <a:lnTo>
                    <a:pt x="8100" y="1840"/>
                  </a:lnTo>
                  <a:lnTo>
                    <a:pt x="8100" y="1777"/>
                  </a:lnTo>
                  <a:cubicBezTo>
                    <a:pt x="8100" y="1671"/>
                    <a:pt x="8079" y="1565"/>
                    <a:pt x="8079" y="1460"/>
                  </a:cubicBezTo>
                  <a:cubicBezTo>
                    <a:pt x="8058" y="1290"/>
                    <a:pt x="7995" y="1142"/>
                    <a:pt x="7952" y="973"/>
                  </a:cubicBezTo>
                  <a:cubicBezTo>
                    <a:pt x="7868" y="762"/>
                    <a:pt x="7699" y="614"/>
                    <a:pt x="7529" y="466"/>
                  </a:cubicBezTo>
                  <a:cubicBezTo>
                    <a:pt x="7334" y="352"/>
                    <a:pt x="7138" y="275"/>
                    <a:pt x="6923" y="275"/>
                  </a:cubicBezTo>
                  <a:cubicBezTo>
                    <a:pt x="6859" y="275"/>
                    <a:pt x="6794" y="282"/>
                    <a:pt x="6726" y="296"/>
                  </a:cubicBezTo>
                  <a:cubicBezTo>
                    <a:pt x="6430" y="402"/>
                    <a:pt x="6176" y="571"/>
                    <a:pt x="5964" y="825"/>
                  </a:cubicBezTo>
                  <a:cubicBezTo>
                    <a:pt x="5859" y="931"/>
                    <a:pt x="5732" y="1037"/>
                    <a:pt x="5563" y="1142"/>
                  </a:cubicBezTo>
                  <a:cubicBezTo>
                    <a:pt x="5436" y="1206"/>
                    <a:pt x="5245" y="1269"/>
                    <a:pt x="5097" y="1269"/>
                  </a:cubicBezTo>
                  <a:cubicBezTo>
                    <a:pt x="4907" y="1248"/>
                    <a:pt x="4738" y="1164"/>
                    <a:pt x="4674" y="994"/>
                  </a:cubicBezTo>
                  <a:cubicBezTo>
                    <a:pt x="4568" y="868"/>
                    <a:pt x="4505" y="677"/>
                    <a:pt x="4399" y="529"/>
                  </a:cubicBezTo>
                  <a:cubicBezTo>
                    <a:pt x="4315" y="360"/>
                    <a:pt x="4167" y="212"/>
                    <a:pt x="3997" y="127"/>
                  </a:cubicBezTo>
                  <a:cubicBezTo>
                    <a:pt x="3849" y="43"/>
                    <a:pt x="3659" y="0"/>
                    <a:pt x="34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71"/>
            <p:cNvSpPr/>
            <p:nvPr/>
          </p:nvSpPr>
          <p:spPr>
            <a:xfrm flipH="1">
              <a:off x="1697475" y="2693500"/>
              <a:ext cx="67175" cy="40725"/>
            </a:xfrm>
            <a:custGeom>
              <a:avLst/>
              <a:gdLst/>
              <a:ahLst/>
              <a:cxnLst/>
              <a:rect l="l" t="t" r="r" b="b"/>
              <a:pathLst>
                <a:path w="2687" h="1629" extrusionOk="0">
                  <a:moveTo>
                    <a:pt x="22" y="0"/>
                  </a:moveTo>
                  <a:cubicBezTo>
                    <a:pt x="0" y="64"/>
                    <a:pt x="0" y="85"/>
                    <a:pt x="0" y="148"/>
                  </a:cubicBezTo>
                  <a:cubicBezTo>
                    <a:pt x="0" y="275"/>
                    <a:pt x="0" y="402"/>
                    <a:pt x="22" y="529"/>
                  </a:cubicBezTo>
                  <a:cubicBezTo>
                    <a:pt x="64" y="719"/>
                    <a:pt x="170" y="910"/>
                    <a:pt x="275" y="1037"/>
                  </a:cubicBezTo>
                  <a:cubicBezTo>
                    <a:pt x="445" y="1227"/>
                    <a:pt x="656" y="1354"/>
                    <a:pt x="868" y="1460"/>
                  </a:cubicBezTo>
                  <a:cubicBezTo>
                    <a:pt x="1150" y="1573"/>
                    <a:pt x="1432" y="1629"/>
                    <a:pt x="1720" y="1629"/>
                  </a:cubicBezTo>
                  <a:cubicBezTo>
                    <a:pt x="1864" y="1629"/>
                    <a:pt x="2010" y="1615"/>
                    <a:pt x="2158" y="1587"/>
                  </a:cubicBezTo>
                  <a:lnTo>
                    <a:pt x="2560" y="1523"/>
                  </a:lnTo>
                  <a:cubicBezTo>
                    <a:pt x="2602" y="1523"/>
                    <a:pt x="2665" y="1481"/>
                    <a:pt x="2686" y="1460"/>
                  </a:cubicBezTo>
                  <a:lnTo>
                    <a:pt x="2686" y="1460"/>
                  </a:lnTo>
                  <a:cubicBezTo>
                    <a:pt x="2686" y="1460"/>
                    <a:pt x="2475" y="1481"/>
                    <a:pt x="2158" y="1544"/>
                  </a:cubicBezTo>
                  <a:cubicBezTo>
                    <a:pt x="2058" y="1554"/>
                    <a:pt x="1957" y="1560"/>
                    <a:pt x="1855" y="1560"/>
                  </a:cubicBezTo>
                  <a:cubicBezTo>
                    <a:pt x="1527" y="1560"/>
                    <a:pt x="1196" y="1504"/>
                    <a:pt x="889" y="1375"/>
                  </a:cubicBezTo>
                  <a:cubicBezTo>
                    <a:pt x="677" y="1312"/>
                    <a:pt x="487" y="1164"/>
                    <a:pt x="339" y="994"/>
                  </a:cubicBezTo>
                  <a:cubicBezTo>
                    <a:pt x="191" y="846"/>
                    <a:pt x="127" y="698"/>
                    <a:pt x="64" y="508"/>
                  </a:cubicBezTo>
                  <a:cubicBezTo>
                    <a:pt x="22" y="360"/>
                    <a:pt x="0" y="191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p71"/>
            <p:cNvSpPr/>
            <p:nvPr/>
          </p:nvSpPr>
          <p:spPr>
            <a:xfrm flipH="1">
              <a:off x="1260750" y="3335375"/>
              <a:ext cx="959675" cy="970250"/>
            </a:xfrm>
            <a:custGeom>
              <a:avLst/>
              <a:gdLst/>
              <a:ahLst/>
              <a:cxnLst/>
              <a:rect l="l" t="t" r="r" b="b"/>
              <a:pathLst>
                <a:path w="38387" h="38810" extrusionOk="0">
                  <a:moveTo>
                    <a:pt x="37604" y="1"/>
                  </a:moveTo>
                  <a:cubicBezTo>
                    <a:pt x="37541" y="3406"/>
                    <a:pt x="35489" y="6536"/>
                    <a:pt x="32782" y="8587"/>
                  </a:cubicBezTo>
                  <a:cubicBezTo>
                    <a:pt x="30096" y="10660"/>
                    <a:pt x="26818" y="11802"/>
                    <a:pt x="23540" y="12754"/>
                  </a:cubicBezTo>
                  <a:cubicBezTo>
                    <a:pt x="20262" y="13684"/>
                    <a:pt x="16920" y="14467"/>
                    <a:pt x="13854" y="15926"/>
                  </a:cubicBezTo>
                  <a:cubicBezTo>
                    <a:pt x="9603" y="17935"/>
                    <a:pt x="5669" y="20706"/>
                    <a:pt x="3258" y="24745"/>
                  </a:cubicBezTo>
                  <a:cubicBezTo>
                    <a:pt x="847" y="28785"/>
                    <a:pt x="1" y="34136"/>
                    <a:pt x="276" y="38810"/>
                  </a:cubicBezTo>
                  <a:lnTo>
                    <a:pt x="36420" y="35214"/>
                  </a:lnTo>
                  <a:lnTo>
                    <a:pt x="38387" y="14657"/>
                  </a:lnTo>
                  <a:lnTo>
                    <a:pt x="37604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p71"/>
            <p:cNvSpPr/>
            <p:nvPr/>
          </p:nvSpPr>
          <p:spPr>
            <a:xfrm flipH="1">
              <a:off x="2090850" y="3882100"/>
              <a:ext cx="110000" cy="402375"/>
            </a:xfrm>
            <a:custGeom>
              <a:avLst/>
              <a:gdLst/>
              <a:ahLst/>
              <a:cxnLst/>
              <a:rect l="l" t="t" r="r" b="b"/>
              <a:pathLst>
                <a:path w="4400" h="16095" extrusionOk="0">
                  <a:moveTo>
                    <a:pt x="4399" y="0"/>
                  </a:moveTo>
                  <a:lnTo>
                    <a:pt x="4399" y="0"/>
                  </a:lnTo>
                  <a:cubicBezTo>
                    <a:pt x="4364" y="35"/>
                    <a:pt x="4344" y="70"/>
                    <a:pt x="4350" y="93"/>
                  </a:cubicBezTo>
                  <a:lnTo>
                    <a:pt x="4350" y="93"/>
                  </a:lnTo>
                  <a:cubicBezTo>
                    <a:pt x="4373" y="61"/>
                    <a:pt x="4386" y="26"/>
                    <a:pt x="4399" y="0"/>
                  </a:cubicBezTo>
                  <a:close/>
                  <a:moveTo>
                    <a:pt x="4350" y="93"/>
                  </a:moveTo>
                  <a:cubicBezTo>
                    <a:pt x="4336" y="113"/>
                    <a:pt x="4318" y="132"/>
                    <a:pt x="4294" y="148"/>
                  </a:cubicBezTo>
                  <a:lnTo>
                    <a:pt x="3997" y="550"/>
                  </a:lnTo>
                  <a:cubicBezTo>
                    <a:pt x="3996" y="552"/>
                    <a:pt x="3995" y="554"/>
                    <a:pt x="3993" y="556"/>
                  </a:cubicBezTo>
                  <a:lnTo>
                    <a:pt x="3993" y="556"/>
                  </a:lnTo>
                  <a:cubicBezTo>
                    <a:pt x="4009" y="539"/>
                    <a:pt x="4024" y="523"/>
                    <a:pt x="4040" y="508"/>
                  </a:cubicBezTo>
                  <a:lnTo>
                    <a:pt x="4357" y="106"/>
                  </a:lnTo>
                  <a:cubicBezTo>
                    <a:pt x="4353" y="102"/>
                    <a:pt x="4351" y="98"/>
                    <a:pt x="4350" y="93"/>
                  </a:cubicBezTo>
                  <a:close/>
                  <a:moveTo>
                    <a:pt x="3993" y="556"/>
                  </a:moveTo>
                  <a:cubicBezTo>
                    <a:pt x="3860" y="700"/>
                    <a:pt x="3724" y="894"/>
                    <a:pt x="3553" y="1121"/>
                  </a:cubicBezTo>
                  <a:cubicBezTo>
                    <a:pt x="3363" y="1396"/>
                    <a:pt x="3194" y="1650"/>
                    <a:pt x="2982" y="2009"/>
                  </a:cubicBezTo>
                  <a:cubicBezTo>
                    <a:pt x="2771" y="2348"/>
                    <a:pt x="2559" y="2686"/>
                    <a:pt x="2348" y="3109"/>
                  </a:cubicBezTo>
                  <a:cubicBezTo>
                    <a:pt x="2136" y="3532"/>
                    <a:pt x="1925" y="3955"/>
                    <a:pt x="1713" y="4441"/>
                  </a:cubicBezTo>
                  <a:cubicBezTo>
                    <a:pt x="1290" y="5435"/>
                    <a:pt x="910" y="6493"/>
                    <a:pt x="656" y="7572"/>
                  </a:cubicBezTo>
                  <a:cubicBezTo>
                    <a:pt x="381" y="8671"/>
                    <a:pt x="191" y="9750"/>
                    <a:pt x="85" y="10850"/>
                  </a:cubicBezTo>
                  <a:cubicBezTo>
                    <a:pt x="43" y="11378"/>
                    <a:pt x="0" y="11865"/>
                    <a:pt x="0" y="12309"/>
                  </a:cubicBezTo>
                  <a:lnTo>
                    <a:pt x="0" y="13578"/>
                  </a:lnTo>
                  <a:cubicBezTo>
                    <a:pt x="0" y="13980"/>
                    <a:pt x="21" y="14318"/>
                    <a:pt x="21" y="14635"/>
                  </a:cubicBezTo>
                  <a:cubicBezTo>
                    <a:pt x="21" y="14953"/>
                    <a:pt x="43" y="15228"/>
                    <a:pt x="64" y="15439"/>
                  </a:cubicBezTo>
                  <a:cubicBezTo>
                    <a:pt x="85" y="15651"/>
                    <a:pt x="127" y="15799"/>
                    <a:pt x="127" y="15926"/>
                  </a:cubicBezTo>
                  <a:cubicBezTo>
                    <a:pt x="127" y="15989"/>
                    <a:pt x="127" y="16031"/>
                    <a:pt x="148" y="16095"/>
                  </a:cubicBezTo>
                  <a:lnTo>
                    <a:pt x="148" y="15904"/>
                  </a:lnTo>
                  <a:cubicBezTo>
                    <a:pt x="148" y="15777"/>
                    <a:pt x="127" y="15608"/>
                    <a:pt x="127" y="15397"/>
                  </a:cubicBezTo>
                  <a:cubicBezTo>
                    <a:pt x="127" y="15185"/>
                    <a:pt x="127" y="14910"/>
                    <a:pt x="85" y="14614"/>
                  </a:cubicBezTo>
                  <a:cubicBezTo>
                    <a:pt x="64" y="14318"/>
                    <a:pt x="64" y="13980"/>
                    <a:pt x="64" y="13578"/>
                  </a:cubicBezTo>
                  <a:cubicBezTo>
                    <a:pt x="64" y="13197"/>
                    <a:pt x="64" y="12753"/>
                    <a:pt x="85" y="12309"/>
                  </a:cubicBezTo>
                  <a:cubicBezTo>
                    <a:pt x="127" y="11865"/>
                    <a:pt x="148" y="11357"/>
                    <a:pt x="191" y="10850"/>
                  </a:cubicBezTo>
                  <a:cubicBezTo>
                    <a:pt x="296" y="9771"/>
                    <a:pt x="465" y="8692"/>
                    <a:pt x="719" y="7614"/>
                  </a:cubicBezTo>
                  <a:cubicBezTo>
                    <a:pt x="994" y="6535"/>
                    <a:pt x="1354" y="5499"/>
                    <a:pt x="1777" y="4463"/>
                  </a:cubicBezTo>
                  <a:cubicBezTo>
                    <a:pt x="1967" y="4018"/>
                    <a:pt x="2200" y="3595"/>
                    <a:pt x="2390" y="3172"/>
                  </a:cubicBezTo>
                  <a:cubicBezTo>
                    <a:pt x="2580" y="2749"/>
                    <a:pt x="2813" y="2411"/>
                    <a:pt x="3003" y="2052"/>
                  </a:cubicBezTo>
                  <a:cubicBezTo>
                    <a:pt x="3194" y="1713"/>
                    <a:pt x="3405" y="1417"/>
                    <a:pt x="3553" y="1184"/>
                  </a:cubicBezTo>
                  <a:cubicBezTo>
                    <a:pt x="3721" y="954"/>
                    <a:pt x="3867" y="745"/>
                    <a:pt x="3993" y="5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p71"/>
            <p:cNvSpPr/>
            <p:nvPr/>
          </p:nvSpPr>
          <p:spPr>
            <a:xfrm flipH="1">
              <a:off x="1260750" y="3335375"/>
              <a:ext cx="959675" cy="970250"/>
            </a:xfrm>
            <a:custGeom>
              <a:avLst/>
              <a:gdLst/>
              <a:ahLst/>
              <a:cxnLst/>
              <a:rect l="l" t="t" r="r" b="b"/>
              <a:pathLst>
                <a:path w="38387" h="38810" extrusionOk="0">
                  <a:moveTo>
                    <a:pt x="37604" y="1"/>
                  </a:moveTo>
                  <a:cubicBezTo>
                    <a:pt x="37541" y="3406"/>
                    <a:pt x="35489" y="6536"/>
                    <a:pt x="32782" y="8587"/>
                  </a:cubicBezTo>
                  <a:cubicBezTo>
                    <a:pt x="30096" y="10660"/>
                    <a:pt x="26818" y="11802"/>
                    <a:pt x="23540" y="12754"/>
                  </a:cubicBezTo>
                  <a:cubicBezTo>
                    <a:pt x="20262" y="13684"/>
                    <a:pt x="16920" y="14467"/>
                    <a:pt x="13854" y="15926"/>
                  </a:cubicBezTo>
                  <a:cubicBezTo>
                    <a:pt x="9603" y="17935"/>
                    <a:pt x="5669" y="20706"/>
                    <a:pt x="3258" y="24745"/>
                  </a:cubicBezTo>
                  <a:cubicBezTo>
                    <a:pt x="847" y="28785"/>
                    <a:pt x="1" y="34136"/>
                    <a:pt x="276" y="38810"/>
                  </a:cubicBezTo>
                  <a:lnTo>
                    <a:pt x="36420" y="35214"/>
                  </a:lnTo>
                  <a:lnTo>
                    <a:pt x="38387" y="14657"/>
                  </a:lnTo>
                  <a:lnTo>
                    <a:pt x="37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p71"/>
            <p:cNvSpPr/>
            <p:nvPr/>
          </p:nvSpPr>
          <p:spPr>
            <a:xfrm flipH="1">
              <a:off x="1527750" y="2859525"/>
              <a:ext cx="148075" cy="277650"/>
            </a:xfrm>
            <a:custGeom>
              <a:avLst/>
              <a:gdLst/>
              <a:ahLst/>
              <a:cxnLst/>
              <a:rect l="l" t="t" r="r" b="b"/>
              <a:pathLst>
                <a:path w="5923" h="11106" extrusionOk="0">
                  <a:moveTo>
                    <a:pt x="5922" y="0"/>
                  </a:moveTo>
                  <a:lnTo>
                    <a:pt x="1" y="1269"/>
                  </a:lnTo>
                  <a:lnTo>
                    <a:pt x="85" y="8291"/>
                  </a:lnTo>
                  <a:cubicBezTo>
                    <a:pt x="106" y="9880"/>
                    <a:pt x="1375" y="11106"/>
                    <a:pt x="2909" y="11106"/>
                  </a:cubicBezTo>
                  <a:cubicBezTo>
                    <a:pt x="2948" y="11106"/>
                    <a:pt x="2986" y="11105"/>
                    <a:pt x="3025" y="11104"/>
                  </a:cubicBezTo>
                  <a:cubicBezTo>
                    <a:pt x="4505" y="11061"/>
                    <a:pt x="5690" y="9835"/>
                    <a:pt x="5711" y="8354"/>
                  </a:cubicBezTo>
                  <a:lnTo>
                    <a:pt x="592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p71"/>
            <p:cNvSpPr/>
            <p:nvPr/>
          </p:nvSpPr>
          <p:spPr>
            <a:xfrm flipH="1">
              <a:off x="1738200" y="2693500"/>
              <a:ext cx="105225" cy="141200"/>
            </a:xfrm>
            <a:custGeom>
              <a:avLst/>
              <a:gdLst/>
              <a:ahLst/>
              <a:cxnLst/>
              <a:rect l="l" t="t" r="r" b="b"/>
              <a:pathLst>
                <a:path w="4209" h="5648" extrusionOk="0">
                  <a:moveTo>
                    <a:pt x="4209" y="0"/>
                  </a:moveTo>
                  <a:cubicBezTo>
                    <a:pt x="4209" y="0"/>
                    <a:pt x="0" y="0"/>
                    <a:pt x="3300" y="5647"/>
                  </a:cubicBezTo>
                  <a:lnTo>
                    <a:pt x="4209" y="2856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p71"/>
            <p:cNvSpPr/>
            <p:nvPr/>
          </p:nvSpPr>
          <p:spPr>
            <a:xfrm flipH="1">
              <a:off x="1518775" y="2715700"/>
              <a:ext cx="253275" cy="305100"/>
            </a:xfrm>
            <a:custGeom>
              <a:avLst/>
              <a:gdLst/>
              <a:ahLst/>
              <a:cxnLst/>
              <a:rect l="l" t="t" r="r" b="b"/>
              <a:pathLst>
                <a:path w="10131" h="12204" extrusionOk="0">
                  <a:moveTo>
                    <a:pt x="2200" y="1"/>
                  </a:moveTo>
                  <a:cubicBezTo>
                    <a:pt x="973" y="1"/>
                    <a:pt x="0" y="974"/>
                    <a:pt x="0" y="2179"/>
                  </a:cubicBezTo>
                  <a:lnTo>
                    <a:pt x="0" y="7741"/>
                  </a:lnTo>
                  <a:cubicBezTo>
                    <a:pt x="0" y="10533"/>
                    <a:pt x="2263" y="12204"/>
                    <a:pt x="5055" y="12204"/>
                  </a:cubicBezTo>
                  <a:cubicBezTo>
                    <a:pt x="7403" y="12204"/>
                    <a:pt x="10131" y="9751"/>
                    <a:pt x="10089" y="6938"/>
                  </a:cubicBezTo>
                  <a:lnTo>
                    <a:pt x="10089" y="2179"/>
                  </a:lnTo>
                  <a:cubicBezTo>
                    <a:pt x="10089" y="974"/>
                    <a:pt x="9116" y="1"/>
                    <a:pt x="791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p71"/>
            <p:cNvSpPr/>
            <p:nvPr/>
          </p:nvSpPr>
          <p:spPr>
            <a:xfrm flipH="1">
              <a:off x="1441050" y="2599900"/>
              <a:ext cx="401550" cy="243250"/>
            </a:xfrm>
            <a:custGeom>
              <a:avLst/>
              <a:gdLst/>
              <a:ahLst/>
              <a:cxnLst/>
              <a:rect l="l" t="t" r="r" b="b"/>
              <a:pathLst>
                <a:path w="16062" h="9730" extrusionOk="0">
                  <a:moveTo>
                    <a:pt x="7475" y="1"/>
                  </a:moveTo>
                  <a:cubicBezTo>
                    <a:pt x="6735" y="1"/>
                    <a:pt x="6058" y="234"/>
                    <a:pt x="5572" y="657"/>
                  </a:cubicBezTo>
                  <a:cubicBezTo>
                    <a:pt x="5160" y="347"/>
                    <a:pt x="4652" y="206"/>
                    <a:pt x="4130" y="206"/>
                  </a:cubicBezTo>
                  <a:cubicBezTo>
                    <a:pt x="2161" y="206"/>
                    <a:pt x="1" y="2208"/>
                    <a:pt x="2124" y="4633"/>
                  </a:cubicBezTo>
                  <a:cubicBezTo>
                    <a:pt x="2799" y="5382"/>
                    <a:pt x="4299" y="5590"/>
                    <a:pt x="5903" y="5590"/>
                  </a:cubicBezTo>
                  <a:cubicBezTo>
                    <a:pt x="7466" y="5590"/>
                    <a:pt x="9129" y="5393"/>
                    <a:pt x="10225" y="5309"/>
                  </a:cubicBezTo>
                  <a:cubicBezTo>
                    <a:pt x="10267" y="5331"/>
                    <a:pt x="10352" y="5331"/>
                    <a:pt x="10436" y="5373"/>
                  </a:cubicBezTo>
                  <a:cubicBezTo>
                    <a:pt x="9484" y="8292"/>
                    <a:pt x="12107" y="9730"/>
                    <a:pt x="12107" y="9730"/>
                  </a:cubicBezTo>
                  <a:lnTo>
                    <a:pt x="14074" y="9730"/>
                  </a:lnTo>
                  <a:cubicBezTo>
                    <a:pt x="14074" y="9730"/>
                    <a:pt x="14962" y="7615"/>
                    <a:pt x="15110" y="6240"/>
                  </a:cubicBezTo>
                  <a:cubicBezTo>
                    <a:pt x="15660" y="5965"/>
                    <a:pt x="16062" y="5500"/>
                    <a:pt x="16062" y="4802"/>
                  </a:cubicBezTo>
                  <a:cubicBezTo>
                    <a:pt x="16062" y="3787"/>
                    <a:pt x="15131" y="3279"/>
                    <a:pt x="14180" y="3173"/>
                  </a:cubicBezTo>
                  <a:cubicBezTo>
                    <a:pt x="14010" y="1904"/>
                    <a:pt x="12784" y="234"/>
                    <a:pt x="11282" y="234"/>
                  </a:cubicBezTo>
                  <a:cubicBezTo>
                    <a:pt x="10627" y="234"/>
                    <a:pt x="10034" y="424"/>
                    <a:pt x="9527" y="762"/>
                  </a:cubicBezTo>
                  <a:cubicBezTo>
                    <a:pt x="8998" y="297"/>
                    <a:pt x="8258" y="1"/>
                    <a:pt x="7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p71"/>
            <p:cNvSpPr/>
            <p:nvPr/>
          </p:nvSpPr>
          <p:spPr>
            <a:xfrm flipH="1">
              <a:off x="1463250" y="2813525"/>
              <a:ext cx="91500" cy="90950"/>
            </a:xfrm>
            <a:custGeom>
              <a:avLst/>
              <a:gdLst/>
              <a:ahLst/>
              <a:cxnLst/>
              <a:rect l="l" t="t" r="r" b="b"/>
              <a:pathLst>
                <a:path w="3660" h="3638" extrusionOk="0">
                  <a:moveTo>
                    <a:pt x="1820" y="0"/>
                  </a:moveTo>
                  <a:cubicBezTo>
                    <a:pt x="826" y="0"/>
                    <a:pt x="1" y="804"/>
                    <a:pt x="1" y="1819"/>
                  </a:cubicBezTo>
                  <a:cubicBezTo>
                    <a:pt x="1" y="2813"/>
                    <a:pt x="826" y="3638"/>
                    <a:pt x="1820" y="3638"/>
                  </a:cubicBezTo>
                  <a:cubicBezTo>
                    <a:pt x="2835" y="3638"/>
                    <a:pt x="3660" y="2813"/>
                    <a:pt x="3660" y="1819"/>
                  </a:cubicBezTo>
                  <a:cubicBezTo>
                    <a:pt x="3660" y="804"/>
                    <a:pt x="2835" y="0"/>
                    <a:pt x="182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p71"/>
            <p:cNvSpPr/>
            <p:nvPr/>
          </p:nvSpPr>
          <p:spPr>
            <a:xfrm flipH="1">
              <a:off x="1503950" y="2716225"/>
              <a:ext cx="269700" cy="309775"/>
            </a:xfrm>
            <a:custGeom>
              <a:avLst/>
              <a:gdLst/>
              <a:ahLst/>
              <a:cxnLst/>
              <a:rect l="l" t="t" r="r" b="b"/>
              <a:pathLst>
                <a:path w="10788" h="12391" extrusionOk="0">
                  <a:moveTo>
                    <a:pt x="10787" y="1"/>
                  </a:moveTo>
                  <a:cubicBezTo>
                    <a:pt x="10787" y="1"/>
                    <a:pt x="10759" y="30"/>
                    <a:pt x="10712" y="92"/>
                  </a:cubicBezTo>
                  <a:lnTo>
                    <a:pt x="10712" y="92"/>
                  </a:lnTo>
                  <a:lnTo>
                    <a:pt x="10787" y="1"/>
                  </a:lnTo>
                  <a:close/>
                  <a:moveTo>
                    <a:pt x="10712" y="92"/>
                  </a:moveTo>
                  <a:lnTo>
                    <a:pt x="8249" y="3067"/>
                  </a:lnTo>
                  <a:cubicBezTo>
                    <a:pt x="8249" y="3067"/>
                    <a:pt x="8630" y="6769"/>
                    <a:pt x="7826" y="7868"/>
                  </a:cubicBezTo>
                  <a:cubicBezTo>
                    <a:pt x="7608" y="8189"/>
                    <a:pt x="7418" y="8306"/>
                    <a:pt x="7183" y="8306"/>
                  </a:cubicBezTo>
                  <a:cubicBezTo>
                    <a:pt x="6597" y="8306"/>
                    <a:pt x="5733" y="7584"/>
                    <a:pt x="3469" y="7509"/>
                  </a:cubicBezTo>
                  <a:cubicBezTo>
                    <a:pt x="3338" y="7504"/>
                    <a:pt x="3212" y="7502"/>
                    <a:pt x="3090" y="7502"/>
                  </a:cubicBezTo>
                  <a:cubicBezTo>
                    <a:pt x="1499" y="7502"/>
                    <a:pt x="667" y="7870"/>
                    <a:pt x="255" y="8164"/>
                  </a:cubicBezTo>
                  <a:cubicBezTo>
                    <a:pt x="1" y="8334"/>
                    <a:pt x="64" y="8651"/>
                    <a:pt x="107" y="8926"/>
                  </a:cubicBezTo>
                  <a:cubicBezTo>
                    <a:pt x="360" y="9878"/>
                    <a:pt x="1122" y="12141"/>
                    <a:pt x="4167" y="12373"/>
                  </a:cubicBezTo>
                  <a:cubicBezTo>
                    <a:pt x="4330" y="12385"/>
                    <a:pt x="4493" y="12391"/>
                    <a:pt x="4655" y="12391"/>
                  </a:cubicBezTo>
                  <a:cubicBezTo>
                    <a:pt x="7473" y="12391"/>
                    <a:pt x="10186" y="10641"/>
                    <a:pt x="9666" y="6642"/>
                  </a:cubicBezTo>
                  <a:cubicBezTo>
                    <a:pt x="9131" y="2449"/>
                    <a:pt x="10386" y="514"/>
                    <a:pt x="10712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p71"/>
            <p:cNvSpPr/>
            <p:nvPr/>
          </p:nvSpPr>
          <p:spPr>
            <a:xfrm flipH="1">
              <a:off x="1631375" y="2834525"/>
              <a:ext cx="21175" cy="19775"/>
            </a:xfrm>
            <a:custGeom>
              <a:avLst/>
              <a:gdLst/>
              <a:ahLst/>
              <a:cxnLst/>
              <a:rect l="l" t="t" r="r" b="b"/>
              <a:pathLst>
                <a:path w="847" h="791" extrusionOk="0">
                  <a:moveTo>
                    <a:pt x="462" y="0"/>
                  </a:moveTo>
                  <a:cubicBezTo>
                    <a:pt x="442" y="0"/>
                    <a:pt x="422" y="2"/>
                    <a:pt x="402" y="6"/>
                  </a:cubicBezTo>
                  <a:cubicBezTo>
                    <a:pt x="191" y="6"/>
                    <a:pt x="0" y="175"/>
                    <a:pt x="21" y="429"/>
                  </a:cubicBezTo>
                  <a:cubicBezTo>
                    <a:pt x="61" y="629"/>
                    <a:pt x="214" y="791"/>
                    <a:pt x="409" y="791"/>
                  </a:cubicBezTo>
                  <a:cubicBezTo>
                    <a:pt x="420" y="791"/>
                    <a:pt x="432" y="790"/>
                    <a:pt x="444" y="789"/>
                  </a:cubicBezTo>
                  <a:cubicBezTo>
                    <a:pt x="656" y="768"/>
                    <a:pt x="846" y="577"/>
                    <a:pt x="825" y="366"/>
                  </a:cubicBezTo>
                  <a:cubicBezTo>
                    <a:pt x="806" y="174"/>
                    <a:pt x="648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p71"/>
            <p:cNvSpPr/>
            <p:nvPr/>
          </p:nvSpPr>
          <p:spPr>
            <a:xfrm flipH="1">
              <a:off x="1726025" y="2833050"/>
              <a:ext cx="21175" cy="20200"/>
            </a:xfrm>
            <a:custGeom>
              <a:avLst/>
              <a:gdLst/>
              <a:ahLst/>
              <a:cxnLst/>
              <a:rect l="l" t="t" r="r" b="b"/>
              <a:pathLst>
                <a:path w="847" h="808" extrusionOk="0">
                  <a:moveTo>
                    <a:pt x="435" y="0"/>
                  </a:moveTo>
                  <a:cubicBezTo>
                    <a:pt x="424" y="0"/>
                    <a:pt x="413" y="1"/>
                    <a:pt x="402" y="2"/>
                  </a:cubicBezTo>
                  <a:cubicBezTo>
                    <a:pt x="191" y="23"/>
                    <a:pt x="0" y="213"/>
                    <a:pt x="43" y="425"/>
                  </a:cubicBezTo>
                  <a:cubicBezTo>
                    <a:pt x="63" y="625"/>
                    <a:pt x="235" y="807"/>
                    <a:pt x="433" y="807"/>
                  </a:cubicBezTo>
                  <a:cubicBezTo>
                    <a:pt x="444" y="807"/>
                    <a:pt x="455" y="807"/>
                    <a:pt x="466" y="805"/>
                  </a:cubicBezTo>
                  <a:cubicBezTo>
                    <a:pt x="677" y="763"/>
                    <a:pt x="846" y="594"/>
                    <a:pt x="825" y="383"/>
                  </a:cubicBezTo>
                  <a:cubicBezTo>
                    <a:pt x="805" y="182"/>
                    <a:pt x="633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p71"/>
            <p:cNvSpPr/>
            <p:nvPr/>
          </p:nvSpPr>
          <p:spPr>
            <a:xfrm flipH="1">
              <a:off x="1689550" y="2854225"/>
              <a:ext cx="23275" cy="42325"/>
            </a:xfrm>
            <a:custGeom>
              <a:avLst/>
              <a:gdLst/>
              <a:ahLst/>
              <a:cxnLst/>
              <a:rect l="l" t="t" r="r" b="b"/>
              <a:pathLst>
                <a:path w="931" h="1693" fill="none" extrusionOk="0">
                  <a:moveTo>
                    <a:pt x="106" y="1"/>
                  </a:moveTo>
                  <a:lnTo>
                    <a:pt x="0" y="1079"/>
                  </a:lnTo>
                  <a:cubicBezTo>
                    <a:pt x="0" y="1079"/>
                    <a:pt x="85" y="1693"/>
                    <a:pt x="931" y="1460"/>
                  </a:cubicBezTo>
                </a:path>
              </a:pathLst>
            </a:custGeom>
            <a:noFill/>
            <a:ln w="84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p71"/>
            <p:cNvSpPr/>
            <p:nvPr/>
          </p:nvSpPr>
          <p:spPr>
            <a:xfrm flipH="1">
              <a:off x="1607050" y="2794450"/>
              <a:ext cx="64550" cy="20150"/>
            </a:xfrm>
            <a:custGeom>
              <a:avLst/>
              <a:gdLst/>
              <a:ahLst/>
              <a:cxnLst/>
              <a:rect l="l" t="t" r="r" b="b"/>
              <a:pathLst>
                <a:path w="2582" h="806" extrusionOk="0">
                  <a:moveTo>
                    <a:pt x="352" y="0"/>
                  </a:moveTo>
                  <a:cubicBezTo>
                    <a:pt x="191" y="0"/>
                    <a:pt x="22" y="162"/>
                    <a:pt x="22" y="361"/>
                  </a:cubicBezTo>
                  <a:cubicBezTo>
                    <a:pt x="1" y="552"/>
                    <a:pt x="149" y="721"/>
                    <a:pt x="360" y="721"/>
                  </a:cubicBezTo>
                  <a:lnTo>
                    <a:pt x="2200" y="806"/>
                  </a:lnTo>
                  <a:lnTo>
                    <a:pt x="2264" y="806"/>
                  </a:lnTo>
                  <a:cubicBezTo>
                    <a:pt x="2433" y="784"/>
                    <a:pt x="2560" y="658"/>
                    <a:pt x="2560" y="467"/>
                  </a:cubicBezTo>
                  <a:cubicBezTo>
                    <a:pt x="2581" y="277"/>
                    <a:pt x="2433" y="87"/>
                    <a:pt x="2221" y="87"/>
                  </a:cubicBezTo>
                  <a:lnTo>
                    <a:pt x="381" y="2"/>
                  </a:lnTo>
                  <a:cubicBezTo>
                    <a:pt x="372" y="1"/>
                    <a:pt x="362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p71"/>
            <p:cNvSpPr/>
            <p:nvPr/>
          </p:nvSpPr>
          <p:spPr>
            <a:xfrm flipH="1">
              <a:off x="1719150" y="2793375"/>
              <a:ext cx="47075" cy="19100"/>
            </a:xfrm>
            <a:custGeom>
              <a:avLst/>
              <a:gdLst/>
              <a:ahLst/>
              <a:cxnLst/>
              <a:rect l="l" t="t" r="r" b="b"/>
              <a:pathLst>
                <a:path w="1883" h="764" extrusionOk="0">
                  <a:moveTo>
                    <a:pt x="366" y="1"/>
                  </a:moveTo>
                  <a:cubicBezTo>
                    <a:pt x="188" y="1"/>
                    <a:pt x="21" y="143"/>
                    <a:pt x="21" y="341"/>
                  </a:cubicBezTo>
                  <a:cubicBezTo>
                    <a:pt x="0" y="531"/>
                    <a:pt x="169" y="722"/>
                    <a:pt x="381" y="722"/>
                  </a:cubicBezTo>
                  <a:lnTo>
                    <a:pt x="1481" y="764"/>
                  </a:lnTo>
                  <a:lnTo>
                    <a:pt x="1565" y="764"/>
                  </a:lnTo>
                  <a:cubicBezTo>
                    <a:pt x="1755" y="743"/>
                    <a:pt x="1882" y="595"/>
                    <a:pt x="1840" y="426"/>
                  </a:cubicBezTo>
                  <a:cubicBezTo>
                    <a:pt x="1882" y="235"/>
                    <a:pt x="1713" y="66"/>
                    <a:pt x="1502" y="66"/>
                  </a:cubicBezTo>
                  <a:lnTo>
                    <a:pt x="402" y="3"/>
                  </a:lnTo>
                  <a:cubicBezTo>
                    <a:pt x="390" y="1"/>
                    <a:pt x="378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p71"/>
            <p:cNvSpPr/>
            <p:nvPr/>
          </p:nvSpPr>
          <p:spPr>
            <a:xfrm flipH="1">
              <a:off x="1652000" y="2922975"/>
              <a:ext cx="74575" cy="26100"/>
            </a:xfrm>
            <a:custGeom>
              <a:avLst/>
              <a:gdLst/>
              <a:ahLst/>
              <a:cxnLst/>
              <a:rect l="l" t="t" r="r" b="b"/>
              <a:pathLst>
                <a:path w="2983" h="1044" extrusionOk="0">
                  <a:moveTo>
                    <a:pt x="0" y="0"/>
                  </a:moveTo>
                  <a:cubicBezTo>
                    <a:pt x="0" y="0"/>
                    <a:pt x="127" y="931"/>
                    <a:pt x="1185" y="1037"/>
                  </a:cubicBezTo>
                  <a:cubicBezTo>
                    <a:pt x="1252" y="1041"/>
                    <a:pt x="1317" y="1043"/>
                    <a:pt x="1380" y="1043"/>
                  </a:cubicBezTo>
                  <a:cubicBezTo>
                    <a:pt x="2731" y="1043"/>
                    <a:pt x="2982" y="0"/>
                    <a:pt x="2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4981B00-1C4A-50A7-D427-28F98DBE9F21}"/>
              </a:ext>
            </a:extLst>
          </p:cNvPr>
          <p:cNvSpPr txBox="1"/>
          <p:nvPr/>
        </p:nvSpPr>
        <p:spPr>
          <a:xfrm>
            <a:off x="760838" y="2171938"/>
            <a:ext cx="4039762" cy="3542823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  <a:buFont typeface="Wingdings 2"/>
              <a:buChar char=""/>
            </a:pPr>
            <a:r>
              <a:rPr lang="pt-PT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Confeção e embalamento:</a:t>
            </a:r>
            <a:r>
              <a:rPr lang="pt-PT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Este processo demonstra as ações que levam à confeção e embalamento dos produtos. A principal diferença neste processo ocorre na distinção entre produtos refrigerados e congelados.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6D8B15-CD26-32A1-7219-6708355F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" t="1562" r="884" b="2253"/>
          <a:stretch/>
        </p:blipFill>
        <p:spPr bwMode="auto">
          <a:xfrm>
            <a:off x="5016500" y="2044700"/>
            <a:ext cx="6934200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9AC6682C-B82F-45CD-83B0-8C18260452EB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Operacional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B23BCC-0682-4668-820E-20CD67CF0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13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F1F971-A8E5-8B92-88D6-DC73BED79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7" r="3341"/>
          <a:stretch/>
        </p:blipFill>
        <p:spPr bwMode="auto">
          <a:xfrm>
            <a:off x="423459" y="1541822"/>
            <a:ext cx="4859855" cy="46717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C6EFA50F-ED3F-4B12-ACFF-477B1EAC942A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Organizacional e Humana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86034F01-F743-4DA1-8974-87267FABB70C}"/>
              </a:ext>
            </a:extLst>
          </p:cNvPr>
          <p:cNvSpPr txBox="1">
            <a:spLocks/>
          </p:cNvSpPr>
          <p:nvPr/>
        </p:nvSpPr>
        <p:spPr>
          <a:xfrm>
            <a:off x="5283314" y="1766010"/>
            <a:ext cx="6553199" cy="4434840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Vértice Estratégico da organização é composto apenas pelo 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toma as decisões operacionais e estratégicas e garante que a missão da empresa está a ser cumprida. </a:t>
            </a:r>
          </a:p>
          <a:p>
            <a:pPr algn="just">
              <a:lnSpc>
                <a:spcPct val="150000"/>
              </a:lnSpc>
            </a:pP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Linha Hierárquica assegura a comunicação entre o Vértice Estratégico e o Centro Operacional. No caso da “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Taste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constituído pelo 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Executive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coordena várias áreas que asseguram o desenvolvimento e crescimento da marca.</a:t>
            </a:r>
          </a:p>
          <a:p>
            <a:pPr algn="just">
              <a:lnSpc>
                <a:spcPct val="150000"/>
              </a:lnSpc>
            </a:pP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Centro Operacional assegura a parte produtiva e de disponibilização do produto ao cliente. Este está dividido por área de ação, Distribuição, Produção e Higiene e Segurança.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4468ED7-E9FD-4E58-819A-5BF1BCB35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09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77"/>
          <p:cNvSpPr txBox="1">
            <a:spLocks noGrp="1"/>
          </p:cNvSpPr>
          <p:nvPr>
            <p:ph type="title"/>
          </p:nvPr>
        </p:nvSpPr>
        <p:spPr>
          <a:xfrm>
            <a:off x="2495520" y="2360641"/>
            <a:ext cx="8276747" cy="1755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pt-P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Investimento 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3" name="Google Shape;2433;p77"/>
          <p:cNvSpPr/>
          <p:nvPr/>
        </p:nvSpPr>
        <p:spPr>
          <a:xfrm>
            <a:off x="3564393" y="5752551"/>
            <a:ext cx="42511" cy="35760"/>
          </a:xfrm>
          <a:custGeom>
            <a:avLst/>
            <a:gdLst/>
            <a:ahLst/>
            <a:cxnLst/>
            <a:rect l="l" t="t" r="r" b="b"/>
            <a:pathLst>
              <a:path w="1461" h="1229" extrusionOk="0">
                <a:moveTo>
                  <a:pt x="1439" y="1"/>
                </a:moveTo>
                <a:lnTo>
                  <a:pt x="1439" y="1"/>
                </a:lnTo>
                <a:cubicBezTo>
                  <a:pt x="1122" y="86"/>
                  <a:pt x="826" y="276"/>
                  <a:pt x="614" y="487"/>
                </a:cubicBezTo>
                <a:cubicBezTo>
                  <a:pt x="360" y="699"/>
                  <a:pt x="149" y="932"/>
                  <a:pt x="1" y="1228"/>
                </a:cubicBezTo>
                <a:cubicBezTo>
                  <a:pt x="2" y="1228"/>
                  <a:pt x="4" y="1229"/>
                  <a:pt x="6" y="1229"/>
                </a:cubicBezTo>
                <a:cubicBezTo>
                  <a:pt x="59" y="1229"/>
                  <a:pt x="310" y="921"/>
                  <a:pt x="699" y="593"/>
                </a:cubicBezTo>
                <a:cubicBezTo>
                  <a:pt x="1101" y="255"/>
                  <a:pt x="1460" y="43"/>
                  <a:pt x="1439" y="1"/>
                </a:cubicBezTo>
                <a:close/>
              </a:path>
            </a:pathLst>
          </a:custGeom>
          <a:solidFill>
            <a:srgbClr val="EB99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34" name="Google Shape;2434;p77"/>
          <p:cNvGrpSpPr/>
          <p:nvPr/>
        </p:nvGrpSpPr>
        <p:grpSpPr>
          <a:xfrm>
            <a:off x="965630" y="3225567"/>
            <a:ext cx="2477633" cy="3281239"/>
            <a:chOff x="1013097" y="2132250"/>
            <a:chExt cx="1858225" cy="2460929"/>
          </a:xfrm>
        </p:grpSpPr>
        <p:sp>
          <p:nvSpPr>
            <p:cNvPr id="2435" name="Google Shape;2435;p77"/>
            <p:cNvSpPr/>
            <p:nvPr/>
          </p:nvSpPr>
          <p:spPr>
            <a:xfrm>
              <a:off x="1762760" y="3041368"/>
              <a:ext cx="33716" cy="16061"/>
            </a:xfrm>
            <a:custGeom>
              <a:avLst/>
              <a:gdLst/>
              <a:ahLst/>
              <a:cxnLst/>
              <a:rect l="l" t="t" r="r" b="b"/>
              <a:pathLst>
                <a:path w="1545" h="736" extrusionOk="0">
                  <a:moveTo>
                    <a:pt x="1335" y="1"/>
                  </a:moveTo>
                  <a:cubicBezTo>
                    <a:pt x="795" y="1"/>
                    <a:pt x="282" y="284"/>
                    <a:pt x="1" y="734"/>
                  </a:cubicBezTo>
                  <a:cubicBezTo>
                    <a:pt x="2" y="735"/>
                    <a:pt x="3" y="735"/>
                    <a:pt x="4" y="735"/>
                  </a:cubicBezTo>
                  <a:cubicBezTo>
                    <a:pt x="44" y="735"/>
                    <a:pt x="313" y="493"/>
                    <a:pt x="720" y="290"/>
                  </a:cubicBezTo>
                  <a:cubicBezTo>
                    <a:pt x="1143" y="78"/>
                    <a:pt x="1545" y="36"/>
                    <a:pt x="1545" y="15"/>
                  </a:cubicBezTo>
                  <a:cubicBezTo>
                    <a:pt x="1475" y="5"/>
                    <a:pt x="1405" y="1"/>
                    <a:pt x="133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p77"/>
            <p:cNvSpPr/>
            <p:nvPr/>
          </p:nvSpPr>
          <p:spPr>
            <a:xfrm>
              <a:off x="1048647" y="3045178"/>
              <a:ext cx="1452942" cy="1548001"/>
            </a:xfrm>
            <a:custGeom>
              <a:avLst/>
              <a:gdLst/>
              <a:ahLst/>
              <a:cxnLst/>
              <a:rect l="l" t="t" r="r" b="b"/>
              <a:pathLst>
                <a:path w="66580" h="70936" extrusionOk="0">
                  <a:moveTo>
                    <a:pt x="37583" y="0"/>
                  </a:moveTo>
                  <a:lnTo>
                    <a:pt x="24640" y="402"/>
                  </a:lnTo>
                  <a:lnTo>
                    <a:pt x="20939" y="2623"/>
                  </a:lnTo>
                  <a:lnTo>
                    <a:pt x="11570" y="6958"/>
                  </a:lnTo>
                  <a:cubicBezTo>
                    <a:pt x="8989" y="8143"/>
                    <a:pt x="6980" y="10237"/>
                    <a:pt x="5923" y="12859"/>
                  </a:cubicBezTo>
                  <a:lnTo>
                    <a:pt x="1" y="27325"/>
                  </a:lnTo>
                  <a:lnTo>
                    <a:pt x="14700" y="31661"/>
                  </a:lnTo>
                  <a:lnTo>
                    <a:pt x="15165" y="46910"/>
                  </a:lnTo>
                  <a:lnTo>
                    <a:pt x="11697" y="70935"/>
                  </a:lnTo>
                  <a:lnTo>
                    <a:pt x="54715" y="70935"/>
                  </a:lnTo>
                  <a:lnTo>
                    <a:pt x="52536" y="24872"/>
                  </a:lnTo>
                  <a:lnTo>
                    <a:pt x="52536" y="24872"/>
                  </a:lnTo>
                  <a:lnTo>
                    <a:pt x="56999" y="25866"/>
                  </a:lnTo>
                  <a:lnTo>
                    <a:pt x="66579" y="12965"/>
                  </a:lnTo>
                  <a:cubicBezTo>
                    <a:pt x="66579" y="12965"/>
                    <a:pt x="54228" y="4209"/>
                    <a:pt x="52663" y="3363"/>
                  </a:cubicBezTo>
                  <a:cubicBezTo>
                    <a:pt x="51183" y="2538"/>
                    <a:pt x="46466" y="1946"/>
                    <a:pt x="46043" y="1861"/>
                  </a:cubicBezTo>
                  <a:lnTo>
                    <a:pt x="375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p77"/>
            <p:cNvSpPr/>
            <p:nvPr/>
          </p:nvSpPr>
          <p:spPr>
            <a:xfrm>
              <a:off x="1098513" y="3536723"/>
              <a:ext cx="277386" cy="81900"/>
            </a:xfrm>
            <a:custGeom>
              <a:avLst/>
              <a:gdLst/>
              <a:ahLst/>
              <a:cxnLst/>
              <a:rect l="l" t="t" r="r" b="b"/>
              <a:pathLst>
                <a:path w="12711" h="3753" extrusionOk="0">
                  <a:moveTo>
                    <a:pt x="0" y="0"/>
                  </a:moveTo>
                  <a:cubicBezTo>
                    <a:pt x="169" y="0"/>
                    <a:pt x="338" y="0"/>
                    <a:pt x="529" y="43"/>
                  </a:cubicBezTo>
                  <a:cubicBezTo>
                    <a:pt x="360" y="0"/>
                    <a:pt x="233" y="0"/>
                    <a:pt x="127" y="0"/>
                  </a:cubicBezTo>
                  <a:close/>
                  <a:moveTo>
                    <a:pt x="12711" y="2940"/>
                  </a:moveTo>
                  <a:cubicBezTo>
                    <a:pt x="12711" y="2940"/>
                    <a:pt x="12655" y="2954"/>
                    <a:pt x="12634" y="2993"/>
                  </a:cubicBezTo>
                  <a:lnTo>
                    <a:pt x="12634" y="2993"/>
                  </a:lnTo>
                  <a:cubicBezTo>
                    <a:pt x="12685" y="2958"/>
                    <a:pt x="12711" y="2940"/>
                    <a:pt x="12711" y="2940"/>
                  </a:cubicBezTo>
                  <a:close/>
                  <a:moveTo>
                    <a:pt x="12634" y="2993"/>
                  </a:moveTo>
                  <a:lnTo>
                    <a:pt x="12634" y="2993"/>
                  </a:lnTo>
                  <a:cubicBezTo>
                    <a:pt x="12562" y="3043"/>
                    <a:pt x="12440" y="3125"/>
                    <a:pt x="12267" y="3236"/>
                  </a:cubicBezTo>
                  <a:cubicBezTo>
                    <a:pt x="12201" y="3276"/>
                    <a:pt x="12133" y="3313"/>
                    <a:pt x="12064" y="3349"/>
                  </a:cubicBezTo>
                  <a:lnTo>
                    <a:pt x="12064" y="3349"/>
                  </a:lnTo>
                  <a:cubicBezTo>
                    <a:pt x="12140" y="3314"/>
                    <a:pt x="12215" y="3276"/>
                    <a:pt x="12288" y="3236"/>
                  </a:cubicBezTo>
                  <a:cubicBezTo>
                    <a:pt x="12457" y="3152"/>
                    <a:pt x="12563" y="3067"/>
                    <a:pt x="12626" y="3025"/>
                  </a:cubicBezTo>
                  <a:cubicBezTo>
                    <a:pt x="12626" y="3013"/>
                    <a:pt x="12629" y="3003"/>
                    <a:pt x="12634" y="2993"/>
                  </a:cubicBezTo>
                  <a:close/>
                  <a:moveTo>
                    <a:pt x="529" y="43"/>
                  </a:moveTo>
                  <a:lnTo>
                    <a:pt x="529" y="43"/>
                  </a:lnTo>
                  <a:cubicBezTo>
                    <a:pt x="994" y="85"/>
                    <a:pt x="1481" y="191"/>
                    <a:pt x="1946" y="318"/>
                  </a:cubicBezTo>
                  <a:cubicBezTo>
                    <a:pt x="2644" y="529"/>
                    <a:pt x="3299" y="804"/>
                    <a:pt x="3955" y="1121"/>
                  </a:cubicBezTo>
                  <a:cubicBezTo>
                    <a:pt x="4695" y="1481"/>
                    <a:pt x="5457" y="1946"/>
                    <a:pt x="6303" y="2369"/>
                  </a:cubicBezTo>
                  <a:cubicBezTo>
                    <a:pt x="7085" y="2792"/>
                    <a:pt x="7889" y="3130"/>
                    <a:pt x="8735" y="3427"/>
                  </a:cubicBezTo>
                  <a:cubicBezTo>
                    <a:pt x="9333" y="3644"/>
                    <a:pt x="9947" y="3753"/>
                    <a:pt x="10576" y="3753"/>
                  </a:cubicBezTo>
                  <a:cubicBezTo>
                    <a:pt x="10681" y="3753"/>
                    <a:pt x="10786" y="3750"/>
                    <a:pt x="10892" y="3744"/>
                  </a:cubicBezTo>
                  <a:cubicBezTo>
                    <a:pt x="11285" y="3672"/>
                    <a:pt x="11692" y="3541"/>
                    <a:pt x="12064" y="3349"/>
                  </a:cubicBezTo>
                  <a:lnTo>
                    <a:pt x="12064" y="3349"/>
                  </a:lnTo>
                  <a:cubicBezTo>
                    <a:pt x="11698" y="3518"/>
                    <a:pt x="11298" y="3631"/>
                    <a:pt x="10913" y="3701"/>
                  </a:cubicBezTo>
                  <a:cubicBezTo>
                    <a:pt x="10778" y="3713"/>
                    <a:pt x="10644" y="3719"/>
                    <a:pt x="10511" y="3719"/>
                  </a:cubicBezTo>
                  <a:cubicBezTo>
                    <a:pt x="9932" y="3719"/>
                    <a:pt x="9365" y="3608"/>
                    <a:pt x="8798" y="3384"/>
                  </a:cubicBezTo>
                  <a:cubicBezTo>
                    <a:pt x="7952" y="3088"/>
                    <a:pt x="7127" y="2750"/>
                    <a:pt x="6366" y="2327"/>
                  </a:cubicBezTo>
                  <a:cubicBezTo>
                    <a:pt x="5541" y="1883"/>
                    <a:pt x="4759" y="1438"/>
                    <a:pt x="4018" y="1100"/>
                  </a:cubicBezTo>
                  <a:cubicBezTo>
                    <a:pt x="3342" y="783"/>
                    <a:pt x="2665" y="508"/>
                    <a:pt x="1967" y="296"/>
                  </a:cubicBezTo>
                  <a:cubicBezTo>
                    <a:pt x="1502" y="170"/>
                    <a:pt x="994" y="85"/>
                    <a:pt x="529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p77"/>
            <p:cNvSpPr/>
            <p:nvPr/>
          </p:nvSpPr>
          <p:spPr>
            <a:xfrm>
              <a:off x="1158505" y="3398255"/>
              <a:ext cx="202644" cy="47551"/>
            </a:xfrm>
            <a:custGeom>
              <a:avLst/>
              <a:gdLst/>
              <a:ahLst/>
              <a:cxnLst/>
              <a:rect l="l" t="t" r="r" b="b"/>
              <a:pathLst>
                <a:path w="9286" h="2179" extrusionOk="0">
                  <a:moveTo>
                    <a:pt x="0" y="1"/>
                  </a:moveTo>
                  <a:lnTo>
                    <a:pt x="85" y="64"/>
                  </a:lnTo>
                  <a:lnTo>
                    <a:pt x="339" y="170"/>
                  </a:lnTo>
                  <a:cubicBezTo>
                    <a:pt x="550" y="254"/>
                    <a:pt x="889" y="381"/>
                    <a:pt x="1291" y="529"/>
                  </a:cubicBezTo>
                  <a:cubicBezTo>
                    <a:pt x="3427" y="1333"/>
                    <a:pt x="5647" y="1841"/>
                    <a:pt x="7910" y="2073"/>
                  </a:cubicBezTo>
                  <a:cubicBezTo>
                    <a:pt x="8355" y="2115"/>
                    <a:pt x="8693" y="2115"/>
                    <a:pt x="8926" y="2158"/>
                  </a:cubicBezTo>
                  <a:lnTo>
                    <a:pt x="9222" y="2179"/>
                  </a:lnTo>
                  <a:lnTo>
                    <a:pt x="9285" y="2179"/>
                  </a:lnTo>
                  <a:lnTo>
                    <a:pt x="8989" y="2158"/>
                  </a:lnTo>
                  <a:cubicBezTo>
                    <a:pt x="8756" y="2115"/>
                    <a:pt x="8376" y="2094"/>
                    <a:pt x="7953" y="2052"/>
                  </a:cubicBezTo>
                  <a:cubicBezTo>
                    <a:pt x="5711" y="1777"/>
                    <a:pt x="3490" y="1270"/>
                    <a:pt x="1354" y="508"/>
                  </a:cubicBezTo>
                  <a:cubicBezTo>
                    <a:pt x="931" y="360"/>
                    <a:pt x="614" y="212"/>
                    <a:pt x="360" y="149"/>
                  </a:cubicBezTo>
                  <a:lnTo>
                    <a:pt x="106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p77"/>
            <p:cNvSpPr/>
            <p:nvPr/>
          </p:nvSpPr>
          <p:spPr>
            <a:xfrm>
              <a:off x="1276656" y="3118089"/>
              <a:ext cx="287555" cy="147258"/>
            </a:xfrm>
            <a:custGeom>
              <a:avLst/>
              <a:gdLst/>
              <a:ahLst/>
              <a:cxnLst/>
              <a:rect l="l" t="t" r="r" b="b"/>
              <a:pathLst>
                <a:path w="13177" h="6748" extrusionOk="0">
                  <a:moveTo>
                    <a:pt x="13177" y="1"/>
                  </a:moveTo>
                  <a:cubicBezTo>
                    <a:pt x="13177" y="1"/>
                    <a:pt x="13113" y="22"/>
                    <a:pt x="13071" y="107"/>
                  </a:cubicBezTo>
                  <a:cubicBezTo>
                    <a:pt x="13008" y="191"/>
                    <a:pt x="12923" y="318"/>
                    <a:pt x="12796" y="445"/>
                  </a:cubicBezTo>
                  <a:cubicBezTo>
                    <a:pt x="12458" y="847"/>
                    <a:pt x="12056" y="1249"/>
                    <a:pt x="11633" y="1566"/>
                  </a:cubicBezTo>
                  <a:cubicBezTo>
                    <a:pt x="10998" y="2031"/>
                    <a:pt x="10322" y="2454"/>
                    <a:pt x="9603" y="2771"/>
                  </a:cubicBezTo>
                  <a:cubicBezTo>
                    <a:pt x="8693" y="3173"/>
                    <a:pt x="7784" y="3512"/>
                    <a:pt x="6853" y="3787"/>
                  </a:cubicBezTo>
                  <a:cubicBezTo>
                    <a:pt x="5838" y="4062"/>
                    <a:pt x="4886" y="4337"/>
                    <a:pt x="4040" y="4633"/>
                  </a:cubicBezTo>
                  <a:cubicBezTo>
                    <a:pt x="3279" y="4865"/>
                    <a:pt x="2539" y="5182"/>
                    <a:pt x="1820" y="5521"/>
                  </a:cubicBezTo>
                  <a:cubicBezTo>
                    <a:pt x="1354" y="5754"/>
                    <a:pt x="868" y="6050"/>
                    <a:pt x="445" y="6367"/>
                  </a:cubicBezTo>
                  <a:cubicBezTo>
                    <a:pt x="170" y="6600"/>
                    <a:pt x="1" y="6748"/>
                    <a:pt x="1" y="6748"/>
                  </a:cubicBezTo>
                  <a:cubicBezTo>
                    <a:pt x="1" y="6748"/>
                    <a:pt x="64" y="6705"/>
                    <a:pt x="128" y="6663"/>
                  </a:cubicBezTo>
                  <a:cubicBezTo>
                    <a:pt x="212" y="6600"/>
                    <a:pt x="318" y="6494"/>
                    <a:pt x="487" y="6388"/>
                  </a:cubicBezTo>
                  <a:cubicBezTo>
                    <a:pt x="910" y="6071"/>
                    <a:pt x="1375" y="5817"/>
                    <a:pt x="1862" y="5584"/>
                  </a:cubicBezTo>
                  <a:cubicBezTo>
                    <a:pt x="2560" y="5204"/>
                    <a:pt x="3300" y="4908"/>
                    <a:pt x="4083" y="4675"/>
                  </a:cubicBezTo>
                  <a:cubicBezTo>
                    <a:pt x="4929" y="4379"/>
                    <a:pt x="5880" y="4125"/>
                    <a:pt x="6874" y="3829"/>
                  </a:cubicBezTo>
                  <a:cubicBezTo>
                    <a:pt x="7805" y="3575"/>
                    <a:pt x="8735" y="3216"/>
                    <a:pt x="9624" y="2835"/>
                  </a:cubicBezTo>
                  <a:cubicBezTo>
                    <a:pt x="10364" y="2518"/>
                    <a:pt x="11062" y="2116"/>
                    <a:pt x="11696" y="1608"/>
                  </a:cubicBezTo>
                  <a:cubicBezTo>
                    <a:pt x="12119" y="1270"/>
                    <a:pt x="12479" y="889"/>
                    <a:pt x="12817" y="466"/>
                  </a:cubicBezTo>
                  <a:cubicBezTo>
                    <a:pt x="13071" y="191"/>
                    <a:pt x="13177" y="1"/>
                    <a:pt x="13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p77"/>
            <p:cNvSpPr/>
            <p:nvPr/>
          </p:nvSpPr>
          <p:spPr>
            <a:xfrm>
              <a:off x="1914983" y="3111629"/>
              <a:ext cx="226168" cy="49864"/>
            </a:xfrm>
            <a:custGeom>
              <a:avLst/>
              <a:gdLst/>
              <a:ahLst/>
              <a:cxnLst/>
              <a:rect l="l" t="t" r="r" b="b"/>
              <a:pathLst>
                <a:path w="10364" h="2285" extrusionOk="0">
                  <a:moveTo>
                    <a:pt x="0" y="1"/>
                  </a:moveTo>
                  <a:lnTo>
                    <a:pt x="4378" y="635"/>
                  </a:lnTo>
                  <a:cubicBezTo>
                    <a:pt x="5224" y="762"/>
                    <a:pt x="6049" y="868"/>
                    <a:pt x="6789" y="1016"/>
                  </a:cubicBezTo>
                  <a:cubicBezTo>
                    <a:pt x="7445" y="1143"/>
                    <a:pt x="8079" y="1291"/>
                    <a:pt x="8714" y="1502"/>
                  </a:cubicBezTo>
                  <a:cubicBezTo>
                    <a:pt x="9137" y="1650"/>
                    <a:pt x="9539" y="1820"/>
                    <a:pt x="9941" y="2031"/>
                  </a:cubicBezTo>
                  <a:cubicBezTo>
                    <a:pt x="9560" y="1820"/>
                    <a:pt x="9137" y="1650"/>
                    <a:pt x="8714" y="1481"/>
                  </a:cubicBezTo>
                  <a:cubicBezTo>
                    <a:pt x="8079" y="1270"/>
                    <a:pt x="7445" y="1122"/>
                    <a:pt x="6789" y="974"/>
                  </a:cubicBezTo>
                  <a:cubicBezTo>
                    <a:pt x="6049" y="847"/>
                    <a:pt x="5224" y="720"/>
                    <a:pt x="4378" y="614"/>
                  </a:cubicBezTo>
                  <a:lnTo>
                    <a:pt x="0" y="1"/>
                  </a:lnTo>
                  <a:close/>
                  <a:moveTo>
                    <a:pt x="9941" y="2031"/>
                  </a:moveTo>
                  <a:cubicBezTo>
                    <a:pt x="10068" y="2116"/>
                    <a:pt x="10173" y="2179"/>
                    <a:pt x="10258" y="2222"/>
                  </a:cubicBezTo>
                  <a:lnTo>
                    <a:pt x="10364" y="2285"/>
                  </a:lnTo>
                  <a:cubicBezTo>
                    <a:pt x="10364" y="2285"/>
                    <a:pt x="10216" y="2179"/>
                    <a:pt x="9941" y="20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p77"/>
            <p:cNvSpPr/>
            <p:nvPr/>
          </p:nvSpPr>
          <p:spPr>
            <a:xfrm>
              <a:off x="1366654" y="3224717"/>
              <a:ext cx="643873" cy="123712"/>
            </a:xfrm>
            <a:custGeom>
              <a:avLst/>
              <a:gdLst/>
              <a:ahLst/>
              <a:cxnLst/>
              <a:rect l="l" t="t" r="r" b="b"/>
              <a:pathLst>
                <a:path w="29505" h="5669" extrusionOk="0">
                  <a:moveTo>
                    <a:pt x="29504" y="0"/>
                  </a:moveTo>
                  <a:lnTo>
                    <a:pt x="29272" y="85"/>
                  </a:lnTo>
                  <a:cubicBezTo>
                    <a:pt x="29081" y="170"/>
                    <a:pt x="28806" y="296"/>
                    <a:pt x="28447" y="423"/>
                  </a:cubicBezTo>
                  <a:cubicBezTo>
                    <a:pt x="27707" y="719"/>
                    <a:pt x="26649" y="1079"/>
                    <a:pt x="25296" y="1481"/>
                  </a:cubicBezTo>
                  <a:cubicBezTo>
                    <a:pt x="23752" y="1967"/>
                    <a:pt x="22123" y="2306"/>
                    <a:pt x="20516" y="2538"/>
                  </a:cubicBezTo>
                  <a:cubicBezTo>
                    <a:pt x="19335" y="2731"/>
                    <a:pt x="18055" y="2789"/>
                    <a:pt x="16718" y="2789"/>
                  </a:cubicBezTo>
                  <a:cubicBezTo>
                    <a:pt x="15997" y="2789"/>
                    <a:pt x="15258" y="2772"/>
                    <a:pt x="14509" y="2750"/>
                  </a:cubicBezTo>
                  <a:cubicBezTo>
                    <a:pt x="13131" y="2723"/>
                    <a:pt x="11796" y="2678"/>
                    <a:pt x="10523" y="2678"/>
                  </a:cubicBezTo>
                  <a:cubicBezTo>
                    <a:pt x="9823" y="2678"/>
                    <a:pt x="9142" y="2691"/>
                    <a:pt x="8482" y="2729"/>
                  </a:cubicBezTo>
                  <a:cubicBezTo>
                    <a:pt x="6853" y="2813"/>
                    <a:pt x="5225" y="3131"/>
                    <a:pt x="3681" y="3617"/>
                  </a:cubicBezTo>
                  <a:cubicBezTo>
                    <a:pt x="2623" y="3998"/>
                    <a:pt x="1608" y="4463"/>
                    <a:pt x="720" y="5097"/>
                  </a:cubicBezTo>
                  <a:cubicBezTo>
                    <a:pt x="1629" y="4505"/>
                    <a:pt x="2623" y="3998"/>
                    <a:pt x="3681" y="3659"/>
                  </a:cubicBezTo>
                  <a:cubicBezTo>
                    <a:pt x="5246" y="3152"/>
                    <a:pt x="6853" y="2856"/>
                    <a:pt x="8482" y="2771"/>
                  </a:cubicBezTo>
                  <a:cubicBezTo>
                    <a:pt x="9095" y="2736"/>
                    <a:pt x="9732" y="2722"/>
                    <a:pt x="10387" y="2722"/>
                  </a:cubicBezTo>
                  <a:cubicBezTo>
                    <a:pt x="11697" y="2722"/>
                    <a:pt x="13078" y="2778"/>
                    <a:pt x="14488" y="2834"/>
                  </a:cubicBezTo>
                  <a:cubicBezTo>
                    <a:pt x="15225" y="2864"/>
                    <a:pt x="15957" y="2883"/>
                    <a:pt x="16674" y="2883"/>
                  </a:cubicBezTo>
                  <a:cubicBezTo>
                    <a:pt x="18016" y="2883"/>
                    <a:pt x="19309" y="2816"/>
                    <a:pt x="20495" y="2623"/>
                  </a:cubicBezTo>
                  <a:cubicBezTo>
                    <a:pt x="22102" y="2390"/>
                    <a:pt x="23709" y="2031"/>
                    <a:pt x="25274" y="1565"/>
                  </a:cubicBezTo>
                  <a:cubicBezTo>
                    <a:pt x="26607" y="1164"/>
                    <a:pt x="27664" y="762"/>
                    <a:pt x="28405" y="487"/>
                  </a:cubicBezTo>
                  <a:cubicBezTo>
                    <a:pt x="28743" y="339"/>
                    <a:pt x="29039" y="212"/>
                    <a:pt x="29208" y="127"/>
                  </a:cubicBezTo>
                  <a:cubicBezTo>
                    <a:pt x="29399" y="64"/>
                    <a:pt x="29504" y="0"/>
                    <a:pt x="29504" y="0"/>
                  </a:cubicBezTo>
                  <a:close/>
                  <a:moveTo>
                    <a:pt x="719" y="5098"/>
                  </a:moveTo>
                  <a:cubicBezTo>
                    <a:pt x="402" y="5351"/>
                    <a:pt x="149" y="5499"/>
                    <a:pt x="1" y="5668"/>
                  </a:cubicBezTo>
                  <a:cubicBezTo>
                    <a:pt x="149" y="5520"/>
                    <a:pt x="402" y="5351"/>
                    <a:pt x="719" y="50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p77"/>
            <p:cNvSpPr/>
            <p:nvPr/>
          </p:nvSpPr>
          <p:spPr>
            <a:xfrm>
              <a:off x="1990207" y="3280562"/>
              <a:ext cx="108480" cy="11566"/>
            </a:xfrm>
            <a:custGeom>
              <a:avLst/>
              <a:gdLst/>
              <a:ahLst/>
              <a:cxnLst/>
              <a:rect l="l" t="t" r="r" b="b"/>
              <a:pathLst>
                <a:path w="4971" h="530" extrusionOk="0">
                  <a:moveTo>
                    <a:pt x="1" y="0"/>
                  </a:moveTo>
                  <a:lnTo>
                    <a:pt x="64" y="43"/>
                  </a:lnTo>
                  <a:lnTo>
                    <a:pt x="191" y="85"/>
                  </a:lnTo>
                  <a:cubicBezTo>
                    <a:pt x="318" y="149"/>
                    <a:pt x="508" y="212"/>
                    <a:pt x="720" y="275"/>
                  </a:cubicBezTo>
                  <a:cubicBezTo>
                    <a:pt x="1291" y="445"/>
                    <a:pt x="1883" y="529"/>
                    <a:pt x="2496" y="529"/>
                  </a:cubicBezTo>
                  <a:cubicBezTo>
                    <a:pt x="3067" y="529"/>
                    <a:pt x="3681" y="423"/>
                    <a:pt x="4252" y="275"/>
                  </a:cubicBezTo>
                  <a:cubicBezTo>
                    <a:pt x="4506" y="212"/>
                    <a:pt x="4654" y="170"/>
                    <a:pt x="4781" y="106"/>
                  </a:cubicBezTo>
                  <a:lnTo>
                    <a:pt x="4929" y="64"/>
                  </a:lnTo>
                  <a:cubicBezTo>
                    <a:pt x="4950" y="64"/>
                    <a:pt x="4950" y="43"/>
                    <a:pt x="4971" y="43"/>
                  </a:cubicBezTo>
                  <a:lnTo>
                    <a:pt x="4929" y="0"/>
                  </a:lnTo>
                  <a:lnTo>
                    <a:pt x="4781" y="43"/>
                  </a:lnTo>
                  <a:cubicBezTo>
                    <a:pt x="4654" y="85"/>
                    <a:pt x="4463" y="149"/>
                    <a:pt x="4252" y="191"/>
                  </a:cubicBezTo>
                  <a:cubicBezTo>
                    <a:pt x="3681" y="360"/>
                    <a:pt x="3089" y="423"/>
                    <a:pt x="2496" y="466"/>
                  </a:cubicBezTo>
                  <a:cubicBezTo>
                    <a:pt x="1883" y="466"/>
                    <a:pt x="1291" y="381"/>
                    <a:pt x="720" y="212"/>
                  </a:cubicBezTo>
                  <a:cubicBezTo>
                    <a:pt x="487" y="170"/>
                    <a:pt x="318" y="106"/>
                    <a:pt x="191" y="64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p77"/>
            <p:cNvSpPr/>
            <p:nvPr/>
          </p:nvSpPr>
          <p:spPr>
            <a:xfrm>
              <a:off x="1414207" y="3444411"/>
              <a:ext cx="502158" cy="29853"/>
            </a:xfrm>
            <a:custGeom>
              <a:avLst/>
              <a:gdLst/>
              <a:ahLst/>
              <a:cxnLst/>
              <a:rect l="l" t="t" r="r" b="b"/>
              <a:pathLst>
                <a:path w="23011" h="1368" extrusionOk="0">
                  <a:moveTo>
                    <a:pt x="23011" y="0"/>
                  </a:moveTo>
                  <a:lnTo>
                    <a:pt x="22778" y="43"/>
                  </a:lnTo>
                  <a:lnTo>
                    <a:pt x="22123" y="149"/>
                  </a:lnTo>
                  <a:cubicBezTo>
                    <a:pt x="21530" y="254"/>
                    <a:pt x="20684" y="381"/>
                    <a:pt x="19669" y="529"/>
                  </a:cubicBezTo>
                  <a:cubicBezTo>
                    <a:pt x="18633" y="677"/>
                    <a:pt x="17385" y="825"/>
                    <a:pt x="16010" y="952"/>
                  </a:cubicBezTo>
                  <a:cubicBezTo>
                    <a:pt x="14636" y="1100"/>
                    <a:pt x="13113" y="1206"/>
                    <a:pt x="11527" y="1248"/>
                  </a:cubicBezTo>
                  <a:cubicBezTo>
                    <a:pt x="10653" y="1283"/>
                    <a:pt x="9793" y="1299"/>
                    <a:pt x="8967" y="1299"/>
                  </a:cubicBezTo>
                  <a:cubicBezTo>
                    <a:pt x="8292" y="1299"/>
                    <a:pt x="7640" y="1288"/>
                    <a:pt x="7022" y="1269"/>
                  </a:cubicBezTo>
                  <a:cubicBezTo>
                    <a:pt x="5647" y="1248"/>
                    <a:pt x="4399" y="1206"/>
                    <a:pt x="3342" y="1121"/>
                  </a:cubicBezTo>
                  <a:cubicBezTo>
                    <a:pt x="2327" y="1037"/>
                    <a:pt x="1481" y="952"/>
                    <a:pt x="889" y="910"/>
                  </a:cubicBezTo>
                  <a:lnTo>
                    <a:pt x="233" y="846"/>
                  </a:lnTo>
                  <a:lnTo>
                    <a:pt x="0" y="825"/>
                  </a:lnTo>
                  <a:lnTo>
                    <a:pt x="0" y="825"/>
                  </a:lnTo>
                  <a:cubicBezTo>
                    <a:pt x="1" y="825"/>
                    <a:pt x="1291" y="1016"/>
                    <a:pt x="3384" y="1164"/>
                  </a:cubicBezTo>
                  <a:cubicBezTo>
                    <a:pt x="4399" y="1248"/>
                    <a:pt x="5668" y="1333"/>
                    <a:pt x="7043" y="1354"/>
                  </a:cubicBezTo>
                  <a:cubicBezTo>
                    <a:pt x="7612" y="1363"/>
                    <a:pt x="8211" y="1368"/>
                    <a:pt x="8829" y="1368"/>
                  </a:cubicBezTo>
                  <a:cubicBezTo>
                    <a:pt x="9704" y="1368"/>
                    <a:pt x="10619" y="1358"/>
                    <a:pt x="11548" y="1333"/>
                  </a:cubicBezTo>
                  <a:cubicBezTo>
                    <a:pt x="13134" y="1269"/>
                    <a:pt x="14657" y="1164"/>
                    <a:pt x="16032" y="1037"/>
                  </a:cubicBezTo>
                  <a:cubicBezTo>
                    <a:pt x="17406" y="910"/>
                    <a:pt x="18654" y="741"/>
                    <a:pt x="19690" y="593"/>
                  </a:cubicBezTo>
                  <a:cubicBezTo>
                    <a:pt x="21742" y="275"/>
                    <a:pt x="23010" y="1"/>
                    <a:pt x="2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p77"/>
            <p:cNvSpPr/>
            <p:nvPr/>
          </p:nvSpPr>
          <p:spPr>
            <a:xfrm>
              <a:off x="1938050" y="3409341"/>
              <a:ext cx="204499" cy="18942"/>
            </a:xfrm>
            <a:custGeom>
              <a:avLst/>
              <a:gdLst/>
              <a:ahLst/>
              <a:cxnLst/>
              <a:rect l="l" t="t" r="r" b="b"/>
              <a:pathLst>
                <a:path w="9371" h="868" extrusionOk="0">
                  <a:moveTo>
                    <a:pt x="1" y="0"/>
                  </a:moveTo>
                  <a:lnTo>
                    <a:pt x="107" y="21"/>
                  </a:lnTo>
                  <a:lnTo>
                    <a:pt x="360" y="85"/>
                  </a:lnTo>
                  <a:cubicBezTo>
                    <a:pt x="593" y="127"/>
                    <a:pt x="953" y="190"/>
                    <a:pt x="1376" y="275"/>
                  </a:cubicBezTo>
                  <a:cubicBezTo>
                    <a:pt x="2179" y="423"/>
                    <a:pt x="3385" y="613"/>
                    <a:pt x="4675" y="719"/>
                  </a:cubicBezTo>
                  <a:cubicBezTo>
                    <a:pt x="5965" y="846"/>
                    <a:pt x="7149" y="867"/>
                    <a:pt x="7995" y="867"/>
                  </a:cubicBezTo>
                  <a:lnTo>
                    <a:pt x="9370" y="867"/>
                  </a:lnTo>
                  <a:lnTo>
                    <a:pt x="9264" y="825"/>
                  </a:lnTo>
                  <a:lnTo>
                    <a:pt x="7995" y="825"/>
                  </a:lnTo>
                  <a:cubicBezTo>
                    <a:pt x="7149" y="825"/>
                    <a:pt x="5965" y="762"/>
                    <a:pt x="4675" y="656"/>
                  </a:cubicBezTo>
                  <a:cubicBezTo>
                    <a:pt x="3385" y="550"/>
                    <a:pt x="2222" y="381"/>
                    <a:pt x="1376" y="233"/>
                  </a:cubicBezTo>
                  <a:lnTo>
                    <a:pt x="360" y="6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p77"/>
            <p:cNvSpPr/>
            <p:nvPr/>
          </p:nvSpPr>
          <p:spPr>
            <a:xfrm>
              <a:off x="1383284" y="3655681"/>
              <a:ext cx="471693" cy="17523"/>
            </a:xfrm>
            <a:custGeom>
              <a:avLst/>
              <a:gdLst/>
              <a:ahLst/>
              <a:cxnLst/>
              <a:rect l="l" t="t" r="r" b="b"/>
              <a:pathLst>
                <a:path w="21615" h="803" extrusionOk="0">
                  <a:moveTo>
                    <a:pt x="212" y="196"/>
                  </a:moveTo>
                  <a:lnTo>
                    <a:pt x="0" y="217"/>
                  </a:lnTo>
                  <a:cubicBezTo>
                    <a:pt x="0" y="217"/>
                    <a:pt x="85" y="217"/>
                    <a:pt x="212" y="196"/>
                  </a:cubicBezTo>
                  <a:close/>
                  <a:moveTo>
                    <a:pt x="3699" y="0"/>
                  </a:moveTo>
                  <a:cubicBezTo>
                    <a:pt x="3519" y="0"/>
                    <a:pt x="3343" y="2"/>
                    <a:pt x="3173" y="6"/>
                  </a:cubicBezTo>
                  <a:lnTo>
                    <a:pt x="2496" y="6"/>
                  </a:lnTo>
                  <a:lnTo>
                    <a:pt x="1861" y="27"/>
                  </a:lnTo>
                  <a:cubicBezTo>
                    <a:pt x="1460" y="48"/>
                    <a:pt x="1121" y="90"/>
                    <a:pt x="846" y="112"/>
                  </a:cubicBezTo>
                  <a:lnTo>
                    <a:pt x="212" y="196"/>
                  </a:lnTo>
                  <a:lnTo>
                    <a:pt x="212" y="196"/>
                  </a:lnTo>
                  <a:lnTo>
                    <a:pt x="846" y="133"/>
                  </a:lnTo>
                  <a:cubicBezTo>
                    <a:pt x="1142" y="90"/>
                    <a:pt x="1460" y="90"/>
                    <a:pt x="1861" y="48"/>
                  </a:cubicBezTo>
                  <a:lnTo>
                    <a:pt x="2496" y="27"/>
                  </a:lnTo>
                  <a:lnTo>
                    <a:pt x="3173" y="27"/>
                  </a:lnTo>
                  <a:cubicBezTo>
                    <a:pt x="4167" y="27"/>
                    <a:pt x="5330" y="90"/>
                    <a:pt x="6620" y="154"/>
                  </a:cubicBezTo>
                  <a:cubicBezTo>
                    <a:pt x="7889" y="239"/>
                    <a:pt x="9285" y="408"/>
                    <a:pt x="10786" y="513"/>
                  </a:cubicBezTo>
                  <a:cubicBezTo>
                    <a:pt x="12309" y="619"/>
                    <a:pt x="13705" y="725"/>
                    <a:pt x="14995" y="767"/>
                  </a:cubicBezTo>
                  <a:lnTo>
                    <a:pt x="15947" y="788"/>
                  </a:lnTo>
                  <a:lnTo>
                    <a:pt x="16856" y="788"/>
                  </a:lnTo>
                  <a:cubicBezTo>
                    <a:pt x="16994" y="799"/>
                    <a:pt x="17130" y="803"/>
                    <a:pt x="17265" y="803"/>
                  </a:cubicBezTo>
                  <a:cubicBezTo>
                    <a:pt x="17669" y="803"/>
                    <a:pt x="18062" y="767"/>
                    <a:pt x="18443" y="767"/>
                  </a:cubicBezTo>
                  <a:cubicBezTo>
                    <a:pt x="18929" y="767"/>
                    <a:pt x="19352" y="725"/>
                    <a:pt x="19754" y="683"/>
                  </a:cubicBezTo>
                  <a:cubicBezTo>
                    <a:pt x="20156" y="661"/>
                    <a:pt x="20494" y="619"/>
                    <a:pt x="20769" y="577"/>
                  </a:cubicBezTo>
                  <a:lnTo>
                    <a:pt x="21403" y="513"/>
                  </a:lnTo>
                  <a:cubicBezTo>
                    <a:pt x="21530" y="513"/>
                    <a:pt x="21615" y="471"/>
                    <a:pt x="21615" y="471"/>
                  </a:cubicBezTo>
                  <a:lnTo>
                    <a:pt x="21403" y="471"/>
                  </a:lnTo>
                  <a:lnTo>
                    <a:pt x="20769" y="556"/>
                  </a:lnTo>
                  <a:cubicBezTo>
                    <a:pt x="20473" y="619"/>
                    <a:pt x="20156" y="640"/>
                    <a:pt x="19754" y="661"/>
                  </a:cubicBezTo>
                  <a:cubicBezTo>
                    <a:pt x="19352" y="683"/>
                    <a:pt x="18908" y="725"/>
                    <a:pt x="18443" y="746"/>
                  </a:cubicBezTo>
                  <a:cubicBezTo>
                    <a:pt x="17956" y="767"/>
                    <a:pt x="17427" y="767"/>
                    <a:pt x="16856" y="767"/>
                  </a:cubicBezTo>
                  <a:lnTo>
                    <a:pt x="15947" y="767"/>
                  </a:lnTo>
                  <a:lnTo>
                    <a:pt x="14995" y="746"/>
                  </a:lnTo>
                  <a:cubicBezTo>
                    <a:pt x="13705" y="683"/>
                    <a:pt x="12267" y="577"/>
                    <a:pt x="10786" y="450"/>
                  </a:cubicBezTo>
                  <a:cubicBezTo>
                    <a:pt x="9306" y="323"/>
                    <a:pt x="7910" y="175"/>
                    <a:pt x="6620" y="112"/>
                  </a:cubicBezTo>
                  <a:cubicBezTo>
                    <a:pt x="5551" y="42"/>
                    <a:pt x="4570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p77"/>
            <p:cNvSpPr/>
            <p:nvPr/>
          </p:nvSpPr>
          <p:spPr>
            <a:xfrm>
              <a:off x="1941280" y="3592110"/>
              <a:ext cx="252945" cy="12133"/>
            </a:xfrm>
            <a:custGeom>
              <a:avLst/>
              <a:gdLst/>
              <a:ahLst/>
              <a:cxnLst/>
              <a:rect l="l" t="t" r="r" b="b"/>
              <a:pathLst>
                <a:path w="11591" h="556" extrusionOk="0">
                  <a:moveTo>
                    <a:pt x="11591" y="296"/>
                  </a:moveTo>
                  <a:lnTo>
                    <a:pt x="11485" y="318"/>
                  </a:lnTo>
                  <a:lnTo>
                    <a:pt x="11126" y="360"/>
                  </a:lnTo>
                  <a:cubicBezTo>
                    <a:pt x="10851" y="381"/>
                    <a:pt x="10428" y="402"/>
                    <a:pt x="9899" y="466"/>
                  </a:cubicBezTo>
                  <a:cubicBezTo>
                    <a:pt x="10428" y="423"/>
                    <a:pt x="10851" y="402"/>
                    <a:pt x="11126" y="381"/>
                  </a:cubicBezTo>
                  <a:lnTo>
                    <a:pt x="11485" y="339"/>
                  </a:lnTo>
                  <a:lnTo>
                    <a:pt x="11591" y="296"/>
                  </a:lnTo>
                  <a:close/>
                  <a:moveTo>
                    <a:pt x="1" y="0"/>
                  </a:moveTo>
                  <a:lnTo>
                    <a:pt x="107" y="21"/>
                  </a:lnTo>
                  <a:lnTo>
                    <a:pt x="445" y="85"/>
                  </a:lnTo>
                  <a:cubicBezTo>
                    <a:pt x="741" y="106"/>
                    <a:pt x="1164" y="191"/>
                    <a:pt x="1693" y="254"/>
                  </a:cubicBezTo>
                  <a:cubicBezTo>
                    <a:pt x="2729" y="381"/>
                    <a:pt x="4210" y="487"/>
                    <a:pt x="5796" y="529"/>
                  </a:cubicBezTo>
                  <a:cubicBezTo>
                    <a:pt x="6260" y="548"/>
                    <a:pt x="6714" y="555"/>
                    <a:pt x="7150" y="555"/>
                  </a:cubicBezTo>
                  <a:cubicBezTo>
                    <a:pt x="8202" y="555"/>
                    <a:pt x="9151" y="510"/>
                    <a:pt x="9899" y="466"/>
                  </a:cubicBezTo>
                  <a:lnTo>
                    <a:pt x="9899" y="466"/>
                  </a:lnTo>
                  <a:cubicBezTo>
                    <a:pt x="9166" y="495"/>
                    <a:pt x="8222" y="525"/>
                    <a:pt x="7163" y="525"/>
                  </a:cubicBezTo>
                  <a:cubicBezTo>
                    <a:pt x="6725" y="525"/>
                    <a:pt x="6267" y="520"/>
                    <a:pt x="5796" y="508"/>
                  </a:cubicBezTo>
                  <a:cubicBezTo>
                    <a:pt x="4189" y="444"/>
                    <a:pt x="2750" y="318"/>
                    <a:pt x="1693" y="212"/>
                  </a:cubicBezTo>
                  <a:cubicBezTo>
                    <a:pt x="1164" y="169"/>
                    <a:pt x="741" y="85"/>
                    <a:pt x="445" y="64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p77"/>
            <p:cNvSpPr/>
            <p:nvPr/>
          </p:nvSpPr>
          <p:spPr>
            <a:xfrm>
              <a:off x="1374052" y="3803947"/>
              <a:ext cx="823865" cy="49930"/>
            </a:xfrm>
            <a:custGeom>
              <a:avLst/>
              <a:gdLst/>
              <a:ahLst/>
              <a:cxnLst/>
              <a:rect l="l" t="t" r="r" b="b"/>
              <a:pathLst>
                <a:path w="37753" h="2288" extrusionOk="0">
                  <a:moveTo>
                    <a:pt x="37335" y="149"/>
                  </a:moveTo>
                  <a:cubicBezTo>
                    <a:pt x="37472" y="161"/>
                    <a:pt x="37576" y="172"/>
                    <a:pt x="37646" y="179"/>
                  </a:cubicBezTo>
                  <a:lnTo>
                    <a:pt x="37646" y="179"/>
                  </a:lnTo>
                  <a:lnTo>
                    <a:pt x="37371" y="149"/>
                  </a:lnTo>
                  <a:cubicBezTo>
                    <a:pt x="37359" y="149"/>
                    <a:pt x="37347" y="149"/>
                    <a:pt x="37335" y="149"/>
                  </a:cubicBezTo>
                  <a:close/>
                  <a:moveTo>
                    <a:pt x="37646" y="179"/>
                  </a:moveTo>
                  <a:lnTo>
                    <a:pt x="37752" y="191"/>
                  </a:lnTo>
                  <a:cubicBezTo>
                    <a:pt x="37752" y="191"/>
                    <a:pt x="37716" y="187"/>
                    <a:pt x="37646" y="179"/>
                  </a:cubicBezTo>
                  <a:close/>
                  <a:moveTo>
                    <a:pt x="0" y="318"/>
                  </a:moveTo>
                  <a:lnTo>
                    <a:pt x="381" y="445"/>
                  </a:lnTo>
                  <a:cubicBezTo>
                    <a:pt x="148" y="339"/>
                    <a:pt x="0" y="318"/>
                    <a:pt x="0" y="318"/>
                  </a:cubicBezTo>
                  <a:close/>
                  <a:moveTo>
                    <a:pt x="381" y="445"/>
                  </a:moveTo>
                  <a:lnTo>
                    <a:pt x="825" y="635"/>
                  </a:lnTo>
                  <a:cubicBezTo>
                    <a:pt x="873" y="646"/>
                    <a:pt x="922" y="659"/>
                    <a:pt x="971" y="675"/>
                  </a:cubicBezTo>
                  <a:lnTo>
                    <a:pt x="971" y="675"/>
                  </a:lnTo>
                  <a:cubicBezTo>
                    <a:pt x="919" y="657"/>
                    <a:pt x="871" y="637"/>
                    <a:pt x="825" y="614"/>
                  </a:cubicBezTo>
                  <a:lnTo>
                    <a:pt x="381" y="445"/>
                  </a:lnTo>
                  <a:close/>
                  <a:moveTo>
                    <a:pt x="971" y="675"/>
                  </a:moveTo>
                  <a:cubicBezTo>
                    <a:pt x="999" y="685"/>
                    <a:pt x="1028" y="695"/>
                    <a:pt x="1058" y="704"/>
                  </a:cubicBezTo>
                  <a:lnTo>
                    <a:pt x="1058" y="704"/>
                  </a:lnTo>
                  <a:cubicBezTo>
                    <a:pt x="1028" y="694"/>
                    <a:pt x="999" y="684"/>
                    <a:pt x="971" y="675"/>
                  </a:cubicBezTo>
                  <a:close/>
                  <a:moveTo>
                    <a:pt x="34212" y="1"/>
                  </a:moveTo>
                  <a:cubicBezTo>
                    <a:pt x="33533" y="1"/>
                    <a:pt x="32856" y="22"/>
                    <a:pt x="32190" y="64"/>
                  </a:cubicBezTo>
                  <a:cubicBezTo>
                    <a:pt x="30455" y="170"/>
                    <a:pt x="28425" y="339"/>
                    <a:pt x="26183" y="635"/>
                  </a:cubicBezTo>
                  <a:cubicBezTo>
                    <a:pt x="23899" y="931"/>
                    <a:pt x="21425" y="1291"/>
                    <a:pt x="18823" y="1650"/>
                  </a:cubicBezTo>
                  <a:cubicBezTo>
                    <a:pt x="16370" y="1989"/>
                    <a:pt x="13917" y="2179"/>
                    <a:pt x="11421" y="2221"/>
                  </a:cubicBezTo>
                  <a:cubicBezTo>
                    <a:pt x="11279" y="2223"/>
                    <a:pt x="11137" y="2224"/>
                    <a:pt x="10994" y="2224"/>
                  </a:cubicBezTo>
                  <a:cubicBezTo>
                    <a:pt x="9125" y="2224"/>
                    <a:pt x="7241" y="2093"/>
                    <a:pt x="5393" y="1798"/>
                  </a:cubicBezTo>
                  <a:cubicBezTo>
                    <a:pt x="4061" y="1587"/>
                    <a:pt x="2729" y="1249"/>
                    <a:pt x="1438" y="826"/>
                  </a:cubicBezTo>
                  <a:cubicBezTo>
                    <a:pt x="1303" y="776"/>
                    <a:pt x="1175" y="741"/>
                    <a:pt x="1058" y="704"/>
                  </a:cubicBezTo>
                  <a:lnTo>
                    <a:pt x="1058" y="704"/>
                  </a:lnTo>
                  <a:cubicBezTo>
                    <a:pt x="1176" y="746"/>
                    <a:pt x="1299" y="796"/>
                    <a:pt x="1438" y="847"/>
                  </a:cubicBezTo>
                  <a:cubicBezTo>
                    <a:pt x="2729" y="1291"/>
                    <a:pt x="4061" y="1650"/>
                    <a:pt x="5393" y="1862"/>
                  </a:cubicBezTo>
                  <a:cubicBezTo>
                    <a:pt x="7241" y="2157"/>
                    <a:pt x="9125" y="2287"/>
                    <a:pt x="10994" y="2287"/>
                  </a:cubicBezTo>
                  <a:cubicBezTo>
                    <a:pt x="11137" y="2287"/>
                    <a:pt x="11279" y="2286"/>
                    <a:pt x="11421" y="2285"/>
                  </a:cubicBezTo>
                  <a:cubicBezTo>
                    <a:pt x="13917" y="2243"/>
                    <a:pt x="16370" y="2073"/>
                    <a:pt x="18823" y="1714"/>
                  </a:cubicBezTo>
                  <a:cubicBezTo>
                    <a:pt x="21425" y="1397"/>
                    <a:pt x="23899" y="1016"/>
                    <a:pt x="26162" y="720"/>
                  </a:cubicBezTo>
                  <a:cubicBezTo>
                    <a:pt x="28425" y="424"/>
                    <a:pt x="30455" y="212"/>
                    <a:pt x="32190" y="128"/>
                  </a:cubicBezTo>
                  <a:cubicBezTo>
                    <a:pt x="33133" y="93"/>
                    <a:pt x="33980" y="77"/>
                    <a:pt x="34709" y="77"/>
                  </a:cubicBezTo>
                  <a:cubicBezTo>
                    <a:pt x="35305" y="77"/>
                    <a:pt x="35823" y="88"/>
                    <a:pt x="36250" y="107"/>
                  </a:cubicBezTo>
                  <a:cubicBezTo>
                    <a:pt x="36716" y="107"/>
                    <a:pt x="37065" y="145"/>
                    <a:pt x="37335" y="149"/>
                  </a:cubicBezTo>
                  <a:lnTo>
                    <a:pt x="37335" y="149"/>
                  </a:lnTo>
                  <a:cubicBezTo>
                    <a:pt x="37082" y="125"/>
                    <a:pt x="36718" y="95"/>
                    <a:pt x="36250" y="64"/>
                  </a:cubicBezTo>
                  <a:cubicBezTo>
                    <a:pt x="35574" y="22"/>
                    <a:pt x="34892" y="1"/>
                    <a:pt x="34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77"/>
            <p:cNvSpPr/>
            <p:nvPr/>
          </p:nvSpPr>
          <p:spPr>
            <a:xfrm>
              <a:off x="1380054" y="4020411"/>
              <a:ext cx="500783" cy="21255"/>
            </a:xfrm>
            <a:custGeom>
              <a:avLst/>
              <a:gdLst/>
              <a:ahLst/>
              <a:cxnLst/>
              <a:rect l="l" t="t" r="r" b="b"/>
              <a:pathLst>
                <a:path w="22948" h="974" extrusionOk="0">
                  <a:moveTo>
                    <a:pt x="22947" y="128"/>
                  </a:moveTo>
                  <a:lnTo>
                    <a:pt x="22947" y="128"/>
                  </a:lnTo>
                  <a:cubicBezTo>
                    <a:pt x="22945" y="128"/>
                    <a:pt x="22827" y="148"/>
                    <a:pt x="22606" y="181"/>
                  </a:cubicBezTo>
                  <a:lnTo>
                    <a:pt x="22606" y="181"/>
                  </a:lnTo>
                  <a:lnTo>
                    <a:pt x="22694" y="170"/>
                  </a:lnTo>
                  <a:lnTo>
                    <a:pt x="22947" y="128"/>
                  </a:lnTo>
                  <a:close/>
                  <a:moveTo>
                    <a:pt x="0" y="1"/>
                  </a:moveTo>
                  <a:cubicBezTo>
                    <a:pt x="0" y="1"/>
                    <a:pt x="1269" y="212"/>
                    <a:pt x="3321" y="466"/>
                  </a:cubicBezTo>
                  <a:cubicBezTo>
                    <a:pt x="4357" y="593"/>
                    <a:pt x="5605" y="741"/>
                    <a:pt x="6980" y="826"/>
                  </a:cubicBezTo>
                  <a:cubicBezTo>
                    <a:pt x="8354" y="889"/>
                    <a:pt x="9835" y="974"/>
                    <a:pt x="11442" y="974"/>
                  </a:cubicBezTo>
                  <a:cubicBezTo>
                    <a:pt x="13049" y="974"/>
                    <a:pt x="14572" y="953"/>
                    <a:pt x="15947" y="868"/>
                  </a:cubicBezTo>
                  <a:cubicBezTo>
                    <a:pt x="17322" y="783"/>
                    <a:pt x="18548" y="678"/>
                    <a:pt x="19585" y="572"/>
                  </a:cubicBezTo>
                  <a:cubicBezTo>
                    <a:pt x="21040" y="410"/>
                    <a:pt x="22097" y="259"/>
                    <a:pt x="22606" y="181"/>
                  </a:cubicBezTo>
                  <a:lnTo>
                    <a:pt x="22606" y="181"/>
                  </a:lnTo>
                  <a:lnTo>
                    <a:pt x="22038" y="255"/>
                  </a:lnTo>
                  <a:cubicBezTo>
                    <a:pt x="21742" y="297"/>
                    <a:pt x="21403" y="339"/>
                    <a:pt x="20980" y="382"/>
                  </a:cubicBezTo>
                  <a:cubicBezTo>
                    <a:pt x="20557" y="445"/>
                    <a:pt x="20113" y="508"/>
                    <a:pt x="19585" y="551"/>
                  </a:cubicBezTo>
                  <a:cubicBezTo>
                    <a:pt x="18548" y="678"/>
                    <a:pt x="17322" y="762"/>
                    <a:pt x="15926" y="847"/>
                  </a:cubicBezTo>
                  <a:cubicBezTo>
                    <a:pt x="14754" y="902"/>
                    <a:pt x="13454" y="957"/>
                    <a:pt x="12097" y="957"/>
                  </a:cubicBezTo>
                  <a:cubicBezTo>
                    <a:pt x="11887" y="957"/>
                    <a:pt x="11676" y="955"/>
                    <a:pt x="11463" y="953"/>
                  </a:cubicBezTo>
                  <a:cubicBezTo>
                    <a:pt x="9877" y="953"/>
                    <a:pt x="8375" y="889"/>
                    <a:pt x="7001" y="783"/>
                  </a:cubicBezTo>
                  <a:cubicBezTo>
                    <a:pt x="5626" y="678"/>
                    <a:pt x="4378" y="572"/>
                    <a:pt x="3363" y="445"/>
                  </a:cubicBezTo>
                  <a:cubicBezTo>
                    <a:pt x="2834" y="382"/>
                    <a:pt x="2369" y="318"/>
                    <a:pt x="1946" y="255"/>
                  </a:cubicBezTo>
                  <a:cubicBezTo>
                    <a:pt x="1523" y="233"/>
                    <a:pt x="1185" y="170"/>
                    <a:pt x="888" y="128"/>
                  </a:cubicBezTo>
                  <a:lnTo>
                    <a:pt x="233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77"/>
            <p:cNvSpPr/>
            <p:nvPr/>
          </p:nvSpPr>
          <p:spPr>
            <a:xfrm>
              <a:off x="1883143" y="3982111"/>
              <a:ext cx="312018" cy="57721"/>
            </a:xfrm>
            <a:custGeom>
              <a:avLst/>
              <a:gdLst/>
              <a:ahLst/>
              <a:cxnLst/>
              <a:rect l="l" t="t" r="r" b="b"/>
              <a:pathLst>
                <a:path w="14298" h="2645" extrusionOk="0">
                  <a:moveTo>
                    <a:pt x="14297" y="0"/>
                  </a:moveTo>
                  <a:lnTo>
                    <a:pt x="14204" y="54"/>
                  </a:lnTo>
                  <a:lnTo>
                    <a:pt x="14204" y="54"/>
                  </a:lnTo>
                  <a:cubicBezTo>
                    <a:pt x="14266" y="32"/>
                    <a:pt x="14297" y="0"/>
                    <a:pt x="14297" y="0"/>
                  </a:cubicBezTo>
                  <a:close/>
                  <a:moveTo>
                    <a:pt x="14204" y="54"/>
                  </a:moveTo>
                  <a:lnTo>
                    <a:pt x="14204" y="54"/>
                  </a:lnTo>
                  <a:cubicBezTo>
                    <a:pt x="14194" y="57"/>
                    <a:pt x="14182" y="61"/>
                    <a:pt x="14170" y="64"/>
                  </a:cubicBezTo>
                  <a:lnTo>
                    <a:pt x="13874" y="157"/>
                  </a:lnTo>
                  <a:lnTo>
                    <a:pt x="14149" y="85"/>
                  </a:lnTo>
                  <a:lnTo>
                    <a:pt x="14204" y="54"/>
                  </a:lnTo>
                  <a:close/>
                  <a:moveTo>
                    <a:pt x="13874" y="157"/>
                  </a:moveTo>
                  <a:lnTo>
                    <a:pt x="13747" y="191"/>
                  </a:lnTo>
                  <a:cubicBezTo>
                    <a:pt x="13367" y="297"/>
                    <a:pt x="12859" y="423"/>
                    <a:pt x="12246" y="593"/>
                  </a:cubicBezTo>
                  <a:cubicBezTo>
                    <a:pt x="10977" y="910"/>
                    <a:pt x="9200" y="1333"/>
                    <a:pt x="7212" y="1692"/>
                  </a:cubicBezTo>
                  <a:cubicBezTo>
                    <a:pt x="5224" y="2073"/>
                    <a:pt x="3426" y="2306"/>
                    <a:pt x="2115" y="2433"/>
                  </a:cubicBezTo>
                  <a:cubicBezTo>
                    <a:pt x="1459" y="2517"/>
                    <a:pt x="931" y="2581"/>
                    <a:pt x="550" y="2602"/>
                  </a:cubicBezTo>
                  <a:lnTo>
                    <a:pt x="127" y="2623"/>
                  </a:lnTo>
                  <a:lnTo>
                    <a:pt x="0" y="2644"/>
                  </a:lnTo>
                  <a:lnTo>
                    <a:pt x="148" y="2644"/>
                  </a:lnTo>
                  <a:lnTo>
                    <a:pt x="571" y="2623"/>
                  </a:lnTo>
                  <a:cubicBezTo>
                    <a:pt x="952" y="2602"/>
                    <a:pt x="1481" y="2538"/>
                    <a:pt x="2136" y="2496"/>
                  </a:cubicBezTo>
                  <a:cubicBezTo>
                    <a:pt x="3469" y="2369"/>
                    <a:pt x="5266" y="2115"/>
                    <a:pt x="7233" y="1756"/>
                  </a:cubicBezTo>
                  <a:cubicBezTo>
                    <a:pt x="9221" y="1375"/>
                    <a:pt x="10998" y="952"/>
                    <a:pt x="12267" y="614"/>
                  </a:cubicBezTo>
                  <a:cubicBezTo>
                    <a:pt x="12901" y="466"/>
                    <a:pt x="13430" y="297"/>
                    <a:pt x="13768" y="191"/>
                  </a:cubicBezTo>
                  <a:lnTo>
                    <a:pt x="13874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77"/>
            <p:cNvSpPr/>
            <p:nvPr/>
          </p:nvSpPr>
          <p:spPr>
            <a:xfrm>
              <a:off x="1361591" y="4213808"/>
              <a:ext cx="299557" cy="55167"/>
            </a:xfrm>
            <a:custGeom>
              <a:avLst/>
              <a:gdLst/>
              <a:ahLst/>
              <a:cxnLst/>
              <a:rect l="l" t="t" r="r" b="b"/>
              <a:pathLst>
                <a:path w="13727" h="2528" extrusionOk="0">
                  <a:moveTo>
                    <a:pt x="0" y="0"/>
                  </a:moveTo>
                  <a:cubicBezTo>
                    <a:pt x="614" y="318"/>
                    <a:pt x="1248" y="593"/>
                    <a:pt x="1883" y="868"/>
                  </a:cubicBezTo>
                  <a:cubicBezTo>
                    <a:pt x="2454" y="1100"/>
                    <a:pt x="3173" y="1375"/>
                    <a:pt x="3997" y="1608"/>
                  </a:cubicBezTo>
                  <a:cubicBezTo>
                    <a:pt x="5753" y="2115"/>
                    <a:pt x="7593" y="2433"/>
                    <a:pt x="9412" y="2496"/>
                  </a:cubicBezTo>
                  <a:cubicBezTo>
                    <a:pt x="9835" y="2517"/>
                    <a:pt x="10237" y="2528"/>
                    <a:pt x="10612" y="2528"/>
                  </a:cubicBezTo>
                  <a:cubicBezTo>
                    <a:pt x="10987" y="2528"/>
                    <a:pt x="11336" y="2517"/>
                    <a:pt x="11654" y="2496"/>
                  </a:cubicBezTo>
                  <a:cubicBezTo>
                    <a:pt x="12352" y="2475"/>
                    <a:pt x="13028" y="2390"/>
                    <a:pt x="13726" y="2285"/>
                  </a:cubicBezTo>
                  <a:lnTo>
                    <a:pt x="13557" y="2242"/>
                  </a:lnTo>
                  <a:lnTo>
                    <a:pt x="13155" y="2285"/>
                  </a:lnTo>
                  <a:cubicBezTo>
                    <a:pt x="12965" y="2327"/>
                    <a:pt x="12774" y="2327"/>
                    <a:pt x="12500" y="2348"/>
                  </a:cubicBezTo>
                  <a:cubicBezTo>
                    <a:pt x="12246" y="2369"/>
                    <a:pt x="11950" y="2390"/>
                    <a:pt x="11632" y="2390"/>
                  </a:cubicBezTo>
                  <a:cubicBezTo>
                    <a:pt x="11315" y="2411"/>
                    <a:pt x="10966" y="2422"/>
                    <a:pt x="10591" y="2422"/>
                  </a:cubicBezTo>
                  <a:cubicBezTo>
                    <a:pt x="10215" y="2422"/>
                    <a:pt x="9814" y="2411"/>
                    <a:pt x="9391" y="2390"/>
                  </a:cubicBezTo>
                  <a:cubicBezTo>
                    <a:pt x="8481" y="2348"/>
                    <a:pt x="7551" y="2242"/>
                    <a:pt x="6662" y="2115"/>
                  </a:cubicBezTo>
                  <a:cubicBezTo>
                    <a:pt x="5753" y="1946"/>
                    <a:pt x="4865" y="1735"/>
                    <a:pt x="3997" y="1502"/>
                  </a:cubicBezTo>
                  <a:cubicBezTo>
                    <a:pt x="3194" y="1269"/>
                    <a:pt x="2454" y="1016"/>
                    <a:pt x="1883" y="783"/>
                  </a:cubicBezTo>
                  <a:cubicBezTo>
                    <a:pt x="1586" y="677"/>
                    <a:pt x="1290" y="571"/>
                    <a:pt x="1079" y="466"/>
                  </a:cubicBezTo>
                  <a:cubicBezTo>
                    <a:pt x="867" y="360"/>
                    <a:pt x="656" y="275"/>
                    <a:pt x="508" y="212"/>
                  </a:cubicBezTo>
                  <a:lnTo>
                    <a:pt x="127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p77"/>
            <p:cNvSpPr/>
            <p:nvPr/>
          </p:nvSpPr>
          <p:spPr>
            <a:xfrm>
              <a:off x="1645903" y="4249336"/>
              <a:ext cx="570004" cy="56804"/>
            </a:xfrm>
            <a:custGeom>
              <a:avLst/>
              <a:gdLst/>
              <a:ahLst/>
              <a:cxnLst/>
              <a:rect l="l" t="t" r="r" b="b"/>
              <a:pathLst>
                <a:path w="26120" h="2603" extrusionOk="0">
                  <a:moveTo>
                    <a:pt x="26120" y="1"/>
                  </a:moveTo>
                  <a:lnTo>
                    <a:pt x="25866" y="43"/>
                  </a:lnTo>
                  <a:lnTo>
                    <a:pt x="25084" y="149"/>
                  </a:lnTo>
                  <a:lnTo>
                    <a:pt x="22313" y="551"/>
                  </a:lnTo>
                  <a:cubicBezTo>
                    <a:pt x="19965" y="868"/>
                    <a:pt x="16687" y="1270"/>
                    <a:pt x="13092" y="1629"/>
                  </a:cubicBezTo>
                  <a:cubicBezTo>
                    <a:pt x="9496" y="2010"/>
                    <a:pt x="6218" y="2243"/>
                    <a:pt x="3828" y="2370"/>
                  </a:cubicBezTo>
                  <a:lnTo>
                    <a:pt x="1037" y="2539"/>
                  </a:lnTo>
                  <a:lnTo>
                    <a:pt x="275" y="2560"/>
                  </a:lnTo>
                  <a:lnTo>
                    <a:pt x="0" y="2602"/>
                  </a:lnTo>
                  <a:lnTo>
                    <a:pt x="275" y="2602"/>
                  </a:lnTo>
                  <a:lnTo>
                    <a:pt x="1037" y="2560"/>
                  </a:lnTo>
                  <a:cubicBezTo>
                    <a:pt x="1692" y="2539"/>
                    <a:pt x="2644" y="2497"/>
                    <a:pt x="3828" y="2433"/>
                  </a:cubicBezTo>
                  <a:cubicBezTo>
                    <a:pt x="6197" y="2306"/>
                    <a:pt x="9496" y="2095"/>
                    <a:pt x="13092" y="1714"/>
                  </a:cubicBezTo>
                  <a:cubicBezTo>
                    <a:pt x="16708" y="1376"/>
                    <a:pt x="19965" y="953"/>
                    <a:pt x="22313" y="614"/>
                  </a:cubicBezTo>
                  <a:cubicBezTo>
                    <a:pt x="23476" y="424"/>
                    <a:pt x="24428" y="297"/>
                    <a:pt x="25084" y="191"/>
                  </a:cubicBezTo>
                  <a:lnTo>
                    <a:pt x="25866" y="64"/>
                  </a:lnTo>
                  <a:lnTo>
                    <a:pt x="2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p77"/>
            <p:cNvSpPr/>
            <p:nvPr/>
          </p:nvSpPr>
          <p:spPr>
            <a:xfrm>
              <a:off x="1329730" y="4443344"/>
              <a:ext cx="916174" cy="41092"/>
            </a:xfrm>
            <a:custGeom>
              <a:avLst/>
              <a:gdLst/>
              <a:ahLst/>
              <a:cxnLst/>
              <a:rect l="l" t="t" r="r" b="b"/>
              <a:pathLst>
                <a:path w="41983" h="1883" extrusionOk="0">
                  <a:moveTo>
                    <a:pt x="1312" y="652"/>
                  </a:moveTo>
                  <a:cubicBezTo>
                    <a:pt x="946" y="721"/>
                    <a:pt x="653" y="774"/>
                    <a:pt x="424" y="840"/>
                  </a:cubicBezTo>
                  <a:cubicBezTo>
                    <a:pt x="641" y="806"/>
                    <a:pt x="951" y="733"/>
                    <a:pt x="1312" y="652"/>
                  </a:cubicBezTo>
                  <a:close/>
                  <a:moveTo>
                    <a:pt x="424" y="840"/>
                  </a:moveTo>
                  <a:lnTo>
                    <a:pt x="1" y="945"/>
                  </a:lnTo>
                  <a:cubicBezTo>
                    <a:pt x="1" y="945"/>
                    <a:pt x="128" y="924"/>
                    <a:pt x="424" y="840"/>
                  </a:cubicBezTo>
                  <a:close/>
                  <a:moveTo>
                    <a:pt x="8499" y="0"/>
                  </a:moveTo>
                  <a:cubicBezTo>
                    <a:pt x="7702" y="0"/>
                    <a:pt x="6906" y="19"/>
                    <a:pt x="6113" y="57"/>
                  </a:cubicBezTo>
                  <a:cubicBezTo>
                    <a:pt x="4612" y="121"/>
                    <a:pt x="3089" y="290"/>
                    <a:pt x="1608" y="586"/>
                  </a:cubicBezTo>
                  <a:cubicBezTo>
                    <a:pt x="1506" y="608"/>
                    <a:pt x="1407" y="630"/>
                    <a:pt x="1312" y="652"/>
                  </a:cubicBezTo>
                  <a:lnTo>
                    <a:pt x="1312" y="652"/>
                  </a:lnTo>
                  <a:cubicBezTo>
                    <a:pt x="1418" y="631"/>
                    <a:pt x="1531" y="610"/>
                    <a:pt x="1651" y="586"/>
                  </a:cubicBezTo>
                  <a:cubicBezTo>
                    <a:pt x="3131" y="311"/>
                    <a:pt x="4633" y="163"/>
                    <a:pt x="6134" y="78"/>
                  </a:cubicBezTo>
                  <a:cubicBezTo>
                    <a:pt x="6797" y="53"/>
                    <a:pt x="7462" y="41"/>
                    <a:pt x="8127" y="41"/>
                  </a:cubicBezTo>
                  <a:cubicBezTo>
                    <a:pt x="9691" y="41"/>
                    <a:pt x="11260" y="108"/>
                    <a:pt x="12817" y="226"/>
                  </a:cubicBezTo>
                  <a:cubicBezTo>
                    <a:pt x="15334" y="417"/>
                    <a:pt x="18105" y="797"/>
                    <a:pt x="21002" y="1136"/>
                  </a:cubicBezTo>
                  <a:cubicBezTo>
                    <a:pt x="23879" y="1474"/>
                    <a:pt x="26649" y="1770"/>
                    <a:pt x="29166" y="1855"/>
                  </a:cubicBezTo>
                  <a:cubicBezTo>
                    <a:pt x="29796" y="1873"/>
                    <a:pt x="30429" y="1882"/>
                    <a:pt x="31061" y="1882"/>
                  </a:cubicBezTo>
                  <a:cubicBezTo>
                    <a:pt x="32658" y="1882"/>
                    <a:pt x="34259" y="1822"/>
                    <a:pt x="35849" y="1686"/>
                  </a:cubicBezTo>
                  <a:cubicBezTo>
                    <a:pt x="37753" y="1538"/>
                    <a:pt x="39275" y="1284"/>
                    <a:pt x="40333" y="1136"/>
                  </a:cubicBezTo>
                  <a:cubicBezTo>
                    <a:pt x="41390" y="967"/>
                    <a:pt x="41982" y="840"/>
                    <a:pt x="41983" y="840"/>
                  </a:cubicBezTo>
                  <a:lnTo>
                    <a:pt x="41983" y="840"/>
                  </a:lnTo>
                  <a:lnTo>
                    <a:pt x="41538" y="903"/>
                  </a:lnTo>
                  <a:cubicBezTo>
                    <a:pt x="41242" y="945"/>
                    <a:pt x="40840" y="1030"/>
                    <a:pt x="40312" y="1115"/>
                  </a:cubicBezTo>
                  <a:cubicBezTo>
                    <a:pt x="39254" y="1263"/>
                    <a:pt x="37732" y="1474"/>
                    <a:pt x="35828" y="1643"/>
                  </a:cubicBezTo>
                  <a:cubicBezTo>
                    <a:pt x="34270" y="1762"/>
                    <a:pt x="32691" y="1829"/>
                    <a:pt x="31128" y="1829"/>
                  </a:cubicBezTo>
                  <a:cubicBezTo>
                    <a:pt x="30463" y="1829"/>
                    <a:pt x="29801" y="1817"/>
                    <a:pt x="29145" y="1791"/>
                  </a:cubicBezTo>
                  <a:cubicBezTo>
                    <a:pt x="26628" y="1707"/>
                    <a:pt x="23879" y="1432"/>
                    <a:pt x="20960" y="1072"/>
                  </a:cubicBezTo>
                  <a:cubicBezTo>
                    <a:pt x="18063" y="734"/>
                    <a:pt x="15313" y="374"/>
                    <a:pt x="12796" y="184"/>
                  </a:cubicBezTo>
                  <a:cubicBezTo>
                    <a:pt x="11369" y="62"/>
                    <a:pt x="9932" y="0"/>
                    <a:pt x="8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p77"/>
            <p:cNvSpPr/>
            <p:nvPr/>
          </p:nvSpPr>
          <p:spPr>
            <a:xfrm>
              <a:off x="2234823" y="3275936"/>
              <a:ext cx="180952" cy="289410"/>
            </a:xfrm>
            <a:custGeom>
              <a:avLst/>
              <a:gdLst/>
              <a:ahLst/>
              <a:cxnLst/>
              <a:rect l="l" t="t" r="r" b="b"/>
              <a:pathLst>
                <a:path w="8292" h="13262" extrusionOk="0">
                  <a:moveTo>
                    <a:pt x="8292" y="1"/>
                  </a:moveTo>
                  <a:lnTo>
                    <a:pt x="8292" y="1"/>
                  </a:lnTo>
                  <a:cubicBezTo>
                    <a:pt x="8292" y="1"/>
                    <a:pt x="8239" y="132"/>
                    <a:pt x="8134" y="373"/>
                  </a:cubicBezTo>
                  <a:lnTo>
                    <a:pt x="8134" y="373"/>
                  </a:lnTo>
                  <a:cubicBezTo>
                    <a:pt x="8175" y="294"/>
                    <a:pt x="8205" y="229"/>
                    <a:pt x="8228" y="170"/>
                  </a:cubicBezTo>
                  <a:cubicBezTo>
                    <a:pt x="8292" y="64"/>
                    <a:pt x="8292" y="1"/>
                    <a:pt x="8292" y="1"/>
                  </a:cubicBezTo>
                  <a:close/>
                  <a:moveTo>
                    <a:pt x="8134" y="373"/>
                  </a:moveTo>
                  <a:lnTo>
                    <a:pt x="8134" y="373"/>
                  </a:lnTo>
                  <a:cubicBezTo>
                    <a:pt x="8102" y="436"/>
                    <a:pt x="8064" y="509"/>
                    <a:pt x="8017" y="593"/>
                  </a:cubicBezTo>
                  <a:cubicBezTo>
                    <a:pt x="7784" y="1101"/>
                    <a:pt x="7467" y="1566"/>
                    <a:pt x="7149" y="2052"/>
                  </a:cubicBezTo>
                  <a:cubicBezTo>
                    <a:pt x="6663" y="2729"/>
                    <a:pt x="6134" y="3385"/>
                    <a:pt x="5563" y="3998"/>
                  </a:cubicBezTo>
                  <a:cubicBezTo>
                    <a:pt x="4929" y="4696"/>
                    <a:pt x="4189" y="5436"/>
                    <a:pt x="3448" y="6240"/>
                  </a:cubicBezTo>
                  <a:cubicBezTo>
                    <a:pt x="2729" y="7023"/>
                    <a:pt x="2095" y="7805"/>
                    <a:pt x="1524" y="8672"/>
                  </a:cubicBezTo>
                  <a:cubicBezTo>
                    <a:pt x="1037" y="9391"/>
                    <a:pt x="678" y="10153"/>
                    <a:pt x="382" y="10956"/>
                  </a:cubicBezTo>
                  <a:cubicBezTo>
                    <a:pt x="191" y="11485"/>
                    <a:pt x="86" y="12035"/>
                    <a:pt x="43" y="12627"/>
                  </a:cubicBezTo>
                  <a:cubicBezTo>
                    <a:pt x="86" y="12056"/>
                    <a:pt x="212" y="11485"/>
                    <a:pt x="403" y="10956"/>
                  </a:cubicBezTo>
                  <a:cubicBezTo>
                    <a:pt x="699" y="10153"/>
                    <a:pt x="1058" y="9391"/>
                    <a:pt x="1545" y="8693"/>
                  </a:cubicBezTo>
                  <a:cubicBezTo>
                    <a:pt x="2116" y="7869"/>
                    <a:pt x="2750" y="7044"/>
                    <a:pt x="3469" y="6303"/>
                  </a:cubicBezTo>
                  <a:cubicBezTo>
                    <a:pt x="4210" y="5479"/>
                    <a:pt x="4950" y="4738"/>
                    <a:pt x="5584" y="4019"/>
                  </a:cubicBezTo>
                  <a:cubicBezTo>
                    <a:pt x="6177" y="3406"/>
                    <a:pt x="6705" y="2750"/>
                    <a:pt x="7171" y="2074"/>
                  </a:cubicBezTo>
                  <a:cubicBezTo>
                    <a:pt x="7509" y="1587"/>
                    <a:pt x="7805" y="1101"/>
                    <a:pt x="8038" y="593"/>
                  </a:cubicBezTo>
                  <a:cubicBezTo>
                    <a:pt x="8074" y="512"/>
                    <a:pt x="8106" y="439"/>
                    <a:pt x="8134" y="373"/>
                  </a:cubicBezTo>
                  <a:close/>
                  <a:moveTo>
                    <a:pt x="43" y="12628"/>
                  </a:moveTo>
                  <a:lnTo>
                    <a:pt x="43" y="12628"/>
                  </a:lnTo>
                  <a:cubicBezTo>
                    <a:pt x="1" y="12839"/>
                    <a:pt x="1" y="12987"/>
                    <a:pt x="1" y="13092"/>
                  </a:cubicBezTo>
                  <a:lnTo>
                    <a:pt x="1" y="13262"/>
                  </a:lnTo>
                  <a:cubicBezTo>
                    <a:pt x="1" y="13050"/>
                    <a:pt x="1" y="12839"/>
                    <a:pt x="43" y="12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p77"/>
            <p:cNvSpPr/>
            <p:nvPr/>
          </p:nvSpPr>
          <p:spPr>
            <a:xfrm>
              <a:off x="2149451" y="3197023"/>
              <a:ext cx="151863" cy="179097"/>
            </a:xfrm>
            <a:custGeom>
              <a:avLst/>
              <a:gdLst/>
              <a:ahLst/>
              <a:cxnLst/>
              <a:rect l="l" t="t" r="r" b="b"/>
              <a:pathLst>
                <a:path w="6959" h="8207" extrusionOk="0">
                  <a:moveTo>
                    <a:pt x="6958" y="0"/>
                  </a:moveTo>
                  <a:cubicBezTo>
                    <a:pt x="6940" y="45"/>
                    <a:pt x="6922" y="89"/>
                    <a:pt x="6903" y="132"/>
                  </a:cubicBezTo>
                  <a:lnTo>
                    <a:pt x="6903" y="132"/>
                  </a:lnTo>
                  <a:lnTo>
                    <a:pt x="6916" y="106"/>
                  </a:lnTo>
                  <a:lnTo>
                    <a:pt x="6958" y="0"/>
                  </a:lnTo>
                  <a:close/>
                  <a:moveTo>
                    <a:pt x="6903" y="132"/>
                  </a:moveTo>
                  <a:lnTo>
                    <a:pt x="6768" y="402"/>
                  </a:lnTo>
                  <a:cubicBezTo>
                    <a:pt x="6662" y="656"/>
                    <a:pt x="6472" y="1037"/>
                    <a:pt x="6239" y="1460"/>
                  </a:cubicBezTo>
                  <a:cubicBezTo>
                    <a:pt x="6007" y="1883"/>
                    <a:pt x="5711" y="2390"/>
                    <a:pt x="5351" y="2940"/>
                  </a:cubicBezTo>
                  <a:cubicBezTo>
                    <a:pt x="4949" y="3511"/>
                    <a:pt x="4526" y="4103"/>
                    <a:pt x="4082" y="4632"/>
                  </a:cubicBezTo>
                  <a:cubicBezTo>
                    <a:pt x="3638" y="5161"/>
                    <a:pt x="3152" y="5690"/>
                    <a:pt x="2623" y="6155"/>
                  </a:cubicBezTo>
                  <a:cubicBezTo>
                    <a:pt x="3152" y="5690"/>
                    <a:pt x="3638" y="5161"/>
                    <a:pt x="4103" y="4632"/>
                  </a:cubicBezTo>
                  <a:cubicBezTo>
                    <a:pt x="4547" y="4103"/>
                    <a:pt x="4970" y="3511"/>
                    <a:pt x="5372" y="2940"/>
                  </a:cubicBezTo>
                  <a:cubicBezTo>
                    <a:pt x="5753" y="2411"/>
                    <a:pt x="6028" y="1904"/>
                    <a:pt x="6282" y="1460"/>
                  </a:cubicBezTo>
                  <a:cubicBezTo>
                    <a:pt x="6513" y="1016"/>
                    <a:pt x="6710" y="589"/>
                    <a:pt x="6903" y="132"/>
                  </a:cubicBezTo>
                  <a:close/>
                  <a:moveTo>
                    <a:pt x="2623" y="6155"/>
                  </a:moveTo>
                  <a:lnTo>
                    <a:pt x="2623" y="6155"/>
                  </a:lnTo>
                  <a:cubicBezTo>
                    <a:pt x="2158" y="6578"/>
                    <a:pt x="1692" y="6980"/>
                    <a:pt x="1312" y="7276"/>
                  </a:cubicBezTo>
                  <a:cubicBezTo>
                    <a:pt x="1692" y="6980"/>
                    <a:pt x="2158" y="6620"/>
                    <a:pt x="2623" y="6155"/>
                  </a:cubicBezTo>
                  <a:close/>
                  <a:moveTo>
                    <a:pt x="1312" y="7276"/>
                  </a:moveTo>
                  <a:lnTo>
                    <a:pt x="1312" y="7276"/>
                  </a:lnTo>
                  <a:cubicBezTo>
                    <a:pt x="910" y="7593"/>
                    <a:pt x="593" y="7805"/>
                    <a:pt x="360" y="7953"/>
                  </a:cubicBezTo>
                  <a:lnTo>
                    <a:pt x="85" y="8143"/>
                  </a:lnTo>
                  <a:lnTo>
                    <a:pt x="0" y="8206"/>
                  </a:lnTo>
                  <a:cubicBezTo>
                    <a:pt x="487" y="7910"/>
                    <a:pt x="931" y="7614"/>
                    <a:pt x="1312" y="7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p77"/>
            <p:cNvSpPr/>
            <p:nvPr/>
          </p:nvSpPr>
          <p:spPr>
            <a:xfrm>
              <a:off x="1737277" y="3155494"/>
              <a:ext cx="296786" cy="489697"/>
            </a:xfrm>
            <a:custGeom>
              <a:avLst/>
              <a:gdLst/>
              <a:ahLst/>
              <a:cxnLst/>
              <a:rect l="l" t="t" r="r" b="b"/>
              <a:pathLst>
                <a:path w="13600" h="22440" extrusionOk="0">
                  <a:moveTo>
                    <a:pt x="13600" y="0"/>
                  </a:moveTo>
                  <a:lnTo>
                    <a:pt x="13579" y="42"/>
                  </a:lnTo>
                  <a:cubicBezTo>
                    <a:pt x="13558" y="106"/>
                    <a:pt x="13537" y="148"/>
                    <a:pt x="13494" y="233"/>
                  </a:cubicBezTo>
                  <a:lnTo>
                    <a:pt x="13240" y="973"/>
                  </a:lnTo>
                  <a:cubicBezTo>
                    <a:pt x="13008" y="1607"/>
                    <a:pt x="12691" y="2559"/>
                    <a:pt x="12268" y="3701"/>
                  </a:cubicBezTo>
                  <a:cubicBezTo>
                    <a:pt x="11210" y="6683"/>
                    <a:pt x="9962" y="9623"/>
                    <a:pt x="8566" y="12478"/>
                  </a:cubicBezTo>
                  <a:cubicBezTo>
                    <a:pt x="7763" y="14043"/>
                    <a:pt x="6896" y="15566"/>
                    <a:pt x="5944" y="17025"/>
                  </a:cubicBezTo>
                  <a:cubicBezTo>
                    <a:pt x="5204" y="18231"/>
                    <a:pt x="4294" y="19352"/>
                    <a:pt x="3279" y="20346"/>
                  </a:cubicBezTo>
                  <a:cubicBezTo>
                    <a:pt x="2581" y="21022"/>
                    <a:pt x="1820" y="21593"/>
                    <a:pt x="953" y="22016"/>
                  </a:cubicBezTo>
                  <a:cubicBezTo>
                    <a:pt x="657" y="22186"/>
                    <a:pt x="382" y="22291"/>
                    <a:pt x="234" y="22334"/>
                  </a:cubicBezTo>
                  <a:lnTo>
                    <a:pt x="43" y="22418"/>
                  </a:lnTo>
                  <a:cubicBezTo>
                    <a:pt x="43" y="22418"/>
                    <a:pt x="22" y="22439"/>
                    <a:pt x="1" y="22439"/>
                  </a:cubicBezTo>
                  <a:cubicBezTo>
                    <a:pt x="22" y="22439"/>
                    <a:pt x="43" y="22439"/>
                    <a:pt x="64" y="22418"/>
                  </a:cubicBezTo>
                  <a:lnTo>
                    <a:pt x="255" y="22376"/>
                  </a:lnTo>
                  <a:cubicBezTo>
                    <a:pt x="530" y="22291"/>
                    <a:pt x="762" y="22186"/>
                    <a:pt x="995" y="22080"/>
                  </a:cubicBezTo>
                  <a:cubicBezTo>
                    <a:pt x="1862" y="21657"/>
                    <a:pt x="2687" y="21086"/>
                    <a:pt x="3385" y="20430"/>
                  </a:cubicBezTo>
                  <a:cubicBezTo>
                    <a:pt x="4400" y="19436"/>
                    <a:pt x="5331" y="18315"/>
                    <a:pt x="6092" y="17110"/>
                  </a:cubicBezTo>
                  <a:cubicBezTo>
                    <a:pt x="7044" y="15651"/>
                    <a:pt x="7932" y="14107"/>
                    <a:pt x="8714" y="12563"/>
                  </a:cubicBezTo>
                  <a:cubicBezTo>
                    <a:pt x="10110" y="9708"/>
                    <a:pt x="11358" y="6768"/>
                    <a:pt x="12394" y="3765"/>
                  </a:cubicBezTo>
                  <a:cubicBezTo>
                    <a:pt x="12796" y="2580"/>
                    <a:pt x="13114" y="1671"/>
                    <a:pt x="13325" y="994"/>
                  </a:cubicBezTo>
                  <a:cubicBezTo>
                    <a:pt x="13431" y="677"/>
                    <a:pt x="13494" y="444"/>
                    <a:pt x="13558" y="254"/>
                  </a:cubicBezTo>
                  <a:cubicBezTo>
                    <a:pt x="13579" y="190"/>
                    <a:pt x="13579" y="127"/>
                    <a:pt x="13600" y="85"/>
                  </a:cubicBezTo>
                  <a:lnTo>
                    <a:pt x="136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p77"/>
            <p:cNvSpPr/>
            <p:nvPr/>
          </p:nvSpPr>
          <p:spPr>
            <a:xfrm>
              <a:off x="1728046" y="3497485"/>
              <a:ext cx="275575" cy="270010"/>
            </a:xfrm>
            <a:custGeom>
              <a:avLst/>
              <a:gdLst/>
              <a:ahLst/>
              <a:cxnLst/>
              <a:rect l="l" t="t" r="r" b="b"/>
              <a:pathLst>
                <a:path w="12628" h="12373" extrusionOk="0">
                  <a:moveTo>
                    <a:pt x="12627" y="1"/>
                  </a:moveTo>
                  <a:lnTo>
                    <a:pt x="12543" y="170"/>
                  </a:lnTo>
                  <a:cubicBezTo>
                    <a:pt x="12500" y="276"/>
                    <a:pt x="12416" y="445"/>
                    <a:pt x="12310" y="635"/>
                  </a:cubicBezTo>
                  <a:cubicBezTo>
                    <a:pt x="11993" y="1227"/>
                    <a:pt x="11654" y="1756"/>
                    <a:pt x="11274" y="2242"/>
                  </a:cubicBezTo>
                  <a:cubicBezTo>
                    <a:pt x="10703" y="3004"/>
                    <a:pt x="10068" y="3702"/>
                    <a:pt x="9412" y="4357"/>
                  </a:cubicBezTo>
                  <a:cubicBezTo>
                    <a:pt x="8630" y="5140"/>
                    <a:pt x="7763" y="5922"/>
                    <a:pt x="6874" y="6747"/>
                  </a:cubicBezTo>
                  <a:cubicBezTo>
                    <a:pt x="5034" y="8418"/>
                    <a:pt x="3343" y="9877"/>
                    <a:pt x="2074" y="10850"/>
                  </a:cubicBezTo>
                  <a:cubicBezTo>
                    <a:pt x="1507" y="11303"/>
                    <a:pt x="1025" y="11639"/>
                    <a:pt x="672" y="11901"/>
                  </a:cubicBezTo>
                  <a:lnTo>
                    <a:pt x="672" y="11901"/>
                  </a:lnTo>
                  <a:cubicBezTo>
                    <a:pt x="1046" y="11666"/>
                    <a:pt x="1547" y="11305"/>
                    <a:pt x="2158" y="10871"/>
                  </a:cubicBezTo>
                  <a:cubicBezTo>
                    <a:pt x="3829" y="9602"/>
                    <a:pt x="5436" y="8228"/>
                    <a:pt x="6980" y="6790"/>
                  </a:cubicBezTo>
                  <a:cubicBezTo>
                    <a:pt x="7890" y="5986"/>
                    <a:pt x="8778" y="5182"/>
                    <a:pt x="9518" y="4421"/>
                  </a:cubicBezTo>
                  <a:cubicBezTo>
                    <a:pt x="10174" y="3765"/>
                    <a:pt x="10808" y="3046"/>
                    <a:pt x="11358" y="2285"/>
                  </a:cubicBezTo>
                  <a:cubicBezTo>
                    <a:pt x="11760" y="1756"/>
                    <a:pt x="12077" y="1227"/>
                    <a:pt x="12373" y="635"/>
                  </a:cubicBezTo>
                  <a:cubicBezTo>
                    <a:pt x="12479" y="424"/>
                    <a:pt x="12521" y="276"/>
                    <a:pt x="12564" y="170"/>
                  </a:cubicBezTo>
                  <a:cubicBezTo>
                    <a:pt x="12606" y="106"/>
                    <a:pt x="12606" y="64"/>
                    <a:pt x="12627" y="1"/>
                  </a:cubicBezTo>
                  <a:close/>
                  <a:moveTo>
                    <a:pt x="672" y="11901"/>
                  </a:moveTo>
                  <a:lnTo>
                    <a:pt x="672" y="11901"/>
                  </a:lnTo>
                  <a:cubicBezTo>
                    <a:pt x="645" y="11918"/>
                    <a:pt x="619" y="11934"/>
                    <a:pt x="593" y="11950"/>
                  </a:cubicBezTo>
                  <a:cubicBezTo>
                    <a:pt x="403" y="12077"/>
                    <a:pt x="255" y="12162"/>
                    <a:pt x="149" y="12225"/>
                  </a:cubicBezTo>
                  <a:cubicBezTo>
                    <a:pt x="143" y="12241"/>
                    <a:pt x="136" y="12254"/>
                    <a:pt x="129" y="12266"/>
                  </a:cubicBezTo>
                  <a:lnTo>
                    <a:pt x="129" y="12266"/>
                  </a:lnTo>
                  <a:lnTo>
                    <a:pt x="551" y="11992"/>
                  </a:lnTo>
                  <a:cubicBezTo>
                    <a:pt x="589" y="11963"/>
                    <a:pt x="630" y="11932"/>
                    <a:pt x="672" y="11901"/>
                  </a:cubicBezTo>
                  <a:close/>
                  <a:moveTo>
                    <a:pt x="129" y="12266"/>
                  </a:moveTo>
                  <a:lnTo>
                    <a:pt x="128" y="12267"/>
                  </a:lnTo>
                  <a:cubicBezTo>
                    <a:pt x="64" y="12288"/>
                    <a:pt x="43" y="12331"/>
                    <a:pt x="1" y="12373"/>
                  </a:cubicBezTo>
                  <a:cubicBezTo>
                    <a:pt x="37" y="12355"/>
                    <a:pt x="88" y="12337"/>
                    <a:pt x="129" y="12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77"/>
            <p:cNvSpPr/>
            <p:nvPr/>
          </p:nvSpPr>
          <p:spPr>
            <a:xfrm>
              <a:off x="1572054" y="3961336"/>
              <a:ext cx="378009" cy="423247"/>
            </a:xfrm>
            <a:custGeom>
              <a:avLst/>
              <a:gdLst/>
              <a:ahLst/>
              <a:cxnLst/>
              <a:rect l="l" t="t" r="r" b="b"/>
              <a:pathLst>
                <a:path w="17322" h="19395" extrusionOk="0">
                  <a:moveTo>
                    <a:pt x="17322" y="1"/>
                  </a:moveTo>
                  <a:lnTo>
                    <a:pt x="17258" y="64"/>
                  </a:lnTo>
                  <a:lnTo>
                    <a:pt x="17131" y="191"/>
                  </a:lnTo>
                  <a:lnTo>
                    <a:pt x="16603" y="741"/>
                  </a:lnTo>
                  <a:lnTo>
                    <a:pt x="14699" y="2792"/>
                  </a:lnTo>
                  <a:lnTo>
                    <a:pt x="8481" y="9560"/>
                  </a:lnTo>
                  <a:cubicBezTo>
                    <a:pt x="6049" y="12225"/>
                    <a:pt x="3871" y="14594"/>
                    <a:pt x="2306" y="16370"/>
                  </a:cubicBezTo>
                  <a:cubicBezTo>
                    <a:pt x="1544" y="17237"/>
                    <a:pt x="952" y="18020"/>
                    <a:pt x="550" y="18549"/>
                  </a:cubicBezTo>
                  <a:cubicBezTo>
                    <a:pt x="381" y="18802"/>
                    <a:pt x="233" y="19014"/>
                    <a:pt x="127" y="19183"/>
                  </a:cubicBezTo>
                  <a:cubicBezTo>
                    <a:pt x="85" y="19225"/>
                    <a:pt x="64" y="19289"/>
                    <a:pt x="22" y="19331"/>
                  </a:cubicBezTo>
                  <a:lnTo>
                    <a:pt x="13" y="19358"/>
                  </a:lnTo>
                  <a:lnTo>
                    <a:pt x="13" y="19358"/>
                  </a:lnTo>
                  <a:cubicBezTo>
                    <a:pt x="23" y="19348"/>
                    <a:pt x="40" y="19343"/>
                    <a:pt x="64" y="19331"/>
                  </a:cubicBezTo>
                  <a:lnTo>
                    <a:pt x="148" y="19183"/>
                  </a:lnTo>
                  <a:cubicBezTo>
                    <a:pt x="275" y="19035"/>
                    <a:pt x="402" y="18824"/>
                    <a:pt x="614" y="18570"/>
                  </a:cubicBezTo>
                  <a:cubicBezTo>
                    <a:pt x="1016" y="18041"/>
                    <a:pt x="1587" y="17301"/>
                    <a:pt x="2390" y="16434"/>
                  </a:cubicBezTo>
                  <a:lnTo>
                    <a:pt x="8629" y="9666"/>
                  </a:lnTo>
                  <a:lnTo>
                    <a:pt x="14805" y="2835"/>
                  </a:lnTo>
                  <a:cubicBezTo>
                    <a:pt x="15566" y="1989"/>
                    <a:pt x="16201" y="1270"/>
                    <a:pt x="16666" y="783"/>
                  </a:cubicBezTo>
                  <a:lnTo>
                    <a:pt x="17153" y="212"/>
                  </a:lnTo>
                  <a:lnTo>
                    <a:pt x="17301" y="64"/>
                  </a:lnTo>
                  <a:cubicBezTo>
                    <a:pt x="17322" y="43"/>
                    <a:pt x="17322" y="1"/>
                    <a:pt x="17322" y="1"/>
                  </a:cubicBezTo>
                  <a:close/>
                  <a:moveTo>
                    <a:pt x="13" y="19358"/>
                  </a:moveTo>
                  <a:cubicBezTo>
                    <a:pt x="4" y="19366"/>
                    <a:pt x="0" y="19376"/>
                    <a:pt x="0" y="19395"/>
                  </a:cubicBezTo>
                  <a:lnTo>
                    <a:pt x="13" y="19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77"/>
            <p:cNvSpPr/>
            <p:nvPr/>
          </p:nvSpPr>
          <p:spPr>
            <a:xfrm>
              <a:off x="2104211" y="3132863"/>
              <a:ext cx="59095" cy="214646"/>
            </a:xfrm>
            <a:custGeom>
              <a:avLst/>
              <a:gdLst/>
              <a:ahLst/>
              <a:cxnLst/>
              <a:rect l="l" t="t" r="r" b="b"/>
              <a:pathLst>
                <a:path w="2708" h="9836" extrusionOk="0">
                  <a:moveTo>
                    <a:pt x="2708" y="1"/>
                  </a:moveTo>
                  <a:lnTo>
                    <a:pt x="2708" y="1"/>
                  </a:lnTo>
                  <a:cubicBezTo>
                    <a:pt x="2602" y="106"/>
                    <a:pt x="2539" y="212"/>
                    <a:pt x="2454" y="318"/>
                  </a:cubicBezTo>
                  <a:cubicBezTo>
                    <a:pt x="2348" y="424"/>
                    <a:pt x="2264" y="572"/>
                    <a:pt x="2158" y="699"/>
                  </a:cubicBezTo>
                  <a:cubicBezTo>
                    <a:pt x="2052" y="847"/>
                    <a:pt x="1925" y="1037"/>
                    <a:pt x="1798" y="1227"/>
                  </a:cubicBezTo>
                  <a:cubicBezTo>
                    <a:pt x="1650" y="1397"/>
                    <a:pt x="1523" y="1650"/>
                    <a:pt x="1397" y="1883"/>
                  </a:cubicBezTo>
                  <a:cubicBezTo>
                    <a:pt x="1270" y="2116"/>
                    <a:pt x="1122" y="2391"/>
                    <a:pt x="995" y="2687"/>
                  </a:cubicBezTo>
                  <a:cubicBezTo>
                    <a:pt x="445" y="3913"/>
                    <a:pt x="106" y="5267"/>
                    <a:pt x="22" y="6642"/>
                  </a:cubicBezTo>
                  <a:cubicBezTo>
                    <a:pt x="1" y="6959"/>
                    <a:pt x="1" y="7255"/>
                    <a:pt x="1" y="7551"/>
                  </a:cubicBezTo>
                  <a:cubicBezTo>
                    <a:pt x="1" y="7826"/>
                    <a:pt x="22" y="8101"/>
                    <a:pt x="22" y="8334"/>
                  </a:cubicBezTo>
                  <a:cubicBezTo>
                    <a:pt x="43" y="8566"/>
                    <a:pt x="64" y="8778"/>
                    <a:pt x="106" y="8968"/>
                  </a:cubicBezTo>
                  <a:cubicBezTo>
                    <a:pt x="128" y="9158"/>
                    <a:pt x="149" y="9306"/>
                    <a:pt x="170" y="9454"/>
                  </a:cubicBezTo>
                  <a:cubicBezTo>
                    <a:pt x="212" y="9581"/>
                    <a:pt x="233" y="9708"/>
                    <a:pt x="276" y="9835"/>
                  </a:cubicBezTo>
                  <a:cubicBezTo>
                    <a:pt x="276" y="9687"/>
                    <a:pt x="254" y="9560"/>
                    <a:pt x="212" y="9476"/>
                  </a:cubicBezTo>
                  <a:cubicBezTo>
                    <a:pt x="170" y="9349"/>
                    <a:pt x="170" y="9179"/>
                    <a:pt x="149" y="8989"/>
                  </a:cubicBezTo>
                  <a:cubicBezTo>
                    <a:pt x="128" y="8820"/>
                    <a:pt x="128" y="8608"/>
                    <a:pt x="106" y="8355"/>
                  </a:cubicBezTo>
                  <a:cubicBezTo>
                    <a:pt x="64" y="8122"/>
                    <a:pt x="64" y="7889"/>
                    <a:pt x="64" y="7593"/>
                  </a:cubicBezTo>
                  <a:cubicBezTo>
                    <a:pt x="43" y="7297"/>
                    <a:pt x="64" y="7022"/>
                    <a:pt x="106" y="6705"/>
                  </a:cubicBezTo>
                  <a:cubicBezTo>
                    <a:pt x="212" y="5330"/>
                    <a:pt x="529" y="3998"/>
                    <a:pt x="1079" y="2750"/>
                  </a:cubicBezTo>
                  <a:lnTo>
                    <a:pt x="1481" y="1968"/>
                  </a:lnTo>
                  <a:cubicBezTo>
                    <a:pt x="1608" y="1693"/>
                    <a:pt x="1756" y="1481"/>
                    <a:pt x="1862" y="1270"/>
                  </a:cubicBezTo>
                  <a:cubicBezTo>
                    <a:pt x="1968" y="1058"/>
                    <a:pt x="2116" y="910"/>
                    <a:pt x="2221" y="741"/>
                  </a:cubicBezTo>
                  <a:cubicBezTo>
                    <a:pt x="2285" y="593"/>
                    <a:pt x="2391" y="466"/>
                    <a:pt x="2475" y="360"/>
                  </a:cubicBezTo>
                  <a:cubicBezTo>
                    <a:pt x="2560" y="254"/>
                    <a:pt x="2644" y="149"/>
                    <a:pt x="2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77"/>
            <p:cNvSpPr/>
            <p:nvPr/>
          </p:nvSpPr>
          <p:spPr>
            <a:xfrm>
              <a:off x="2150367" y="3450412"/>
              <a:ext cx="44321" cy="103875"/>
            </a:xfrm>
            <a:custGeom>
              <a:avLst/>
              <a:gdLst/>
              <a:ahLst/>
              <a:cxnLst/>
              <a:rect l="l" t="t" r="r" b="b"/>
              <a:pathLst>
                <a:path w="2031" h="4760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22"/>
                    <a:pt x="424" y="1079"/>
                    <a:pt x="973" y="2411"/>
                  </a:cubicBezTo>
                  <a:cubicBezTo>
                    <a:pt x="1523" y="3723"/>
                    <a:pt x="2010" y="4759"/>
                    <a:pt x="2031" y="4759"/>
                  </a:cubicBezTo>
                  <a:cubicBezTo>
                    <a:pt x="1756" y="3955"/>
                    <a:pt x="1439" y="3152"/>
                    <a:pt x="1079" y="2348"/>
                  </a:cubicBezTo>
                  <a:cubicBezTo>
                    <a:pt x="762" y="1565"/>
                    <a:pt x="424" y="762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p77"/>
            <p:cNvSpPr/>
            <p:nvPr/>
          </p:nvSpPr>
          <p:spPr>
            <a:xfrm>
              <a:off x="1251275" y="3256557"/>
              <a:ext cx="119107" cy="114961"/>
            </a:xfrm>
            <a:custGeom>
              <a:avLst/>
              <a:gdLst/>
              <a:ahLst/>
              <a:cxnLst/>
              <a:rect l="l" t="t" r="r" b="b"/>
              <a:pathLst>
                <a:path w="5458" h="5268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22"/>
                    <a:pt x="402" y="212"/>
                    <a:pt x="973" y="572"/>
                  </a:cubicBezTo>
                  <a:cubicBezTo>
                    <a:pt x="2517" y="1523"/>
                    <a:pt x="3829" y="2792"/>
                    <a:pt x="4844" y="4315"/>
                  </a:cubicBezTo>
                  <a:cubicBezTo>
                    <a:pt x="5194" y="4872"/>
                    <a:pt x="5404" y="5268"/>
                    <a:pt x="5454" y="5268"/>
                  </a:cubicBezTo>
                  <a:cubicBezTo>
                    <a:pt x="5455" y="5268"/>
                    <a:pt x="5456" y="5267"/>
                    <a:pt x="5457" y="5267"/>
                  </a:cubicBezTo>
                  <a:cubicBezTo>
                    <a:pt x="5415" y="5182"/>
                    <a:pt x="5372" y="5077"/>
                    <a:pt x="5372" y="4992"/>
                  </a:cubicBezTo>
                  <a:cubicBezTo>
                    <a:pt x="5267" y="4844"/>
                    <a:pt x="5140" y="4569"/>
                    <a:pt x="4949" y="4273"/>
                  </a:cubicBezTo>
                  <a:cubicBezTo>
                    <a:pt x="4463" y="3511"/>
                    <a:pt x="3892" y="2792"/>
                    <a:pt x="3236" y="2158"/>
                  </a:cubicBezTo>
                  <a:cubicBezTo>
                    <a:pt x="2560" y="1523"/>
                    <a:pt x="1862" y="974"/>
                    <a:pt x="1058" y="508"/>
                  </a:cubicBezTo>
                  <a:cubicBezTo>
                    <a:pt x="741" y="318"/>
                    <a:pt x="508" y="191"/>
                    <a:pt x="318" y="106"/>
                  </a:cubicBezTo>
                  <a:cubicBezTo>
                    <a:pt x="212" y="85"/>
                    <a:pt x="127" y="22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p77"/>
            <p:cNvSpPr/>
            <p:nvPr/>
          </p:nvSpPr>
          <p:spPr>
            <a:xfrm>
              <a:off x="1595601" y="3199795"/>
              <a:ext cx="15712" cy="35549"/>
            </a:xfrm>
            <a:custGeom>
              <a:avLst/>
              <a:gdLst/>
              <a:ahLst/>
              <a:cxnLst/>
              <a:rect l="l" t="t" r="r" b="b"/>
              <a:pathLst>
                <a:path w="720" h="1629" extrusionOk="0">
                  <a:moveTo>
                    <a:pt x="717" y="144"/>
                  </a:moveTo>
                  <a:lnTo>
                    <a:pt x="717" y="144"/>
                  </a:lnTo>
                  <a:cubicBezTo>
                    <a:pt x="718" y="146"/>
                    <a:pt x="718" y="147"/>
                    <a:pt x="719" y="148"/>
                  </a:cubicBezTo>
                  <a:lnTo>
                    <a:pt x="719" y="148"/>
                  </a:lnTo>
                  <a:cubicBezTo>
                    <a:pt x="719" y="148"/>
                    <a:pt x="718" y="147"/>
                    <a:pt x="717" y="144"/>
                  </a:cubicBezTo>
                  <a:close/>
                  <a:moveTo>
                    <a:pt x="677" y="0"/>
                  </a:moveTo>
                  <a:lnTo>
                    <a:pt x="634" y="43"/>
                  </a:lnTo>
                  <a:cubicBezTo>
                    <a:pt x="296" y="402"/>
                    <a:pt x="85" y="846"/>
                    <a:pt x="42" y="1354"/>
                  </a:cubicBezTo>
                  <a:cubicBezTo>
                    <a:pt x="0" y="1438"/>
                    <a:pt x="0" y="1544"/>
                    <a:pt x="42" y="1629"/>
                  </a:cubicBezTo>
                  <a:cubicBezTo>
                    <a:pt x="63" y="1312"/>
                    <a:pt x="148" y="1016"/>
                    <a:pt x="275" y="719"/>
                  </a:cubicBezTo>
                  <a:cubicBezTo>
                    <a:pt x="378" y="473"/>
                    <a:pt x="520" y="267"/>
                    <a:pt x="683" y="61"/>
                  </a:cubicBezTo>
                  <a:lnTo>
                    <a:pt x="683" y="61"/>
                  </a:lnTo>
                  <a:cubicBezTo>
                    <a:pt x="698" y="103"/>
                    <a:pt x="712" y="134"/>
                    <a:pt x="717" y="144"/>
                  </a:cubicBezTo>
                  <a:lnTo>
                    <a:pt x="717" y="144"/>
                  </a:lnTo>
                  <a:cubicBezTo>
                    <a:pt x="702" y="111"/>
                    <a:pt x="698" y="79"/>
                    <a:pt x="687" y="57"/>
                  </a:cubicBezTo>
                  <a:lnTo>
                    <a:pt x="687" y="57"/>
                  </a:lnTo>
                  <a:cubicBezTo>
                    <a:pt x="690" y="52"/>
                    <a:pt x="694" y="47"/>
                    <a:pt x="698" y="43"/>
                  </a:cubicBezTo>
                  <a:lnTo>
                    <a:pt x="677" y="4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p77"/>
            <p:cNvSpPr/>
            <p:nvPr/>
          </p:nvSpPr>
          <p:spPr>
            <a:xfrm>
              <a:off x="1671284" y="3235781"/>
              <a:ext cx="8336" cy="39259"/>
            </a:xfrm>
            <a:custGeom>
              <a:avLst/>
              <a:gdLst/>
              <a:ahLst/>
              <a:cxnLst/>
              <a:rect l="l" t="t" r="r" b="b"/>
              <a:pathLst>
                <a:path w="382" h="1799" extrusionOk="0">
                  <a:moveTo>
                    <a:pt x="381" y="1"/>
                  </a:moveTo>
                  <a:cubicBezTo>
                    <a:pt x="318" y="86"/>
                    <a:pt x="275" y="149"/>
                    <a:pt x="233" y="234"/>
                  </a:cubicBezTo>
                  <a:cubicBezTo>
                    <a:pt x="170" y="445"/>
                    <a:pt x="85" y="657"/>
                    <a:pt x="64" y="868"/>
                  </a:cubicBezTo>
                  <a:cubicBezTo>
                    <a:pt x="1" y="1101"/>
                    <a:pt x="1" y="1312"/>
                    <a:pt x="22" y="1524"/>
                  </a:cubicBezTo>
                  <a:cubicBezTo>
                    <a:pt x="22" y="1608"/>
                    <a:pt x="64" y="1714"/>
                    <a:pt x="85" y="1799"/>
                  </a:cubicBezTo>
                  <a:cubicBezTo>
                    <a:pt x="64" y="1481"/>
                    <a:pt x="64" y="1185"/>
                    <a:pt x="106" y="868"/>
                  </a:cubicBezTo>
                  <a:cubicBezTo>
                    <a:pt x="170" y="572"/>
                    <a:pt x="233" y="297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p77"/>
            <p:cNvSpPr/>
            <p:nvPr/>
          </p:nvSpPr>
          <p:spPr>
            <a:xfrm>
              <a:off x="1747446" y="3236720"/>
              <a:ext cx="9253" cy="31403"/>
            </a:xfrm>
            <a:custGeom>
              <a:avLst/>
              <a:gdLst/>
              <a:ahLst/>
              <a:cxnLst/>
              <a:rect l="l" t="t" r="r" b="b"/>
              <a:pathLst>
                <a:path w="424" h="1439" extrusionOk="0">
                  <a:moveTo>
                    <a:pt x="0" y="0"/>
                  </a:moveTo>
                  <a:lnTo>
                    <a:pt x="0" y="0"/>
                  </a:lnTo>
                  <a:cubicBezTo>
                    <a:pt x="127" y="212"/>
                    <a:pt x="212" y="444"/>
                    <a:pt x="296" y="698"/>
                  </a:cubicBezTo>
                  <a:cubicBezTo>
                    <a:pt x="339" y="931"/>
                    <a:pt x="402" y="1206"/>
                    <a:pt x="402" y="1438"/>
                  </a:cubicBezTo>
                  <a:cubicBezTo>
                    <a:pt x="423" y="1354"/>
                    <a:pt x="423" y="1312"/>
                    <a:pt x="423" y="1227"/>
                  </a:cubicBezTo>
                  <a:cubicBezTo>
                    <a:pt x="423" y="1037"/>
                    <a:pt x="402" y="867"/>
                    <a:pt x="339" y="698"/>
                  </a:cubicBezTo>
                  <a:cubicBezTo>
                    <a:pt x="296" y="508"/>
                    <a:pt x="212" y="339"/>
                    <a:pt x="127" y="191"/>
                  </a:cubicBezTo>
                  <a:cubicBezTo>
                    <a:pt x="106" y="106"/>
                    <a:pt x="64" y="6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p77"/>
            <p:cNvSpPr/>
            <p:nvPr/>
          </p:nvSpPr>
          <p:spPr>
            <a:xfrm>
              <a:off x="1807897" y="3209943"/>
              <a:ext cx="20797" cy="26340"/>
            </a:xfrm>
            <a:custGeom>
              <a:avLst/>
              <a:gdLst/>
              <a:ahLst/>
              <a:cxnLst/>
              <a:rect l="l" t="t" r="r" b="b"/>
              <a:pathLst>
                <a:path w="953" h="1207" extrusionOk="0">
                  <a:moveTo>
                    <a:pt x="1" y="1"/>
                  </a:moveTo>
                  <a:lnTo>
                    <a:pt x="1" y="1"/>
                  </a:lnTo>
                  <a:cubicBezTo>
                    <a:pt x="212" y="170"/>
                    <a:pt x="403" y="360"/>
                    <a:pt x="572" y="551"/>
                  </a:cubicBezTo>
                  <a:cubicBezTo>
                    <a:pt x="720" y="762"/>
                    <a:pt x="847" y="973"/>
                    <a:pt x="952" y="1206"/>
                  </a:cubicBezTo>
                  <a:cubicBezTo>
                    <a:pt x="952" y="1122"/>
                    <a:pt x="931" y="1058"/>
                    <a:pt x="910" y="973"/>
                  </a:cubicBezTo>
                  <a:cubicBezTo>
                    <a:pt x="826" y="804"/>
                    <a:pt x="720" y="656"/>
                    <a:pt x="614" y="487"/>
                  </a:cubicBezTo>
                  <a:cubicBezTo>
                    <a:pt x="508" y="339"/>
                    <a:pt x="381" y="212"/>
                    <a:pt x="212" y="106"/>
                  </a:cubicBezTo>
                  <a:cubicBezTo>
                    <a:pt x="149" y="64"/>
                    <a:pt x="85" y="2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p77"/>
            <p:cNvSpPr/>
            <p:nvPr/>
          </p:nvSpPr>
          <p:spPr>
            <a:xfrm>
              <a:off x="1851739" y="3163787"/>
              <a:ext cx="27256" cy="23110"/>
            </a:xfrm>
            <a:custGeom>
              <a:avLst/>
              <a:gdLst/>
              <a:ahLst/>
              <a:cxnLst/>
              <a:rect l="l" t="t" r="r" b="b"/>
              <a:pathLst>
                <a:path w="1249" h="1059" extrusionOk="0">
                  <a:moveTo>
                    <a:pt x="1" y="1"/>
                  </a:moveTo>
                  <a:cubicBezTo>
                    <a:pt x="297" y="22"/>
                    <a:pt x="593" y="149"/>
                    <a:pt x="805" y="339"/>
                  </a:cubicBezTo>
                  <a:cubicBezTo>
                    <a:pt x="1016" y="529"/>
                    <a:pt x="1164" y="762"/>
                    <a:pt x="1249" y="1058"/>
                  </a:cubicBezTo>
                  <a:lnTo>
                    <a:pt x="1249" y="995"/>
                  </a:lnTo>
                  <a:cubicBezTo>
                    <a:pt x="1249" y="952"/>
                    <a:pt x="1228" y="868"/>
                    <a:pt x="1206" y="804"/>
                  </a:cubicBezTo>
                  <a:cubicBezTo>
                    <a:pt x="1122" y="614"/>
                    <a:pt x="995" y="445"/>
                    <a:pt x="826" y="318"/>
                  </a:cubicBezTo>
                  <a:cubicBezTo>
                    <a:pt x="678" y="170"/>
                    <a:pt x="487" y="64"/>
                    <a:pt x="276" y="22"/>
                  </a:cubicBezTo>
                  <a:cubicBezTo>
                    <a:pt x="212" y="1"/>
                    <a:pt x="149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p77"/>
            <p:cNvSpPr/>
            <p:nvPr/>
          </p:nvSpPr>
          <p:spPr>
            <a:xfrm>
              <a:off x="1874370" y="3086380"/>
              <a:ext cx="31861" cy="9122"/>
            </a:xfrm>
            <a:custGeom>
              <a:avLst/>
              <a:gdLst/>
              <a:ahLst/>
              <a:cxnLst/>
              <a:rect l="l" t="t" r="r" b="b"/>
              <a:pathLst>
                <a:path w="1460" h="418" extrusionOk="0">
                  <a:moveTo>
                    <a:pt x="532" y="1"/>
                  </a:moveTo>
                  <a:cubicBezTo>
                    <a:pt x="351" y="1"/>
                    <a:pt x="169" y="41"/>
                    <a:pt x="0" y="122"/>
                  </a:cubicBezTo>
                  <a:cubicBezTo>
                    <a:pt x="148" y="81"/>
                    <a:pt x="312" y="67"/>
                    <a:pt x="478" y="67"/>
                  </a:cubicBezTo>
                  <a:cubicBezTo>
                    <a:pt x="573" y="67"/>
                    <a:pt x="669" y="71"/>
                    <a:pt x="762" y="79"/>
                  </a:cubicBezTo>
                  <a:cubicBezTo>
                    <a:pt x="1015" y="164"/>
                    <a:pt x="1248" y="270"/>
                    <a:pt x="1460" y="418"/>
                  </a:cubicBezTo>
                  <a:cubicBezTo>
                    <a:pt x="1211" y="142"/>
                    <a:pt x="873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p77"/>
            <p:cNvSpPr/>
            <p:nvPr/>
          </p:nvSpPr>
          <p:spPr>
            <a:xfrm>
              <a:off x="1546215" y="3148554"/>
              <a:ext cx="21713" cy="24943"/>
            </a:xfrm>
            <a:custGeom>
              <a:avLst/>
              <a:gdLst/>
              <a:ahLst/>
              <a:cxnLst/>
              <a:rect l="l" t="t" r="r" b="b"/>
              <a:pathLst>
                <a:path w="995" h="1143" extrusionOk="0">
                  <a:moveTo>
                    <a:pt x="994" y="1"/>
                  </a:moveTo>
                  <a:lnTo>
                    <a:pt x="994" y="1"/>
                  </a:lnTo>
                  <a:cubicBezTo>
                    <a:pt x="931" y="22"/>
                    <a:pt x="867" y="64"/>
                    <a:pt x="783" y="85"/>
                  </a:cubicBezTo>
                  <a:cubicBezTo>
                    <a:pt x="444" y="255"/>
                    <a:pt x="190" y="551"/>
                    <a:pt x="42" y="910"/>
                  </a:cubicBezTo>
                  <a:cubicBezTo>
                    <a:pt x="21" y="974"/>
                    <a:pt x="0" y="1058"/>
                    <a:pt x="0" y="1143"/>
                  </a:cubicBezTo>
                  <a:cubicBezTo>
                    <a:pt x="190" y="635"/>
                    <a:pt x="550" y="233"/>
                    <a:pt x="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p77"/>
            <p:cNvSpPr/>
            <p:nvPr/>
          </p:nvSpPr>
          <p:spPr>
            <a:xfrm>
              <a:off x="1528211" y="3092251"/>
              <a:ext cx="30006" cy="20797"/>
            </a:xfrm>
            <a:custGeom>
              <a:avLst/>
              <a:gdLst/>
              <a:ahLst/>
              <a:cxnLst/>
              <a:rect l="l" t="t" r="r" b="b"/>
              <a:pathLst>
                <a:path w="1375" h="953" extrusionOk="0">
                  <a:moveTo>
                    <a:pt x="1375" y="1"/>
                  </a:moveTo>
                  <a:cubicBezTo>
                    <a:pt x="1290" y="1"/>
                    <a:pt x="1227" y="22"/>
                    <a:pt x="1142" y="43"/>
                  </a:cubicBezTo>
                  <a:cubicBezTo>
                    <a:pt x="931" y="85"/>
                    <a:pt x="740" y="191"/>
                    <a:pt x="592" y="318"/>
                  </a:cubicBezTo>
                  <a:cubicBezTo>
                    <a:pt x="402" y="445"/>
                    <a:pt x="275" y="572"/>
                    <a:pt x="127" y="720"/>
                  </a:cubicBezTo>
                  <a:cubicBezTo>
                    <a:pt x="85" y="783"/>
                    <a:pt x="21" y="868"/>
                    <a:pt x="0" y="952"/>
                  </a:cubicBezTo>
                  <a:cubicBezTo>
                    <a:pt x="339" y="466"/>
                    <a:pt x="825" y="149"/>
                    <a:pt x="1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p77"/>
            <p:cNvSpPr/>
            <p:nvPr/>
          </p:nvSpPr>
          <p:spPr>
            <a:xfrm>
              <a:off x="1368509" y="3467063"/>
              <a:ext cx="16149" cy="269050"/>
            </a:xfrm>
            <a:custGeom>
              <a:avLst/>
              <a:gdLst/>
              <a:ahLst/>
              <a:cxnLst/>
              <a:rect l="l" t="t" r="r" b="b"/>
              <a:pathLst>
                <a:path w="740" h="12329" extrusionOk="0">
                  <a:moveTo>
                    <a:pt x="739" y="0"/>
                  </a:moveTo>
                  <a:lnTo>
                    <a:pt x="739" y="0"/>
                  </a:lnTo>
                  <a:cubicBezTo>
                    <a:pt x="725" y="16"/>
                    <a:pt x="720" y="43"/>
                    <a:pt x="694" y="73"/>
                  </a:cubicBezTo>
                  <a:lnTo>
                    <a:pt x="694" y="73"/>
                  </a:lnTo>
                  <a:cubicBezTo>
                    <a:pt x="719" y="51"/>
                    <a:pt x="723" y="19"/>
                    <a:pt x="739" y="0"/>
                  </a:cubicBezTo>
                  <a:close/>
                  <a:moveTo>
                    <a:pt x="694" y="73"/>
                  </a:moveTo>
                  <a:cubicBezTo>
                    <a:pt x="689" y="77"/>
                    <a:pt x="684" y="80"/>
                    <a:pt x="677" y="83"/>
                  </a:cubicBezTo>
                  <a:cubicBezTo>
                    <a:pt x="677" y="85"/>
                    <a:pt x="677" y="87"/>
                    <a:pt x="677" y="89"/>
                  </a:cubicBezTo>
                  <a:lnTo>
                    <a:pt x="677" y="89"/>
                  </a:lnTo>
                  <a:cubicBezTo>
                    <a:pt x="683" y="83"/>
                    <a:pt x="689" y="78"/>
                    <a:pt x="694" y="73"/>
                  </a:cubicBezTo>
                  <a:close/>
                  <a:moveTo>
                    <a:pt x="677" y="89"/>
                  </a:moveTo>
                  <a:cubicBezTo>
                    <a:pt x="671" y="94"/>
                    <a:pt x="664" y="99"/>
                    <a:pt x="656" y="105"/>
                  </a:cubicBezTo>
                  <a:cubicBezTo>
                    <a:pt x="635" y="189"/>
                    <a:pt x="593" y="295"/>
                    <a:pt x="572" y="443"/>
                  </a:cubicBezTo>
                  <a:cubicBezTo>
                    <a:pt x="529" y="760"/>
                    <a:pt x="466" y="1225"/>
                    <a:pt x="423" y="1775"/>
                  </a:cubicBezTo>
                  <a:cubicBezTo>
                    <a:pt x="318" y="2875"/>
                    <a:pt x="212" y="4440"/>
                    <a:pt x="127" y="6132"/>
                  </a:cubicBezTo>
                  <a:cubicBezTo>
                    <a:pt x="43" y="7824"/>
                    <a:pt x="0" y="9389"/>
                    <a:pt x="0" y="10489"/>
                  </a:cubicBezTo>
                  <a:lnTo>
                    <a:pt x="0" y="11821"/>
                  </a:lnTo>
                  <a:lnTo>
                    <a:pt x="0" y="12181"/>
                  </a:lnTo>
                  <a:cubicBezTo>
                    <a:pt x="0" y="12244"/>
                    <a:pt x="22" y="12265"/>
                    <a:pt x="22" y="12329"/>
                  </a:cubicBezTo>
                  <a:lnTo>
                    <a:pt x="22" y="12181"/>
                  </a:lnTo>
                  <a:cubicBezTo>
                    <a:pt x="43" y="12075"/>
                    <a:pt x="43" y="11948"/>
                    <a:pt x="43" y="11821"/>
                  </a:cubicBezTo>
                  <a:cubicBezTo>
                    <a:pt x="64" y="11483"/>
                    <a:pt x="64" y="11018"/>
                    <a:pt x="106" y="10489"/>
                  </a:cubicBezTo>
                  <a:cubicBezTo>
                    <a:pt x="149" y="9389"/>
                    <a:pt x="212" y="7845"/>
                    <a:pt x="297" y="6132"/>
                  </a:cubicBezTo>
                  <a:cubicBezTo>
                    <a:pt x="360" y="4419"/>
                    <a:pt x="445" y="2875"/>
                    <a:pt x="529" y="1775"/>
                  </a:cubicBezTo>
                  <a:cubicBezTo>
                    <a:pt x="572" y="1225"/>
                    <a:pt x="593" y="760"/>
                    <a:pt x="635" y="443"/>
                  </a:cubicBezTo>
                  <a:cubicBezTo>
                    <a:pt x="656" y="298"/>
                    <a:pt x="676" y="173"/>
                    <a:pt x="677" y="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p77"/>
            <p:cNvSpPr/>
            <p:nvPr/>
          </p:nvSpPr>
          <p:spPr>
            <a:xfrm>
              <a:off x="1800979" y="3597304"/>
              <a:ext cx="961390" cy="954123"/>
            </a:xfrm>
            <a:custGeom>
              <a:avLst/>
              <a:gdLst/>
              <a:ahLst/>
              <a:cxnLst/>
              <a:rect l="l" t="t" r="r" b="b"/>
              <a:pathLst>
                <a:path w="44055" h="43722" extrusionOk="0">
                  <a:moveTo>
                    <a:pt x="27411" y="0"/>
                  </a:moveTo>
                  <a:cubicBezTo>
                    <a:pt x="17826" y="0"/>
                    <a:pt x="11083" y="6593"/>
                    <a:pt x="11083" y="6593"/>
                  </a:cubicBezTo>
                  <a:cubicBezTo>
                    <a:pt x="9525" y="6353"/>
                    <a:pt x="8190" y="6260"/>
                    <a:pt x="7056" y="6260"/>
                  </a:cubicBezTo>
                  <a:cubicBezTo>
                    <a:pt x="3199" y="6260"/>
                    <a:pt x="1671" y="7334"/>
                    <a:pt x="1671" y="7334"/>
                  </a:cubicBezTo>
                  <a:cubicBezTo>
                    <a:pt x="149" y="13234"/>
                    <a:pt x="4061" y="18649"/>
                    <a:pt x="4061" y="18649"/>
                  </a:cubicBezTo>
                  <a:lnTo>
                    <a:pt x="4103" y="24507"/>
                  </a:lnTo>
                  <a:cubicBezTo>
                    <a:pt x="1" y="26178"/>
                    <a:pt x="1248" y="31571"/>
                    <a:pt x="3596" y="34574"/>
                  </a:cubicBezTo>
                  <a:cubicBezTo>
                    <a:pt x="5586" y="37170"/>
                    <a:pt x="8018" y="37583"/>
                    <a:pt x="9365" y="37583"/>
                  </a:cubicBezTo>
                  <a:cubicBezTo>
                    <a:pt x="9993" y="37583"/>
                    <a:pt x="10385" y="37493"/>
                    <a:pt x="10385" y="37493"/>
                  </a:cubicBezTo>
                  <a:cubicBezTo>
                    <a:pt x="10385" y="37493"/>
                    <a:pt x="10417" y="38153"/>
                    <a:pt x="12068" y="38153"/>
                  </a:cubicBezTo>
                  <a:cubicBezTo>
                    <a:pt x="12310" y="38153"/>
                    <a:pt x="12586" y="38138"/>
                    <a:pt x="12902" y="38106"/>
                  </a:cubicBezTo>
                  <a:cubicBezTo>
                    <a:pt x="15397" y="37831"/>
                    <a:pt x="16095" y="37175"/>
                    <a:pt x="16095" y="37175"/>
                  </a:cubicBezTo>
                  <a:lnTo>
                    <a:pt x="17872" y="37641"/>
                  </a:lnTo>
                  <a:cubicBezTo>
                    <a:pt x="19437" y="38360"/>
                    <a:pt x="20600" y="39734"/>
                    <a:pt x="21108" y="41384"/>
                  </a:cubicBezTo>
                  <a:cubicBezTo>
                    <a:pt x="21340" y="42124"/>
                    <a:pt x="21869" y="42759"/>
                    <a:pt x="22567" y="43097"/>
                  </a:cubicBezTo>
                  <a:cubicBezTo>
                    <a:pt x="23352" y="43509"/>
                    <a:pt x="24253" y="43722"/>
                    <a:pt x="25139" y="43722"/>
                  </a:cubicBezTo>
                  <a:cubicBezTo>
                    <a:pt x="25255" y="43722"/>
                    <a:pt x="25370" y="43718"/>
                    <a:pt x="25486" y="43711"/>
                  </a:cubicBezTo>
                  <a:cubicBezTo>
                    <a:pt x="28066" y="43499"/>
                    <a:pt x="29250" y="41892"/>
                    <a:pt x="29250" y="41892"/>
                  </a:cubicBezTo>
                  <a:cubicBezTo>
                    <a:pt x="29250" y="41892"/>
                    <a:pt x="29779" y="39121"/>
                    <a:pt x="29927" y="38423"/>
                  </a:cubicBezTo>
                  <a:cubicBezTo>
                    <a:pt x="30096" y="37704"/>
                    <a:pt x="33522" y="34934"/>
                    <a:pt x="33522" y="34934"/>
                  </a:cubicBezTo>
                  <a:lnTo>
                    <a:pt x="33522" y="34934"/>
                  </a:lnTo>
                  <a:cubicBezTo>
                    <a:pt x="33522" y="34934"/>
                    <a:pt x="33375" y="35314"/>
                    <a:pt x="36124" y="35462"/>
                  </a:cubicBezTo>
                  <a:cubicBezTo>
                    <a:pt x="36211" y="35466"/>
                    <a:pt x="36296" y="35468"/>
                    <a:pt x="36380" y="35468"/>
                  </a:cubicBezTo>
                  <a:cubicBezTo>
                    <a:pt x="38912" y="35468"/>
                    <a:pt x="39804" y="33665"/>
                    <a:pt x="39804" y="33665"/>
                  </a:cubicBezTo>
                  <a:lnTo>
                    <a:pt x="40058" y="28504"/>
                  </a:lnTo>
                  <a:cubicBezTo>
                    <a:pt x="44034" y="23323"/>
                    <a:pt x="44055" y="17972"/>
                    <a:pt x="43949" y="15265"/>
                  </a:cubicBezTo>
                  <a:cubicBezTo>
                    <a:pt x="43843" y="12536"/>
                    <a:pt x="42786" y="2491"/>
                    <a:pt x="31238" y="354"/>
                  </a:cubicBezTo>
                  <a:cubicBezTo>
                    <a:pt x="29921" y="109"/>
                    <a:pt x="28643" y="0"/>
                    <a:pt x="27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p77"/>
            <p:cNvSpPr/>
            <p:nvPr/>
          </p:nvSpPr>
          <p:spPr>
            <a:xfrm>
              <a:off x="2293440" y="3849994"/>
              <a:ext cx="215563" cy="289977"/>
            </a:xfrm>
            <a:custGeom>
              <a:avLst/>
              <a:gdLst/>
              <a:ahLst/>
              <a:cxnLst/>
              <a:rect l="l" t="t" r="r" b="b"/>
              <a:pathLst>
                <a:path w="9878" h="13288" extrusionOk="0">
                  <a:moveTo>
                    <a:pt x="2265" y="0"/>
                  </a:moveTo>
                  <a:cubicBezTo>
                    <a:pt x="1788" y="0"/>
                    <a:pt x="1313" y="26"/>
                    <a:pt x="847" y="90"/>
                  </a:cubicBezTo>
                  <a:cubicBezTo>
                    <a:pt x="551" y="133"/>
                    <a:pt x="339" y="175"/>
                    <a:pt x="212" y="196"/>
                  </a:cubicBezTo>
                  <a:cubicBezTo>
                    <a:pt x="128" y="217"/>
                    <a:pt x="64" y="217"/>
                    <a:pt x="1" y="238"/>
                  </a:cubicBezTo>
                  <a:cubicBezTo>
                    <a:pt x="43" y="238"/>
                    <a:pt x="128" y="238"/>
                    <a:pt x="212" y="217"/>
                  </a:cubicBezTo>
                  <a:cubicBezTo>
                    <a:pt x="360" y="196"/>
                    <a:pt x="572" y="175"/>
                    <a:pt x="847" y="133"/>
                  </a:cubicBezTo>
                  <a:cubicBezTo>
                    <a:pt x="1238" y="101"/>
                    <a:pt x="1624" y="85"/>
                    <a:pt x="2010" y="85"/>
                  </a:cubicBezTo>
                  <a:cubicBezTo>
                    <a:pt x="2396" y="85"/>
                    <a:pt x="2782" y="101"/>
                    <a:pt x="3173" y="133"/>
                  </a:cubicBezTo>
                  <a:cubicBezTo>
                    <a:pt x="4294" y="238"/>
                    <a:pt x="5436" y="513"/>
                    <a:pt x="6494" y="936"/>
                  </a:cubicBezTo>
                  <a:cubicBezTo>
                    <a:pt x="7128" y="1169"/>
                    <a:pt x="7742" y="1486"/>
                    <a:pt x="8292" y="1867"/>
                  </a:cubicBezTo>
                  <a:cubicBezTo>
                    <a:pt x="8905" y="2248"/>
                    <a:pt x="9349" y="2840"/>
                    <a:pt x="9560" y="3517"/>
                  </a:cubicBezTo>
                  <a:cubicBezTo>
                    <a:pt x="9751" y="4236"/>
                    <a:pt x="9560" y="4955"/>
                    <a:pt x="9370" y="5631"/>
                  </a:cubicBezTo>
                  <a:cubicBezTo>
                    <a:pt x="9201" y="6329"/>
                    <a:pt x="8947" y="6964"/>
                    <a:pt x="8715" y="7577"/>
                  </a:cubicBezTo>
                  <a:cubicBezTo>
                    <a:pt x="8292" y="8656"/>
                    <a:pt x="7784" y="9692"/>
                    <a:pt x="7213" y="10665"/>
                  </a:cubicBezTo>
                  <a:cubicBezTo>
                    <a:pt x="6726" y="11511"/>
                    <a:pt x="6261" y="12145"/>
                    <a:pt x="5944" y="12590"/>
                  </a:cubicBezTo>
                  <a:cubicBezTo>
                    <a:pt x="5825" y="12738"/>
                    <a:pt x="5727" y="12877"/>
                    <a:pt x="5650" y="12982"/>
                  </a:cubicBezTo>
                  <a:lnTo>
                    <a:pt x="5650" y="12982"/>
                  </a:lnTo>
                  <a:cubicBezTo>
                    <a:pt x="5731" y="12880"/>
                    <a:pt x="5833" y="12750"/>
                    <a:pt x="5944" y="12611"/>
                  </a:cubicBezTo>
                  <a:cubicBezTo>
                    <a:pt x="6409" y="11976"/>
                    <a:pt x="6875" y="11342"/>
                    <a:pt x="7255" y="10686"/>
                  </a:cubicBezTo>
                  <a:cubicBezTo>
                    <a:pt x="7869" y="9713"/>
                    <a:pt x="8397" y="8656"/>
                    <a:pt x="8820" y="7598"/>
                  </a:cubicBezTo>
                  <a:cubicBezTo>
                    <a:pt x="9095" y="6985"/>
                    <a:pt x="9328" y="6329"/>
                    <a:pt x="9518" y="5674"/>
                  </a:cubicBezTo>
                  <a:cubicBezTo>
                    <a:pt x="9687" y="4976"/>
                    <a:pt x="9878" y="4236"/>
                    <a:pt x="9687" y="3474"/>
                  </a:cubicBezTo>
                  <a:cubicBezTo>
                    <a:pt x="9476" y="2755"/>
                    <a:pt x="9011" y="2121"/>
                    <a:pt x="8376" y="1719"/>
                  </a:cubicBezTo>
                  <a:cubicBezTo>
                    <a:pt x="7784" y="1359"/>
                    <a:pt x="7192" y="1042"/>
                    <a:pt x="6557" y="809"/>
                  </a:cubicBezTo>
                  <a:cubicBezTo>
                    <a:pt x="5458" y="386"/>
                    <a:pt x="4337" y="111"/>
                    <a:pt x="3173" y="27"/>
                  </a:cubicBezTo>
                  <a:cubicBezTo>
                    <a:pt x="2870" y="10"/>
                    <a:pt x="2567" y="0"/>
                    <a:pt x="2265" y="0"/>
                  </a:cubicBezTo>
                  <a:close/>
                  <a:moveTo>
                    <a:pt x="5650" y="12982"/>
                  </a:moveTo>
                  <a:cubicBezTo>
                    <a:pt x="5608" y="13036"/>
                    <a:pt x="5571" y="13082"/>
                    <a:pt x="5542" y="13118"/>
                  </a:cubicBezTo>
                  <a:cubicBezTo>
                    <a:pt x="5542" y="13119"/>
                    <a:pt x="5542" y="13119"/>
                    <a:pt x="5542" y="13120"/>
                  </a:cubicBezTo>
                  <a:lnTo>
                    <a:pt x="5542" y="13120"/>
                  </a:lnTo>
                  <a:cubicBezTo>
                    <a:pt x="5549" y="13111"/>
                    <a:pt x="5557" y="13104"/>
                    <a:pt x="5563" y="13097"/>
                  </a:cubicBezTo>
                  <a:cubicBezTo>
                    <a:pt x="5588" y="13066"/>
                    <a:pt x="5617" y="13027"/>
                    <a:pt x="5650" y="12982"/>
                  </a:cubicBezTo>
                  <a:close/>
                  <a:moveTo>
                    <a:pt x="5542" y="13120"/>
                  </a:moveTo>
                  <a:cubicBezTo>
                    <a:pt x="5502" y="13165"/>
                    <a:pt x="5454" y="13234"/>
                    <a:pt x="5436" y="13288"/>
                  </a:cubicBezTo>
                  <a:cubicBezTo>
                    <a:pt x="5499" y="13225"/>
                    <a:pt x="5541" y="13182"/>
                    <a:pt x="5542" y="13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p77"/>
            <p:cNvSpPr/>
            <p:nvPr/>
          </p:nvSpPr>
          <p:spPr>
            <a:xfrm>
              <a:off x="1897437" y="3746269"/>
              <a:ext cx="163865" cy="244172"/>
            </a:xfrm>
            <a:custGeom>
              <a:avLst/>
              <a:gdLst/>
              <a:ahLst/>
              <a:cxnLst/>
              <a:rect l="l" t="t" r="r" b="b"/>
              <a:pathLst>
                <a:path w="7509" h="11189" extrusionOk="0">
                  <a:moveTo>
                    <a:pt x="7466" y="0"/>
                  </a:moveTo>
                  <a:lnTo>
                    <a:pt x="7466" y="0"/>
                  </a:lnTo>
                  <a:cubicBezTo>
                    <a:pt x="7488" y="190"/>
                    <a:pt x="7488" y="360"/>
                    <a:pt x="7509" y="508"/>
                  </a:cubicBezTo>
                  <a:lnTo>
                    <a:pt x="7509" y="508"/>
                  </a:lnTo>
                  <a:cubicBezTo>
                    <a:pt x="7509" y="388"/>
                    <a:pt x="7508" y="267"/>
                    <a:pt x="7488" y="127"/>
                  </a:cubicBezTo>
                  <a:cubicBezTo>
                    <a:pt x="7488" y="85"/>
                    <a:pt x="7488" y="64"/>
                    <a:pt x="7466" y="0"/>
                  </a:cubicBezTo>
                  <a:close/>
                  <a:moveTo>
                    <a:pt x="7509" y="508"/>
                  </a:moveTo>
                  <a:lnTo>
                    <a:pt x="7509" y="508"/>
                  </a:lnTo>
                  <a:cubicBezTo>
                    <a:pt x="7509" y="508"/>
                    <a:pt x="7509" y="508"/>
                    <a:pt x="7509" y="508"/>
                  </a:cubicBezTo>
                  <a:lnTo>
                    <a:pt x="7509" y="508"/>
                  </a:lnTo>
                  <a:cubicBezTo>
                    <a:pt x="7509" y="508"/>
                    <a:pt x="7509" y="508"/>
                    <a:pt x="7509" y="508"/>
                  </a:cubicBezTo>
                  <a:cubicBezTo>
                    <a:pt x="7509" y="508"/>
                    <a:pt x="7509" y="508"/>
                    <a:pt x="7509" y="508"/>
                  </a:cubicBezTo>
                  <a:close/>
                  <a:moveTo>
                    <a:pt x="7509" y="508"/>
                  </a:moveTo>
                  <a:lnTo>
                    <a:pt x="7509" y="508"/>
                  </a:lnTo>
                  <a:cubicBezTo>
                    <a:pt x="7403" y="973"/>
                    <a:pt x="7170" y="1417"/>
                    <a:pt x="6832" y="1777"/>
                  </a:cubicBezTo>
                  <a:cubicBezTo>
                    <a:pt x="6409" y="2221"/>
                    <a:pt x="5732" y="2602"/>
                    <a:pt x="5077" y="3130"/>
                  </a:cubicBezTo>
                  <a:cubicBezTo>
                    <a:pt x="4358" y="3680"/>
                    <a:pt x="3702" y="4315"/>
                    <a:pt x="3131" y="4991"/>
                  </a:cubicBezTo>
                  <a:cubicBezTo>
                    <a:pt x="2031" y="6260"/>
                    <a:pt x="1185" y="7698"/>
                    <a:pt x="593" y="9221"/>
                  </a:cubicBezTo>
                  <a:cubicBezTo>
                    <a:pt x="424" y="9708"/>
                    <a:pt x="276" y="10173"/>
                    <a:pt x="128" y="10659"/>
                  </a:cubicBezTo>
                  <a:cubicBezTo>
                    <a:pt x="85" y="10807"/>
                    <a:pt x="64" y="10955"/>
                    <a:pt x="22" y="11061"/>
                  </a:cubicBezTo>
                  <a:cubicBezTo>
                    <a:pt x="1" y="11082"/>
                    <a:pt x="1" y="11125"/>
                    <a:pt x="1" y="11188"/>
                  </a:cubicBezTo>
                  <a:cubicBezTo>
                    <a:pt x="22" y="11125"/>
                    <a:pt x="64" y="11104"/>
                    <a:pt x="64" y="11061"/>
                  </a:cubicBezTo>
                  <a:cubicBezTo>
                    <a:pt x="85" y="10955"/>
                    <a:pt x="106" y="10807"/>
                    <a:pt x="170" y="10659"/>
                  </a:cubicBezTo>
                  <a:cubicBezTo>
                    <a:pt x="276" y="10321"/>
                    <a:pt x="424" y="9835"/>
                    <a:pt x="656" y="9264"/>
                  </a:cubicBezTo>
                  <a:cubicBezTo>
                    <a:pt x="1270" y="7741"/>
                    <a:pt x="2137" y="6345"/>
                    <a:pt x="3194" y="5097"/>
                  </a:cubicBezTo>
                  <a:cubicBezTo>
                    <a:pt x="3786" y="4420"/>
                    <a:pt x="4421" y="3786"/>
                    <a:pt x="5140" y="3236"/>
                  </a:cubicBezTo>
                  <a:cubicBezTo>
                    <a:pt x="5775" y="2728"/>
                    <a:pt x="6430" y="2327"/>
                    <a:pt x="6853" y="1861"/>
                  </a:cubicBezTo>
                  <a:cubicBezTo>
                    <a:pt x="7213" y="1502"/>
                    <a:pt x="7424" y="1036"/>
                    <a:pt x="7509" y="529"/>
                  </a:cubicBezTo>
                  <a:cubicBezTo>
                    <a:pt x="7509" y="522"/>
                    <a:pt x="7509" y="515"/>
                    <a:pt x="7509" y="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p77"/>
            <p:cNvSpPr/>
            <p:nvPr/>
          </p:nvSpPr>
          <p:spPr>
            <a:xfrm>
              <a:off x="2160515" y="3612405"/>
              <a:ext cx="312018" cy="168950"/>
            </a:xfrm>
            <a:custGeom>
              <a:avLst/>
              <a:gdLst/>
              <a:ahLst/>
              <a:cxnLst/>
              <a:rect l="l" t="t" r="r" b="b"/>
              <a:pathLst>
                <a:path w="14298" h="7742" extrusionOk="0">
                  <a:moveTo>
                    <a:pt x="12183" y="1"/>
                  </a:moveTo>
                  <a:cubicBezTo>
                    <a:pt x="7530" y="1058"/>
                    <a:pt x="3300" y="3448"/>
                    <a:pt x="1" y="6853"/>
                  </a:cubicBezTo>
                  <a:lnTo>
                    <a:pt x="3512" y="7741"/>
                  </a:lnTo>
                  <a:cubicBezTo>
                    <a:pt x="3512" y="7741"/>
                    <a:pt x="8651" y="1989"/>
                    <a:pt x="14298" y="508"/>
                  </a:cubicBezTo>
                  <a:lnTo>
                    <a:pt x="12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p77"/>
            <p:cNvSpPr/>
            <p:nvPr/>
          </p:nvSpPr>
          <p:spPr>
            <a:xfrm>
              <a:off x="2160515" y="3612405"/>
              <a:ext cx="286639" cy="155093"/>
            </a:xfrm>
            <a:custGeom>
              <a:avLst/>
              <a:gdLst/>
              <a:ahLst/>
              <a:cxnLst/>
              <a:rect l="l" t="t" r="r" b="b"/>
              <a:pathLst>
                <a:path w="13135" h="7107" extrusionOk="0">
                  <a:moveTo>
                    <a:pt x="12162" y="1"/>
                  </a:moveTo>
                  <a:cubicBezTo>
                    <a:pt x="4971" y="1397"/>
                    <a:pt x="1" y="6853"/>
                    <a:pt x="1" y="6853"/>
                  </a:cubicBezTo>
                  <a:lnTo>
                    <a:pt x="1080" y="7107"/>
                  </a:lnTo>
                  <a:cubicBezTo>
                    <a:pt x="4337" y="3681"/>
                    <a:pt x="8524" y="1270"/>
                    <a:pt x="13135" y="233"/>
                  </a:cubicBezTo>
                  <a:lnTo>
                    <a:pt x="12162" y="1"/>
                  </a:ln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p77"/>
            <p:cNvSpPr/>
            <p:nvPr/>
          </p:nvSpPr>
          <p:spPr>
            <a:xfrm>
              <a:off x="2160515" y="3612405"/>
              <a:ext cx="286639" cy="155093"/>
            </a:xfrm>
            <a:custGeom>
              <a:avLst/>
              <a:gdLst/>
              <a:ahLst/>
              <a:cxnLst/>
              <a:rect l="l" t="t" r="r" b="b"/>
              <a:pathLst>
                <a:path w="13135" h="7107" extrusionOk="0">
                  <a:moveTo>
                    <a:pt x="12162" y="1"/>
                  </a:moveTo>
                  <a:cubicBezTo>
                    <a:pt x="4971" y="1397"/>
                    <a:pt x="1" y="6853"/>
                    <a:pt x="1" y="6853"/>
                  </a:cubicBezTo>
                  <a:lnTo>
                    <a:pt x="1080" y="7107"/>
                  </a:lnTo>
                  <a:cubicBezTo>
                    <a:pt x="4337" y="3681"/>
                    <a:pt x="8524" y="1270"/>
                    <a:pt x="13135" y="233"/>
                  </a:cubicBezTo>
                  <a:lnTo>
                    <a:pt x="121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p77"/>
            <p:cNvSpPr/>
            <p:nvPr/>
          </p:nvSpPr>
          <p:spPr>
            <a:xfrm>
              <a:off x="1853136" y="4120448"/>
              <a:ext cx="267238" cy="296022"/>
            </a:xfrm>
            <a:custGeom>
              <a:avLst/>
              <a:gdLst/>
              <a:ahLst/>
              <a:cxnLst/>
              <a:rect l="l" t="t" r="r" b="b"/>
              <a:pathLst>
                <a:path w="12246" h="13565" extrusionOk="0">
                  <a:moveTo>
                    <a:pt x="3737" y="0"/>
                  </a:moveTo>
                  <a:cubicBezTo>
                    <a:pt x="2244" y="0"/>
                    <a:pt x="846" y="527"/>
                    <a:pt x="0" y="1740"/>
                  </a:cubicBezTo>
                  <a:cubicBezTo>
                    <a:pt x="644" y="1051"/>
                    <a:pt x="1265" y="883"/>
                    <a:pt x="1976" y="883"/>
                  </a:cubicBezTo>
                  <a:cubicBezTo>
                    <a:pt x="2247" y="883"/>
                    <a:pt x="2531" y="908"/>
                    <a:pt x="2834" y="937"/>
                  </a:cubicBezTo>
                  <a:cubicBezTo>
                    <a:pt x="3913" y="1043"/>
                    <a:pt x="4844" y="1783"/>
                    <a:pt x="5690" y="2460"/>
                  </a:cubicBezTo>
                  <a:cubicBezTo>
                    <a:pt x="7318" y="3792"/>
                    <a:pt x="8651" y="5611"/>
                    <a:pt x="9095" y="7705"/>
                  </a:cubicBezTo>
                  <a:cubicBezTo>
                    <a:pt x="9560" y="9798"/>
                    <a:pt x="9010" y="11956"/>
                    <a:pt x="7593" y="13563"/>
                  </a:cubicBezTo>
                  <a:cubicBezTo>
                    <a:pt x="7619" y="13564"/>
                    <a:pt x="7645" y="13564"/>
                    <a:pt x="7671" y="13564"/>
                  </a:cubicBezTo>
                  <a:cubicBezTo>
                    <a:pt x="9053" y="13564"/>
                    <a:pt x="10206" y="12461"/>
                    <a:pt x="10808" y="11215"/>
                  </a:cubicBezTo>
                  <a:cubicBezTo>
                    <a:pt x="12246" y="8254"/>
                    <a:pt x="11252" y="4828"/>
                    <a:pt x="9031" y="2312"/>
                  </a:cubicBezTo>
                  <a:cubicBezTo>
                    <a:pt x="7776" y="889"/>
                    <a:pt x="5677" y="0"/>
                    <a:pt x="3737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p77"/>
            <p:cNvSpPr/>
            <p:nvPr/>
          </p:nvSpPr>
          <p:spPr>
            <a:xfrm>
              <a:off x="1853136" y="4120448"/>
              <a:ext cx="267238" cy="296022"/>
            </a:xfrm>
            <a:custGeom>
              <a:avLst/>
              <a:gdLst/>
              <a:ahLst/>
              <a:cxnLst/>
              <a:rect l="l" t="t" r="r" b="b"/>
              <a:pathLst>
                <a:path w="12246" h="13565" extrusionOk="0">
                  <a:moveTo>
                    <a:pt x="3737" y="0"/>
                  </a:moveTo>
                  <a:cubicBezTo>
                    <a:pt x="2244" y="0"/>
                    <a:pt x="846" y="527"/>
                    <a:pt x="0" y="1740"/>
                  </a:cubicBezTo>
                  <a:cubicBezTo>
                    <a:pt x="644" y="1051"/>
                    <a:pt x="1265" y="883"/>
                    <a:pt x="1976" y="883"/>
                  </a:cubicBezTo>
                  <a:cubicBezTo>
                    <a:pt x="2247" y="883"/>
                    <a:pt x="2531" y="908"/>
                    <a:pt x="2834" y="937"/>
                  </a:cubicBezTo>
                  <a:cubicBezTo>
                    <a:pt x="3913" y="1043"/>
                    <a:pt x="4844" y="1783"/>
                    <a:pt x="5690" y="2460"/>
                  </a:cubicBezTo>
                  <a:cubicBezTo>
                    <a:pt x="7318" y="3792"/>
                    <a:pt x="8651" y="5611"/>
                    <a:pt x="9095" y="7705"/>
                  </a:cubicBezTo>
                  <a:cubicBezTo>
                    <a:pt x="9560" y="9798"/>
                    <a:pt x="9010" y="11956"/>
                    <a:pt x="7593" y="13563"/>
                  </a:cubicBezTo>
                  <a:cubicBezTo>
                    <a:pt x="7619" y="13564"/>
                    <a:pt x="7645" y="13564"/>
                    <a:pt x="7671" y="13564"/>
                  </a:cubicBezTo>
                  <a:cubicBezTo>
                    <a:pt x="9053" y="13564"/>
                    <a:pt x="10206" y="12461"/>
                    <a:pt x="10808" y="11215"/>
                  </a:cubicBezTo>
                  <a:cubicBezTo>
                    <a:pt x="12246" y="8254"/>
                    <a:pt x="11252" y="4828"/>
                    <a:pt x="9031" y="2312"/>
                  </a:cubicBezTo>
                  <a:cubicBezTo>
                    <a:pt x="7776" y="889"/>
                    <a:pt x="5677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p77"/>
            <p:cNvSpPr/>
            <p:nvPr/>
          </p:nvSpPr>
          <p:spPr>
            <a:xfrm>
              <a:off x="2280521" y="3881398"/>
              <a:ext cx="182785" cy="214101"/>
            </a:xfrm>
            <a:custGeom>
              <a:avLst/>
              <a:gdLst/>
              <a:ahLst/>
              <a:cxnLst/>
              <a:rect l="l" t="t" r="r" b="b"/>
              <a:pathLst>
                <a:path w="8376" h="9811" extrusionOk="0">
                  <a:moveTo>
                    <a:pt x="1600" y="1"/>
                  </a:moveTo>
                  <a:cubicBezTo>
                    <a:pt x="1328" y="1"/>
                    <a:pt x="1050" y="55"/>
                    <a:pt x="804" y="132"/>
                  </a:cubicBezTo>
                  <a:cubicBezTo>
                    <a:pt x="424" y="259"/>
                    <a:pt x="170" y="555"/>
                    <a:pt x="64" y="914"/>
                  </a:cubicBezTo>
                  <a:cubicBezTo>
                    <a:pt x="1" y="1232"/>
                    <a:pt x="170" y="1528"/>
                    <a:pt x="424" y="1676"/>
                  </a:cubicBezTo>
                  <a:cubicBezTo>
                    <a:pt x="2327" y="3896"/>
                    <a:pt x="3787" y="6498"/>
                    <a:pt x="4632" y="9311"/>
                  </a:cubicBezTo>
                  <a:cubicBezTo>
                    <a:pt x="4718" y="9603"/>
                    <a:pt x="5000" y="9811"/>
                    <a:pt x="5295" y="9811"/>
                  </a:cubicBezTo>
                  <a:cubicBezTo>
                    <a:pt x="5363" y="9811"/>
                    <a:pt x="5432" y="9800"/>
                    <a:pt x="5500" y="9776"/>
                  </a:cubicBezTo>
                  <a:cubicBezTo>
                    <a:pt x="5627" y="9755"/>
                    <a:pt x="5732" y="9670"/>
                    <a:pt x="5838" y="9564"/>
                  </a:cubicBezTo>
                  <a:cubicBezTo>
                    <a:pt x="6747" y="8528"/>
                    <a:pt x="7276" y="7153"/>
                    <a:pt x="7720" y="5842"/>
                  </a:cubicBezTo>
                  <a:cubicBezTo>
                    <a:pt x="8038" y="4912"/>
                    <a:pt x="8376" y="3854"/>
                    <a:pt x="8059" y="2881"/>
                  </a:cubicBezTo>
                  <a:cubicBezTo>
                    <a:pt x="7699" y="1760"/>
                    <a:pt x="6536" y="1105"/>
                    <a:pt x="5415" y="703"/>
                  </a:cubicBezTo>
                  <a:cubicBezTo>
                    <a:pt x="4294" y="322"/>
                    <a:pt x="3089" y="68"/>
                    <a:pt x="1904" y="26"/>
                  </a:cubicBezTo>
                  <a:cubicBezTo>
                    <a:pt x="1805" y="9"/>
                    <a:pt x="1703" y="1"/>
                    <a:pt x="16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p77"/>
            <p:cNvSpPr/>
            <p:nvPr/>
          </p:nvSpPr>
          <p:spPr>
            <a:xfrm>
              <a:off x="1865139" y="3781666"/>
              <a:ext cx="153718" cy="177373"/>
            </a:xfrm>
            <a:custGeom>
              <a:avLst/>
              <a:gdLst/>
              <a:ahLst/>
              <a:cxnLst/>
              <a:rect l="l" t="t" r="r" b="b"/>
              <a:pathLst>
                <a:path w="7044" h="8128" extrusionOk="0">
                  <a:moveTo>
                    <a:pt x="1593" y="1"/>
                  </a:moveTo>
                  <a:cubicBezTo>
                    <a:pt x="1169" y="1"/>
                    <a:pt x="742" y="89"/>
                    <a:pt x="444" y="387"/>
                  </a:cubicBezTo>
                  <a:cubicBezTo>
                    <a:pt x="127" y="726"/>
                    <a:pt x="64" y="1233"/>
                    <a:pt x="64" y="1720"/>
                  </a:cubicBezTo>
                  <a:cubicBezTo>
                    <a:pt x="0" y="3940"/>
                    <a:pt x="635" y="6098"/>
                    <a:pt x="1819" y="7980"/>
                  </a:cubicBezTo>
                  <a:lnTo>
                    <a:pt x="1904" y="8128"/>
                  </a:lnTo>
                  <a:cubicBezTo>
                    <a:pt x="2813" y="5527"/>
                    <a:pt x="4463" y="2841"/>
                    <a:pt x="6853" y="1402"/>
                  </a:cubicBezTo>
                  <a:cubicBezTo>
                    <a:pt x="7001" y="1254"/>
                    <a:pt x="7043" y="1043"/>
                    <a:pt x="6958" y="874"/>
                  </a:cubicBezTo>
                  <a:cubicBezTo>
                    <a:pt x="6937" y="726"/>
                    <a:pt x="6789" y="705"/>
                    <a:pt x="6662" y="683"/>
                  </a:cubicBezTo>
                  <a:cubicBezTo>
                    <a:pt x="5140" y="345"/>
                    <a:pt x="3596" y="134"/>
                    <a:pt x="2031" y="28"/>
                  </a:cubicBezTo>
                  <a:cubicBezTo>
                    <a:pt x="1889" y="11"/>
                    <a:pt x="1741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p77"/>
            <p:cNvSpPr/>
            <p:nvPr/>
          </p:nvSpPr>
          <p:spPr>
            <a:xfrm>
              <a:off x="1952824" y="4273123"/>
              <a:ext cx="62783" cy="67628"/>
            </a:xfrm>
            <a:custGeom>
              <a:avLst/>
              <a:gdLst/>
              <a:ahLst/>
              <a:cxnLst/>
              <a:rect l="l" t="t" r="r" b="b"/>
              <a:pathLst>
                <a:path w="2877" h="3099" extrusionOk="0">
                  <a:moveTo>
                    <a:pt x="1256" y="1"/>
                  </a:moveTo>
                  <a:cubicBezTo>
                    <a:pt x="949" y="1"/>
                    <a:pt x="653" y="119"/>
                    <a:pt x="424" y="349"/>
                  </a:cubicBezTo>
                  <a:cubicBezTo>
                    <a:pt x="128" y="687"/>
                    <a:pt x="1" y="1110"/>
                    <a:pt x="85" y="1555"/>
                  </a:cubicBezTo>
                  <a:cubicBezTo>
                    <a:pt x="128" y="1978"/>
                    <a:pt x="297" y="2358"/>
                    <a:pt x="593" y="2675"/>
                  </a:cubicBezTo>
                  <a:cubicBezTo>
                    <a:pt x="825" y="2908"/>
                    <a:pt x="1143" y="3035"/>
                    <a:pt x="1460" y="3098"/>
                  </a:cubicBezTo>
                  <a:cubicBezTo>
                    <a:pt x="1883" y="3098"/>
                    <a:pt x="2243" y="2845"/>
                    <a:pt x="2433" y="2464"/>
                  </a:cubicBezTo>
                  <a:cubicBezTo>
                    <a:pt x="2877" y="1618"/>
                    <a:pt x="2560" y="561"/>
                    <a:pt x="1714" y="95"/>
                  </a:cubicBezTo>
                  <a:cubicBezTo>
                    <a:pt x="1714" y="74"/>
                    <a:pt x="1671" y="74"/>
                    <a:pt x="1608" y="53"/>
                  </a:cubicBezTo>
                  <a:cubicBezTo>
                    <a:pt x="1491" y="18"/>
                    <a:pt x="1373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p77"/>
            <p:cNvSpPr/>
            <p:nvPr/>
          </p:nvSpPr>
          <p:spPr>
            <a:xfrm>
              <a:off x="1951908" y="4272883"/>
              <a:ext cx="48490" cy="67388"/>
            </a:xfrm>
            <a:custGeom>
              <a:avLst/>
              <a:gdLst/>
              <a:ahLst/>
              <a:cxnLst/>
              <a:rect l="l" t="t" r="r" b="b"/>
              <a:pathLst>
                <a:path w="2222" h="3088" extrusionOk="0">
                  <a:moveTo>
                    <a:pt x="1269" y="1"/>
                  </a:moveTo>
                  <a:cubicBezTo>
                    <a:pt x="973" y="1"/>
                    <a:pt x="677" y="85"/>
                    <a:pt x="466" y="297"/>
                  </a:cubicBezTo>
                  <a:cubicBezTo>
                    <a:pt x="233" y="529"/>
                    <a:pt x="106" y="846"/>
                    <a:pt x="64" y="1185"/>
                  </a:cubicBezTo>
                  <a:cubicBezTo>
                    <a:pt x="0" y="2052"/>
                    <a:pt x="529" y="2813"/>
                    <a:pt x="1312" y="3067"/>
                  </a:cubicBezTo>
                  <a:cubicBezTo>
                    <a:pt x="1381" y="3081"/>
                    <a:pt x="1451" y="3088"/>
                    <a:pt x="1521" y="3088"/>
                  </a:cubicBezTo>
                  <a:cubicBezTo>
                    <a:pt x="1772" y="3088"/>
                    <a:pt x="2023" y="3000"/>
                    <a:pt x="2221" y="2835"/>
                  </a:cubicBezTo>
                  <a:cubicBezTo>
                    <a:pt x="1946" y="2792"/>
                    <a:pt x="1713" y="2644"/>
                    <a:pt x="1502" y="2496"/>
                  </a:cubicBezTo>
                  <a:cubicBezTo>
                    <a:pt x="741" y="1862"/>
                    <a:pt x="656" y="741"/>
                    <a:pt x="1269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p77"/>
            <p:cNvSpPr/>
            <p:nvPr/>
          </p:nvSpPr>
          <p:spPr>
            <a:xfrm>
              <a:off x="1951908" y="4272883"/>
              <a:ext cx="48490" cy="67388"/>
            </a:xfrm>
            <a:custGeom>
              <a:avLst/>
              <a:gdLst/>
              <a:ahLst/>
              <a:cxnLst/>
              <a:rect l="l" t="t" r="r" b="b"/>
              <a:pathLst>
                <a:path w="2222" h="3088" extrusionOk="0">
                  <a:moveTo>
                    <a:pt x="1269" y="1"/>
                  </a:moveTo>
                  <a:cubicBezTo>
                    <a:pt x="973" y="1"/>
                    <a:pt x="677" y="85"/>
                    <a:pt x="466" y="297"/>
                  </a:cubicBezTo>
                  <a:cubicBezTo>
                    <a:pt x="233" y="529"/>
                    <a:pt x="106" y="846"/>
                    <a:pt x="64" y="1185"/>
                  </a:cubicBezTo>
                  <a:cubicBezTo>
                    <a:pt x="0" y="2052"/>
                    <a:pt x="529" y="2813"/>
                    <a:pt x="1312" y="3067"/>
                  </a:cubicBezTo>
                  <a:cubicBezTo>
                    <a:pt x="1381" y="3081"/>
                    <a:pt x="1451" y="3088"/>
                    <a:pt x="1521" y="3088"/>
                  </a:cubicBezTo>
                  <a:cubicBezTo>
                    <a:pt x="1772" y="3088"/>
                    <a:pt x="2023" y="3000"/>
                    <a:pt x="2221" y="2835"/>
                  </a:cubicBezTo>
                  <a:cubicBezTo>
                    <a:pt x="1946" y="2792"/>
                    <a:pt x="1713" y="2644"/>
                    <a:pt x="1502" y="2496"/>
                  </a:cubicBezTo>
                  <a:cubicBezTo>
                    <a:pt x="741" y="1862"/>
                    <a:pt x="656" y="74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p77"/>
            <p:cNvSpPr/>
            <p:nvPr/>
          </p:nvSpPr>
          <p:spPr>
            <a:xfrm>
              <a:off x="1869743" y="4240061"/>
              <a:ext cx="61867" cy="64682"/>
            </a:xfrm>
            <a:custGeom>
              <a:avLst/>
              <a:gdLst/>
              <a:ahLst/>
              <a:cxnLst/>
              <a:rect l="l" t="t" r="r" b="b"/>
              <a:pathLst>
                <a:path w="2835" h="2964" extrusionOk="0">
                  <a:moveTo>
                    <a:pt x="1178" y="0"/>
                  </a:moveTo>
                  <a:cubicBezTo>
                    <a:pt x="890" y="0"/>
                    <a:pt x="610" y="119"/>
                    <a:pt x="403" y="341"/>
                  </a:cubicBezTo>
                  <a:cubicBezTo>
                    <a:pt x="107" y="659"/>
                    <a:pt x="1" y="1082"/>
                    <a:pt x="85" y="1505"/>
                  </a:cubicBezTo>
                  <a:cubicBezTo>
                    <a:pt x="128" y="1906"/>
                    <a:pt x="297" y="2287"/>
                    <a:pt x="593" y="2562"/>
                  </a:cubicBezTo>
                  <a:cubicBezTo>
                    <a:pt x="826" y="2773"/>
                    <a:pt x="1122" y="2943"/>
                    <a:pt x="1439" y="2964"/>
                  </a:cubicBezTo>
                  <a:cubicBezTo>
                    <a:pt x="1820" y="2964"/>
                    <a:pt x="2200" y="2731"/>
                    <a:pt x="2391" y="2350"/>
                  </a:cubicBezTo>
                  <a:cubicBezTo>
                    <a:pt x="2835" y="1547"/>
                    <a:pt x="2518" y="532"/>
                    <a:pt x="1693" y="88"/>
                  </a:cubicBezTo>
                  <a:cubicBezTo>
                    <a:pt x="1608" y="88"/>
                    <a:pt x="1587" y="66"/>
                    <a:pt x="1545" y="66"/>
                  </a:cubicBezTo>
                  <a:cubicBezTo>
                    <a:pt x="1424" y="22"/>
                    <a:pt x="130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p77"/>
            <p:cNvSpPr/>
            <p:nvPr/>
          </p:nvSpPr>
          <p:spPr>
            <a:xfrm>
              <a:off x="1867910" y="4240105"/>
              <a:ext cx="46176" cy="65097"/>
            </a:xfrm>
            <a:custGeom>
              <a:avLst/>
              <a:gdLst/>
              <a:ahLst/>
              <a:cxnLst/>
              <a:rect l="l" t="t" r="r" b="b"/>
              <a:pathLst>
                <a:path w="2116" h="2983" extrusionOk="0">
                  <a:moveTo>
                    <a:pt x="1227" y="1"/>
                  </a:moveTo>
                  <a:cubicBezTo>
                    <a:pt x="952" y="1"/>
                    <a:pt x="677" y="107"/>
                    <a:pt x="444" y="297"/>
                  </a:cubicBezTo>
                  <a:cubicBezTo>
                    <a:pt x="254" y="508"/>
                    <a:pt x="106" y="826"/>
                    <a:pt x="85" y="1143"/>
                  </a:cubicBezTo>
                  <a:cubicBezTo>
                    <a:pt x="0" y="1968"/>
                    <a:pt x="508" y="2708"/>
                    <a:pt x="1269" y="2962"/>
                  </a:cubicBezTo>
                  <a:cubicBezTo>
                    <a:pt x="1334" y="2976"/>
                    <a:pt x="1399" y="2982"/>
                    <a:pt x="1464" y="2982"/>
                  </a:cubicBezTo>
                  <a:cubicBezTo>
                    <a:pt x="1699" y="2982"/>
                    <a:pt x="1933" y="2895"/>
                    <a:pt x="2115" y="2729"/>
                  </a:cubicBezTo>
                  <a:cubicBezTo>
                    <a:pt x="1882" y="2666"/>
                    <a:pt x="1650" y="2539"/>
                    <a:pt x="1438" y="2391"/>
                  </a:cubicBezTo>
                  <a:cubicBezTo>
                    <a:pt x="719" y="1799"/>
                    <a:pt x="614" y="720"/>
                    <a:pt x="1227" y="1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5" name="Google Shape;2485;p77"/>
            <p:cNvSpPr/>
            <p:nvPr/>
          </p:nvSpPr>
          <p:spPr>
            <a:xfrm>
              <a:off x="1867910" y="4240105"/>
              <a:ext cx="46176" cy="65097"/>
            </a:xfrm>
            <a:custGeom>
              <a:avLst/>
              <a:gdLst/>
              <a:ahLst/>
              <a:cxnLst/>
              <a:rect l="l" t="t" r="r" b="b"/>
              <a:pathLst>
                <a:path w="2116" h="2983" extrusionOk="0">
                  <a:moveTo>
                    <a:pt x="1227" y="1"/>
                  </a:moveTo>
                  <a:cubicBezTo>
                    <a:pt x="952" y="1"/>
                    <a:pt x="677" y="107"/>
                    <a:pt x="444" y="297"/>
                  </a:cubicBezTo>
                  <a:cubicBezTo>
                    <a:pt x="254" y="508"/>
                    <a:pt x="106" y="826"/>
                    <a:pt x="85" y="1143"/>
                  </a:cubicBezTo>
                  <a:cubicBezTo>
                    <a:pt x="0" y="1968"/>
                    <a:pt x="508" y="2708"/>
                    <a:pt x="1269" y="2962"/>
                  </a:cubicBezTo>
                  <a:cubicBezTo>
                    <a:pt x="1334" y="2976"/>
                    <a:pt x="1399" y="2982"/>
                    <a:pt x="1464" y="2982"/>
                  </a:cubicBezTo>
                  <a:cubicBezTo>
                    <a:pt x="1699" y="2982"/>
                    <a:pt x="1933" y="2895"/>
                    <a:pt x="2115" y="2729"/>
                  </a:cubicBezTo>
                  <a:cubicBezTo>
                    <a:pt x="1882" y="2666"/>
                    <a:pt x="1650" y="2539"/>
                    <a:pt x="1438" y="2391"/>
                  </a:cubicBezTo>
                  <a:cubicBezTo>
                    <a:pt x="719" y="1799"/>
                    <a:pt x="614" y="720"/>
                    <a:pt x="1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6" name="Google Shape;2486;p77"/>
            <p:cNvSpPr/>
            <p:nvPr/>
          </p:nvSpPr>
          <p:spPr>
            <a:xfrm>
              <a:off x="2132822" y="4079028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7" name="Google Shape;2487;p77"/>
            <p:cNvSpPr/>
            <p:nvPr/>
          </p:nvSpPr>
          <p:spPr>
            <a:xfrm>
              <a:off x="2121757" y="4082258"/>
              <a:ext cx="1397" cy="480"/>
            </a:xfrm>
            <a:custGeom>
              <a:avLst/>
              <a:gdLst/>
              <a:ahLst/>
              <a:cxnLst/>
              <a:rect l="l" t="t" r="r" b="b"/>
              <a:pathLst>
                <a:path w="64" h="22" extrusionOk="0">
                  <a:moveTo>
                    <a:pt x="43" y="1"/>
                  </a:moveTo>
                  <a:cubicBezTo>
                    <a:pt x="43" y="4"/>
                    <a:pt x="42" y="6"/>
                    <a:pt x="40" y="9"/>
                  </a:cubicBezTo>
                  <a:lnTo>
                    <a:pt x="40" y="9"/>
                  </a:lnTo>
                  <a:lnTo>
                    <a:pt x="64" y="1"/>
                  </a:lnTo>
                  <a:close/>
                  <a:moveTo>
                    <a:pt x="40" y="9"/>
                  </a:moveTo>
                  <a:lnTo>
                    <a:pt x="0" y="22"/>
                  </a:lnTo>
                  <a:cubicBezTo>
                    <a:pt x="0" y="22"/>
                    <a:pt x="31" y="22"/>
                    <a:pt x="40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8" name="Google Shape;2488;p77"/>
            <p:cNvSpPr/>
            <p:nvPr/>
          </p:nvSpPr>
          <p:spPr>
            <a:xfrm>
              <a:off x="2098668" y="4079028"/>
              <a:ext cx="73869" cy="84169"/>
            </a:xfrm>
            <a:custGeom>
              <a:avLst/>
              <a:gdLst/>
              <a:ahLst/>
              <a:cxnLst/>
              <a:rect l="l" t="t" r="r" b="b"/>
              <a:pathLst>
                <a:path w="3385" h="3857" extrusionOk="0">
                  <a:moveTo>
                    <a:pt x="1545" y="1"/>
                  </a:moveTo>
                  <a:cubicBezTo>
                    <a:pt x="1376" y="1"/>
                    <a:pt x="1228" y="64"/>
                    <a:pt x="1080" y="149"/>
                  </a:cubicBezTo>
                  <a:cubicBezTo>
                    <a:pt x="487" y="424"/>
                    <a:pt x="85" y="1016"/>
                    <a:pt x="22" y="1693"/>
                  </a:cubicBezTo>
                  <a:cubicBezTo>
                    <a:pt x="1" y="2539"/>
                    <a:pt x="487" y="3342"/>
                    <a:pt x="1249" y="3702"/>
                  </a:cubicBezTo>
                  <a:cubicBezTo>
                    <a:pt x="1433" y="3819"/>
                    <a:pt x="1658" y="3857"/>
                    <a:pt x="1890" y="3857"/>
                  </a:cubicBezTo>
                  <a:cubicBezTo>
                    <a:pt x="1951" y="3857"/>
                    <a:pt x="2012" y="3854"/>
                    <a:pt x="2074" y="3850"/>
                  </a:cubicBezTo>
                  <a:cubicBezTo>
                    <a:pt x="2327" y="3765"/>
                    <a:pt x="2560" y="3596"/>
                    <a:pt x="2750" y="3364"/>
                  </a:cubicBezTo>
                  <a:cubicBezTo>
                    <a:pt x="3279" y="2644"/>
                    <a:pt x="3385" y="1777"/>
                    <a:pt x="3068" y="995"/>
                  </a:cubicBezTo>
                  <a:cubicBezTo>
                    <a:pt x="2941" y="635"/>
                    <a:pt x="2708" y="381"/>
                    <a:pt x="2391" y="191"/>
                  </a:cubicBezTo>
                  <a:cubicBezTo>
                    <a:pt x="2158" y="64"/>
                    <a:pt x="1862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9" name="Google Shape;2489;p77"/>
            <p:cNvSpPr/>
            <p:nvPr/>
          </p:nvSpPr>
          <p:spPr>
            <a:xfrm>
              <a:off x="1952824" y="4023183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0" name="Google Shape;2490;p77"/>
            <p:cNvSpPr/>
            <p:nvPr/>
          </p:nvSpPr>
          <p:spPr>
            <a:xfrm>
              <a:off x="1943593" y="4025496"/>
              <a:ext cx="1418" cy="480"/>
            </a:xfrm>
            <a:custGeom>
              <a:avLst/>
              <a:gdLst/>
              <a:ahLst/>
              <a:cxnLst/>
              <a:rect l="l" t="t" r="r" b="b"/>
              <a:pathLst>
                <a:path w="65" h="22" extrusionOk="0">
                  <a:moveTo>
                    <a:pt x="22" y="0"/>
                  </a:moveTo>
                  <a:cubicBezTo>
                    <a:pt x="22" y="9"/>
                    <a:pt x="18" y="14"/>
                    <a:pt x="14" y="17"/>
                  </a:cubicBezTo>
                  <a:lnTo>
                    <a:pt x="14" y="17"/>
                  </a:lnTo>
                  <a:lnTo>
                    <a:pt x="64" y="0"/>
                  </a:lnTo>
                  <a:close/>
                  <a:moveTo>
                    <a:pt x="14" y="17"/>
                  </a:moveTo>
                  <a:lnTo>
                    <a:pt x="1" y="22"/>
                  </a:lnTo>
                  <a:cubicBezTo>
                    <a:pt x="1" y="22"/>
                    <a:pt x="8" y="22"/>
                    <a:pt x="14" y="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1" name="Google Shape;2491;p77"/>
            <p:cNvSpPr/>
            <p:nvPr/>
          </p:nvSpPr>
          <p:spPr>
            <a:xfrm>
              <a:off x="1923297" y="4023641"/>
              <a:ext cx="64158" cy="72996"/>
            </a:xfrm>
            <a:custGeom>
              <a:avLst/>
              <a:gdLst/>
              <a:ahLst/>
              <a:cxnLst/>
              <a:rect l="l" t="t" r="r" b="b"/>
              <a:pathLst>
                <a:path w="2940" h="3345" extrusionOk="0">
                  <a:moveTo>
                    <a:pt x="1354" y="1"/>
                  </a:moveTo>
                  <a:cubicBezTo>
                    <a:pt x="1227" y="1"/>
                    <a:pt x="1100" y="64"/>
                    <a:pt x="952" y="107"/>
                  </a:cubicBezTo>
                  <a:cubicBezTo>
                    <a:pt x="423" y="382"/>
                    <a:pt x="85" y="868"/>
                    <a:pt x="42" y="1460"/>
                  </a:cubicBezTo>
                  <a:cubicBezTo>
                    <a:pt x="0" y="2200"/>
                    <a:pt x="423" y="2877"/>
                    <a:pt x="1100" y="3216"/>
                  </a:cubicBezTo>
                  <a:cubicBezTo>
                    <a:pt x="1252" y="3303"/>
                    <a:pt x="1417" y="3345"/>
                    <a:pt x="1580" y="3345"/>
                  </a:cubicBezTo>
                  <a:cubicBezTo>
                    <a:pt x="1892" y="3345"/>
                    <a:pt x="2195" y="3190"/>
                    <a:pt x="2390" y="2898"/>
                  </a:cubicBezTo>
                  <a:cubicBezTo>
                    <a:pt x="2834" y="2285"/>
                    <a:pt x="2940" y="1524"/>
                    <a:pt x="2686" y="847"/>
                  </a:cubicBezTo>
                  <a:cubicBezTo>
                    <a:pt x="2580" y="572"/>
                    <a:pt x="2369" y="297"/>
                    <a:pt x="2094" y="170"/>
                  </a:cubicBezTo>
                  <a:cubicBezTo>
                    <a:pt x="1882" y="64"/>
                    <a:pt x="1650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2" name="Google Shape;2492;p77"/>
            <p:cNvSpPr/>
            <p:nvPr/>
          </p:nvSpPr>
          <p:spPr>
            <a:xfrm>
              <a:off x="1993437" y="4138583"/>
              <a:ext cx="113564" cy="274789"/>
            </a:xfrm>
            <a:custGeom>
              <a:avLst/>
              <a:gdLst/>
              <a:ahLst/>
              <a:cxnLst/>
              <a:rect l="l" t="t" r="r" b="b"/>
              <a:pathLst>
                <a:path w="5204" h="12592" extrusionOk="0">
                  <a:moveTo>
                    <a:pt x="1" y="0"/>
                  </a:moveTo>
                  <a:cubicBezTo>
                    <a:pt x="1" y="0"/>
                    <a:pt x="212" y="85"/>
                    <a:pt x="656" y="233"/>
                  </a:cubicBezTo>
                  <a:cubicBezTo>
                    <a:pt x="1185" y="444"/>
                    <a:pt x="1693" y="761"/>
                    <a:pt x="2158" y="1121"/>
                  </a:cubicBezTo>
                  <a:cubicBezTo>
                    <a:pt x="2856" y="1650"/>
                    <a:pt x="3427" y="2305"/>
                    <a:pt x="3871" y="3046"/>
                  </a:cubicBezTo>
                  <a:cubicBezTo>
                    <a:pt x="4442" y="3934"/>
                    <a:pt x="4802" y="4949"/>
                    <a:pt x="4971" y="6006"/>
                  </a:cubicBezTo>
                  <a:cubicBezTo>
                    <a:pt x="5119" y="7064"/>
                    <a:pt x="5119" y="8121"/>
                    <a:pt x="4929" y="9179"/>
                  </a:cubicBezTo>
                  <a:cubicBezTo>
                    <a:pt x="4802" y="10025"/>
                    <a:pt x="4442" y="10850"/>
                    <a:pt x="3871" y="11505"/>
                  </a:cubicBezTo>
                  <a:cubicBezTo>
                    <a:pt x="3512" y="11928"/>
                    <a:pt x="3004" y="12267"/>
                    <a:pt x="2454" y="12457"/>
                  </a:cubicBezTo>
                  <a:cubicBezTo>
                    <a:pt x="2243" y="12499"/>
                    <a:pt x="2031" y="12563"/>
                    <a:pt x="1820" y="12584"/>
                  </a:cubicBezTo>
                  <a:cubicBezTo>
                    <a:pt x="1870" y="12589"/>
                    <a:pt x="1920" y="12592"/>
                    <a:pt x="1969" y="12592"/>
                  </a:cubicBezTo>
                  <a:cubicBezTo>
                    <a:pt x="2131" y="12592"/>
                    <a:pt x="2293" y="12564"/>
                    <a:pt x="2454" y="12499"/>
                  </a:cubicBezTo>
                  <a:cubicBezTo>
                    <a:pt x="3025" y="12330"/>
                    <a:pt x="3533" y="12013"/>
                    <a:pt x="3935" y="11548"/>
                  </a:cubicBezTo>
                  <a:cubicBezTo>
                    <a:pt x="4484" y="10871"/>
                    <a:pt x="4886" y="10046"/>
                    <a:pt x="5013" y="9179"/>
                  </a:cubicBezTo>
                  <a:cubicBezTo>
                    <a:pt x="5204" y="8100"/>
                    <a:pt x="5204" y="7000"/>
                    <a:pt x="5034" y="5943"/>
                  </a:cubicBezTo>
                  <a:cubicBezTo>
                    <a:pt x="4886" y="4886"/>
                    <a:pt x="4484" y="3870"/>
                    <a:pt x="3935" y="2940"/>
                  </a:cubicBezTo>
                  <a:cubicBezTo>
                    <a:pt x="3490" y="2200"/>
                    <a:pt x="2877" y="1544"/>
                    <a:pt x="2158" y="1015"/>
                  </a:cubicBezTo>
                  <a:cubicBezTo>
                    <a:pt x="1693" y="635"/>
                    <a:pt x="1164" y="381"/>
                    <a:pt x="593" y="169"/>
                  </a:cubicBezTo>
                  <a:cubicBezTo>
                    <a:pt x="466" y="106"/>
                    <a:pt x="318" y="64"/>
                    <a:pt x="149" y="21"/>
                  </a:cubicBezTo>
                  <a:cubicBezTo>
                    <a:pt x="107" y="21"/>
                    <a:pt x="43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3" name="Google Shape;2493;p77"/>
            <p:cNvSpPr/>
            <p:nvPr/>
          </p:nvSpPr>
          <p:spPr>
            <a:xfrm>
              <a:off x="1931590" y="4040183"/>
              <a:ext cx="6481" cy="30573"/>
            </a:xfrm>
            <a:custGeom>
              <a:avLst/>
              <a:gdLst/>
              <a:ahLst/>
              <a:cxnLst/>
              <a:rect l="l" t="t" r="r" b="b"/>
              <a:pathLst>
                <a:path w="297" h="1401" extrusionOk="0">
                  <a:moveTo>
                    <a:pt x="281" y="0"/>
                  </a:moveTo>
                  <a:cubicBezTo>
                    <a:pt x="243" y="0"/>
                    <a:pt x="202" y="63"/>
                    <a:pt x="128" y="173"/>
                  </a:cubicBezTo>
                  <a:cubicBezTo>
                    <a:pt x="43" y="343"/>
                    <a:pt x="1" y="512"/>
                    <a:pt x="1" y="702"/>
                  </a:cubicBezTo>
                  <a:cubicBezTo>
                    <a:pt x="1" y="893"/>
                    <a:pt x="43" y="1062"/>
                    <a:pt x="128" y="1231"/>
                  </a:cubicBezTo>
                  <a:cubicBezTo>
                    <a:pt x="212" y="1337"/>
                    <a:pt x="297" y="1400"/>
                    <a:pt x="297" y="1400"/>
                  </a:cubicBezTo>
                  <a:cubicBezTo>
                    <a:pt x="212" y="1146"/>
                    <a:pt x="149" y="914"/>
                    <a:pt x="128" y="723"/>
                  </a:cubicBezTo>
                  <a:cubicBezTo>
                    <a:pt x="149" y="491"/>
                    <a:pt x="212" y="258"/>
                    <a:pt x="297" y="4"/>
                  </a:cubicBezTo>
                  <a:cubicBezTo>
                    <a:pt x="292" y="2"/>
                    <a:pt x="286" y="0"/>
                    <a:pt x="2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4" name="Google Shape;2494;p77"/>
            <p:cNvSpPr/>
            <p:nvPr/>
          </p:nvSpPr>
          <p:spPr>
            <a:xfrm>
              <a:off x="2107441" y="4102030"/>
              <a:ext cx="9711" cy="31948"/>
            </a:xfrm>
            <a:custGeom>
              <a:avLst/>
              <a:gdLst/>
              <a:ahLst/>
              <a:cxnLst/>
              <a:rect l="l" t="t" r="r" b="b"/>
              <a:pathLst>
                <a:path w="445" h="1464" extrusionOk="0">
                  <a:moveTo>
                    <a:pt x="442" y="0"/>
                  </a:moveTo>
                  <a:cubicBezTo>
                    <a:pt x="428" y="0"/>
                    <a:pt x="368" y="60"/>
                    <a:pt x="276" y="152"/>
                  </a:cubicBezTo>
                  <a:cubicBezTo>
                    <a:pt x="128" y="300"/>
                    <a:pt x="64" y="491"/>
                    <a:pt x="22" y="681"/>
                  </a:cubicBezTo>
                  <a:cubicBezTo>
                    <a:pt x="1" y="850"/>
                    <a:pt x="1" y="1062"/>
                    <a:pt x="85" y="1252"/>
                  </a:cubicBezTo>
                  <a:cubicBezTo>
                    <a:pt x="128" y="1421"/>
                    <a:pt x="191" y="1464"/>
                    <a:pt x="212" y="1464"/>
                  </a:cubicBezTo>
                  <a:cubicBezTo>
                    <a:pt x="128" y="1231"/>
                    <a:pt x="128" y="956"/>
                    <a:pt x="128" y="702"/>
                  </a:cubicBezTo>
                  <a:cubicBezTo>
                    <a:pt x="212" y="470"/>
                    <a:pt x="318" y="216"/>
                    <a:pt x="445" y="4"/>
                  </a:cubicBezTo>
                  <a:cubicBezTo>
                    <a:pt x="445" y="2"/>
                    <a:pt x="444" y="0"/>
                    <a:pt x="4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5" name="Google Shape;2495;p77"/>
            <p:cNvSpPr/>
            <p:nvPr/>
          </p:nvSpPr>
          <p:spPr>
            <a:xfrm>
              <a:off x="2081144" y="4383199"/>
              <a:ext cx="139860" cy="55429"/>
            </a:xfrm>
            <a:custGeom>
              <a:avLst/>
              <a:gdLst/>
              <a:ahLst/>
              <a:cxnLst/>
              <a:rect l="l" t="t" r="r" b="b"/>
              <a:pathLst>
                <a:path w="6409" h="2540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64"/>
                    <a:pt x="148" y="106"/>
                    <a:pt x="233" y="127"/>
                  </a:cubicBezTo>
                  <a:cubicBezTo>
                    <a:pt x="381" y="212"/>
                    <a:pt x="635" y="296"/>
                    <a:pt x="910" y="402"/>
                  </a:cubicBezTo>
                  <a:cubicBezTo>
                    <a:pt x="1502" y="614"/>
                    <a:pt x="2327" y="867"/>
                    <a:pt x="3236" y="1163"/>
                  </a:cubicBezTo>
                  <a:cubicBezTo>
                    <a:pt x="4040" y="1396"/>
                    <a:pt x="4780" y="1713"/>
                    <a:pt x="5520" y="2073"/>
                  </a:cubicBezTo>
                  <a:cubicBezTo>
                    <a:pt x="6047" y="2316"/>
                    <a:pt x="6379" y="2539"/>
                    <a:pt x="6407" y="2539"/>
                  </a:cubicBezTo>
                  <a:cubicBezTo>
                    <a:pt x="6408" y="2539"/>
                    <a:pt x="6408" y="2539"/>
                    <a:pt x="6408" y="2538"/>
                  </a:cubicBezTo>
                  <a:cubicBezTo>
                    <a:pt x="6366" y="2496"/>
                    <a:pt x="6282" y="2432"/>
                    <a:pt x="6239" y="2348"/>
                  </a:cubicBezTo>
                  <a:cubicBezTo>
                    <a:pt x="6155" y="2284"/>
                    <a:pt x="6049" y="2221"/>
                    <a:pt x="5964" y="2179"/>
                  </a:cubicBezTo>
                  <a:cubicBezTo>
                    <a:pt x="5859" y="2115"/>
                    <a:pt x="5732" y="2031"/>
                    <a:pt x="5605" y="1967"/>
                  </a:cubicBezTo>
                  <a:cubicBezTo>
                    <a:pt x="4865" y="1565"/>
                    <a:pt x="4124" y="1248"/>
                    <a:pt x="3321" y="1015"/>
                  </a:cubicBezTo>
                  <a:cubicBezTo>
                    <a:pt x="2390" y="719"/>
                    <a:pt x="1586" y="487"/>
                    <a:pt x="973" y="296"/>
                  </a:cubicBezTo>
                  <a:cubicBezTo>
                    <a:pt x="656" y="191"/>
                    <a:pt x="317" y="8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6" name="Google Shape;2496;p77"/>
            <p:cNvSpPr/>
            <p:nvPr/>
          </p:nvSpPr>
          <p:spPr>
            <a:xfrm>
              <a:off x="2456372" y="4253046"/>
              <a:ext cx="174493" cy="173096"/>
            </a:xfrm>
            <a:custGeom>
              <a:avLst/>
              <a:gdLst/>
              <a:ahLst/>
              <a:cxnLst/>
              <a:rect l="l" t="t" r="r" b="b"/>
              <a:pathLst>
                <a:path w="7996" h="7932" extrusionOk="0">
                  <a:moveTo>
                    <a:pt x="7995" y="0"/>
                  </a:moveTo>
                  <a:lnTo>
                    <a:pt x="7995" y="0"/>
                  </a:lnTo>
                  <a:cubicBezTo>
                    <a:pt x="7889" y="106"/>
                    <a:pt x="7784" y="212"/>
                    <a:pt x="7678" y="338"/>
                  </a:cubicBezTo>
                  <a:cubicBezTo>
                    <a:pt x="7488" y="550"/>
                    <a:pt x="7234" y="867"/>
                    <a:pt x="6917" y="1269"/>
                  </a:cubicBezTo>
                  <a:cubicBezTo>
                    <a:pt x="6028" y="2263"/>
                    <a:pt x="5119" y="3194"/>
                    <a:pt x="4125" y="4082"/>
                  </a:cubicBezTo>
                  <a:cubicBezTo>
                    <a:pt x="3004" y="5139"/>
                    <a:pt x="1904" y="6070"/>
                    <a:pt x="1164" y="6768"/>
                  </a:cubicBezTo>
                  <a:cubicBezTo>
                    <a:pt x="804" y="7106"/>
                    <a:pt x="508" y="7402"/>
                    <a:pt x="297" y="7614"/>
                  </a:cubicBezTo>
                  <a:cubicBezTo>
                    <a:pt x="191" y="7720"/>
                    <a:pt x="85" y="7825"/>
                    <a:pt x="1" y="7931"/>
                  </a:cubicBezTo>
                  <a:cubicBezTo>
                    <a:pt x="149" y="7846"/>
                    <a:pt x="254" y="7741"/>
                    <a:pt x="360" y="7635"/>
                  </a:cubicBezTo>
                  <a:lnTo>
                    <a:pt x="1249" y="6831"/>
                  </a:lnTo>
                  <a:cubicBezTo>
                    <a:pt x="2010" y="6155"/>
                    <a:pt x="3067" y="5245"/>
                    <a:pt x="4231" y="4188"/>
                  </a:cubicBezTo>
                  <a:cubicBezTo>
                    <a:pt x="5246" y="3299"/>
                    <a:pt x="6176" y="2348"/>
                    <a:pt x="7022" y="1311"/>
                  </a:cubicBezTo>
                  <a:cubicBezTo>
                    <a:pt x="7361" y="910"/>
                    <a:pt x="7593" y="592"/>
                    <a:pt x="7763" y="360"/>
                  </a:cubicBezTo>
                  <a:cubicBezTo>
                    <a:pt x="7826" y="254"/>
                    <a:pt x="7911" y="127"/>
                    <a:pt x="7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7" name="Google Shape;2497;p77"/>
            <p:cNvSpPr/>
            <p:nvPr/>
          </p:nvSpPr>
          <p:spPr>
            <a:xfrm>
              <a:off x="2532534" y="4244273"/>
              <a:ext cx="117252" cy="116205"/>
            </a:xfrm>
            <a:custGeom>
              <a:avLst/>
              <a:gdLst/>
              <a:ahLst/>
              <a:cxnLst/>
              <a:rect l="l" t="t" r="r" b="b"/>
              <a:pathLst>
                <a:path w="5373" h="5325" extrusionOk="0">
                  <a:moveTo>
                    <a:pt x="4822" y="0"/>
                  </a:moveTo>
                  <a:cubicBezTo>
                    <a:pt x="3998" y="1185"/>
                    <a:pt x="3046" y="2432"/>
                    <a:pt x="1904" y="3405"/>
                  </a:cubicBezTo>
                  <a:cubicBezTo>
                    <a:pt x="1164" y="4019"/>
                    <a:pt x="698" y="4759"/>
                    <a:pt x="0" y="5309"/>
                  </a:cubicBezTo>
                  <a:cubicBezTo>
                    <a:pt x="144" y="5319"/>
                    <a:pt x="289" y="5325"/>
                    <a:pt x="434" y="5325"/>
                  </a:cubicBezTo>
                  <a:cubicBezTo>
                    <a:pt x="1753" y="5325"/>
                    <a:pt x="3147" y="4892"/>
                    <a:pt x="4061" y="3997"/>
                  </a:cubicBezTo>
                  <a:cubicBezTo>
                    <a:pt x="5076" y="2940"/>
                    <a:pt x="5372" y="1354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8" name="Google Shape;2498;p77"/>
            <p:cNvSpPr/>
            <p:nvPr/>
          </p:nvSpPr>
          <p:spPr>
            <a:xfrm>
              <a:off x="2616532" y="3695486"/>
              <a:ext cx="55407" cy="35571"/>
            </a:xfrm>
            <a:custGeom>
              <a:avLst/>
              <a:gdLst/>
              <a:ahLst/>
              <a:cxnLst/>
              <a:rect l="l" t="t" r="r" b="b"/>
              <a:pathLst>
                <a:path w="2539" h="1630" extrusionOk="0">
                  <a:moveTo>
                    <a:pt x="2538" y="1"/>
                  </a:moveTo>
                  <a:lnTo>
                    <a:pt x="1333" y="952"/>
                  </a:lnTo>
                  <a:cubicBezTo>
                    <a:pt x="910" y="1185"/>
                    <a:pt x="466" y="1418"/>
                    <a:pt x="1" y="1629"/>
                  </a:cubicBezTo>
                  <a:cubicBezTo>
                    <a:pt x="995" y="1418"/>
                    <a:pt x="1925" y="847"/>
                    <a:pt x="253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9" name="Google Shape;2499;p77"/>
            <p:cNvSpPr/>
            <p:nvPr/>
          </p:nvSpPr>
          <p:spPr>
            <a:xfrm>
              <a:off x="2324363" y="3331323"/>
              <a:ext cx="546959" cy="1056034"/>
            </a:xfrm>
            <a:custGeom>
              <a:avLst/>
              <a:gdLst/>
              <a:ahLst/>
              <a:cxnLst/>
              <a:rect l="l" t="t" r="r" b="b"/>
              <a:pathLst>
                <a:path w="25064" h="48392" extrusionOk="0">
                  <a:moveTo>
                    <a:pt x="1" y="10385"/>
                  </a:moveTo>
                  <a:cubicBezTo>
                    <a:pt x="1" y="10385"/>
                    <a:pt x="1" y="10385"/>
                    <a:pt x="1" y="10385"/>
                  </a:cubicBezTo>
                  <a:lnTo>
                    <a:pt x="1" y="10385"/>
                  </a:lnTo>
                  <a:close/>
                  <a:moveTo>
                    <a:pt x="8017" y="1"/>
                  </a:moveTo>
                  <a:lnTo>
                    <a:pt x="1" y="10385"/>
                  </a:lnTo>
                  <a:lnTo>
                    <a:pt x="1" y="10385"/>
                  </a:lnTo>
                  <a:cubicBezTo>
                    <a:pt x="2" y="10384"/>
                    <a:pt x="4" y="10383"/>
                    <a:pt x="7" y="10383"/>
                  </a:cubicBezTo>
                  <a:cubicBezTo>
                    <a:pt x="347" y="10383"/>
                    <a:pt x="13071" y="18105"/>
                    <a:pt x="13071" y="18105"/>
                  </a:cubicBezTo>
                  <a:lnTo>
                    <a:pt x="16899" y="35532"/>
                  </a:lnTo>
                  <a:lnTo>
                    <a:pt x="17555" y="38662"/>
                  </a:lnTo>
                  <a:cubicBezTo>
                    <a:pt x="17555" y="38662"/>
                    <a:pt x="15842" y="40163"/>
                    <a:pt x="15905" y="41729"/>
                  </a:cubicBezTo>
                  <a:cubicBezTo>
                    <a:pt x="15969" y="42786"/>
                    <a:pt x="13537" y="45049"/>
                    <a:pt x="13537" y="45049"/>
                  </a:cubicBezTo>
                  <a:cubicBezTo>
                    <a:pt x="13014" y="44639"/>
                    <a:pt x="12673" y="44491"/>
                    <a:pt x="12397" y="44491"/>
                  </a:cubicBezTo>
                  <a:cubicBezTo>
                    <a:pt x="12360" y="44491"/>
                    <a:pt x="12324" y="44494"/>
                    <a:pt x="12289" y="44499"/>
                  </a:cubicBezTo>
                  <a:lnTo>
                    <a:pt x="9709" y="46910"/>
                  </a:lnTo>
                  <a:lnTo>
                    <a:pt x="10301" y="47460"/>
                  </a:lnTo>
                  <a:cubicBezTo>
                    <a:pt x="10977" y="48075"/>
                    <a:pt x="11832" y="48392"/>
                    <a:pt x="12730" y="48392"/>
                  </a:cubicBezTo>
                  <a:cubicBezTo>
                    <a:pt x="12759" y="48392"/>
                    <a:pt x="12788" y="48391"/>
                    <a:pt x="12818" y="48391"/>
                  </a:cubicBezTo>
                  <a:lnTo>
                    <a:pt x="17238" y="48264"/>
                  </a:lnTo>
                  <a:cubicBezTo>
                    <a:pt x="17872" y="48221"/>
                    <a:pt x="18464" y="47968"/>
                    <a:pt x="18909" y="47523"/>
                  </a:cubicBezTo>
                  <a:cubicBezTo>
                    <a:pt x="20241" y="46106"/>
                    <a:pt x="23138" y="42997"/>
                    <a:pt x="23181" y="41517"/>
                  </a:cubicBezTo>
                  <a:cubicBezTo>
                    <a:pt x="23223" y="40671"/>
                    <a:pt x="23223" y="39867"/>
                    <a:pt x="23223" y="39233"/>
                  </a:cubicBezTo>
                  <a:cubicBezTo>
                    <a:pt x="23223" y="39233"/>
                    <a:pt x="25063" y="18189"/>
                    <a:pt x="23646" y="14911"/>
                  </a:cubicBezTo>
                  <a:cubicBezTo>
                    <a:pt x="22208" y="11633"/>
                    <a:pt x="8017" y="1"/>
                    <a:pt x="801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0" name="Google Shape;2500;p77"/>
            <p:cNvSpPr/>
            <p:nvPr/>
          </p:nvSpPr>
          <p:spPr>
            <a:xfrm>
              <a:off x="2617448" y="4264568"/>
              <a:ext cx="131110" cy="63460"/>
            </a:xfrm>
            <a:custGeom>
              <a:avLst/>
              <a:gdLst/>
              <a:ahLst/>
              <a:cxnLst/>
              <a:rect l="l" t="t" r="r" b="b"/>
              <a:pathLst>
                <a:path w="6008" h="2908" extrusionOk="0">
                  <a:moveTo>
                    <a:pt x="6007" y="1"/>
                  </a:moveTo>
                  <a:cubicBezTo>
                    <a:pt x="5922" y="18"/>
                    <a:pt x="5850" y="49"/>
                    <a:pt x="5803" y="49"/>
                  </a:cubicBezTo>
                  <a:cubicBezTo>
                    <a:pt x="5792" y="49"/>
                    <a:pt x="5783" y="47"/>
                    <a:pt x="5775" y="43"/>
                  </a:cubicBezTo>
                  <a:cubicBezTo>
                    <a:pt x="5605" y="128"/>
                    <a:pt x="5352" y="212"/>
                    <a:pt x="5056" y="360"/>
                  </a:cubicBezTo>
                  <a:cubicBezTo>
                    <a:pt x="4675" y="551"/>
                    <a:pt x="4400" y="783"/>
                    <a:pt x="4125" y="1101"/>
                  </a:cubicBezTo>
                  <a:cubicBezTo>
                    <a:pt x="3829" y="1481"/>
                    <a:pt x="3491" y="1799"/>
                    <a:pt x="3089" y="2052"/>
                  </a:cubicBezTo>
                  <a:cubicBezTo>
                    <a:pt x="2418" y="2520"/>
                    <a:pt x="1610" y="2773"/>
                    <a:pt x="797" y="2773"/>
                  </a:cubicBezTo>
                  <a:cubicBezTo>
                    <a:pt x="764" y="2773"/>
                    <a:pt x="731" y="2772"/>
                    <a:pt x="699" y="2771"/>
                  </a:cubicBezTo>
                  <a:cubicBezTo>
                    <a:pt x="551" y="2771"/>
                    <a:pt x="403" y="2771"/>
                    <a:pt x="276" y="2708"/>
                  </a:cubicBezTo>
                  <a:cubicBezTo>
                    <a:pt x="149" y="2687"/>
                    <a:pt x="107" y="2602"/>
                    <a:pt x="85" y="2496"/>
                  </a:cubicBezTo>
                  <a:cubicBezTo>
                    <a:pt x="64" y="2433"/>
                    <a:pt x="85" y="2370"/>
                    <a:pt x="128" y="2327"/>
                  </a:cubicBezTo>
                  <a:cubicBezTo>
                    <a:pt x="170" y="2285"/>
                    <a:pt x="191" y="2285"/>
                    <a:pt x="191" y="2285"/>
                  </a:cubicBezTo>
                  <a:lnTo>
                    <a:pt x="191" y="2285"/>
                  </a:lnTo>
                  <a:cubicBezTo>
                    <a:pt x="191" y="2285"/>
                    <a:pt x="169" y="2285"/>
                    <a:pt x="107" y="2327"/>
                  </a:cubicBezTo>
                  <a:cubicBezTo>
                    <a:pt x="22" y="2370"/>
                    <a:pt x="1" y="2454"/>
                    <a:pt x="1" y="2539"/>
                  </a:cubicBezTo>
                  <a:cubicBezTo>
                    <a:pt x="1" y="2666"/>
                    <a:pt x="85" y="2771"/>
                    <a:pt x="212" y="2814"/>
                  </a:cubicBezTo>
                  <a:cubicBezTo>
                    <a:pt x="339" y="2877"/>
                    <a:pt x="508" y="2898"/>
                    <a:pt x="656" y="2898"/>
                  </a:cubicBezTo>
                  <a:cubicBezTo>
                    <a:pt x="747" y="2905"/>
                    <a:pt x="836" y="2908"/>
                    <a:pt x="926" y="2908"/>
                  </a:cubicBezTo>
                  <a:cubicBezTo>
                    <a:pt x="1719" y="2908"/>
                    <a:pt x="2487" y="2659"/>
                    <a:pt x="3152" y="2221"/>
                  </a:cubicBezTo>
                  <a:cubicBezTo>
                    <a:pt x="3554" y="1947"/>
                    <a:pt x="3913" y="1608"/>
                    <a:pt x="4210" y="1227"/>
                  </a:cubicBezTo>
                  <a:cubicBezTo>
                    <a:pt x="4442" y="953"/>
                    <a:pt x="4738" y="678"/>
                    <a:pt x="5077" y="487"/>
                  </a:cubicBezTo>
                  <a:cubicBezTo>
                    <a:pt x="5373" y="339"/>
                    <a:pt x="5605" y="233"/>
                    <a:pt x="5775" y="149"/>
                  </a:cubicBezTo>
                  <a:cubicBezTo>
                    <a:pt x="5838" y="128"/>
                    <a:pt x="5923" y="43"/>
                    <a:pt x="60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1" name="Google Shape;2501;p77"/>
            <p:cNvSpPr/>
            <p:nvPr/>
          </p:nvSpPr>
          <p:spPr>
            <a:xfrm>
              <a:off x="2573147" y="4319039"/>
              <a:ext cx="110335" cy="24987"/>
            </a:xfrm>
            <a:custGeom>
              <a:avLst/>
              <a:gdLst/>
              <a:ahLst/>
              <a:cxnLst/>
              <a:rect l="l" t="t" r="r" b="b"/>
              <a:pathLst>
                <a:path w="5056" h="1145" extrusionOk="0">
                  <a:moveTo>
                    <a:pt x="1" y="0"/>
                  </a:moveTo>
                  <a:cubicBezTo>
                    <a:pt x="212" y="191"/>
                    <a:pt x="423" y="360"/>
                    <a:pt x="635" y="508"/>
                  </a:cubicBezTo>
                  <a:lnTo>
                    <a:pt x="1312" y="1037"/>
                  </a:lnTo>
                  <a:cubicBezTo>
                    <a:pt x="1375" y="1084"/>
                    <a:pt x="1451" y="1108"/>
                    <a:pt x="1529" y="1108"/>
                  </a:cubicBezTo>
                  <a:cubicBezTo>
                    <a:pt x="1555" y="1108"/>
                    <a:pt x="1581" y="1105"/>
                    <a:pt x="1608" y="1100"/>
                  </a:cubicBezTo>
                  <a:cubicBezTo>
                    <a:pt x="1692" y="1058"/>
                    <a:pt x="1798" y="1037"/>
                    <a:pt x="1883" y="1016"/>
                  </a:cubicBezTo>
                  <a:cubicBezTo>
                    <a:pt x="2328" y="859"/>
                    <a:pt x="2786" y="785"/>
                    <a:pt x="3243" y="785"/>
                  </a:cubicBezTo>
                  <a:cubicBezTo>
                    <a:pt x="3590" y="785"/>
                    <a:pt x="3935" y="828"/>
                    <a:pt x="4273" y="910"/>
                  </a:cubicBezTo>
                  <a:cubicBezTo>
                    <a:pt x="4723" y="1027"/>
                    <a:pt x="5010" y="1145"/>
                    <a:pt x="5050" y="1145"/>
                  </a:cubicBezTo>
                  <a:cubicBezTo>
                    <a:pt x="5054" y="1145"/>
                    <a:pt x="5055" y="1144"/>
                    <a:pt x="5055" y="1143"/>
                  </a:cubicBezTo>
                  <a:cubicBezTo>
                    <a:pt x="5055" y="1143"/>
                    <a:pt x="4971" y="1121"/>
                    <a:pt x="4844" y="1016"/>
                  </a:cubicBezTo>
                  <a:cubicBezTo>
                    <a:pt x="4653" y="931"/>
                    <a:pt x="4463" y="846"/>
                    <a:pt x="4273" y="804"/>
                  </a:cubicBezTo>
                  <a:cubicBezTo>
                    <a:pt x="3902" y="693"/>
                    <a:pt x="3525" y="640"/>
                    <a:pt x="3148" y="640"/>
                  </a:cubicBezTo>
                  <a:cubicBezTo>
                    <a:pt x="2880" y="640"/>
                    <a:pt x="2612" y="667"/>
                    <a:pt x="2348" y="720"/>
                  </a:cubicBezTo>
                  <a:cubicBezTo>
                    <a:pt x="2158" y="783"/>
                    <a:pt x="2010" y="825"/>
                    <a:pt x="1819" y="889"/>
                  </a:cubicBezTo>
                  <a:cubicBezTo>
                    <a:pt x="1725" y="916"/>
                    <a:pt x="1621" y="952"/>
                    <a:pt x="1531" y="952"/>
                  </a:cubicBezTo>
                  <a:cubicBezTo>
                    <a:pt x="1481" y="952"/>
                    <a:pt x="1434" y="940"/>
                    <a:pt x="1396" y="910"/>
                  </a:cubicBezTo>
                  <a:lnTo>
                    <a:pt x="677" y="423"/>
                  </a:lnTo>
                  <a:cubicBezTo>
                    <a:pt x="466" y="275"/>
                    <a:pt x="233" y="148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2" name="Google Shape;2502;p77"/>
            <p:cNvSpPr/>
            <p:nvPr/>
          </p:nvSpPr>
          <p:spPr>
            <a:xfrm>
              <a:off x="1013097" y="3272641"/>
              <a:ext cx="1071267" cy="862993"/>
            </a:xfrm>
            <a:custGeom>
              <a:avLst/>
              <a:gdLst/>
              <a:ahLst/>
              <a:cxnLst/>
              <a:rect l="l" t="t" r="r" b="b"/>
              <a:pathLst>
                <a:path w="49090" h="39546" extrusionOk="0">
                  <a:moveTo>
                    <a:pt x="40144" y="1"/>
                  </a:moveTo>
                  <a:cubicBezTo>
                    <a:pt x="39058" y="1"/>
                    <a:pt x="37992" y="389"/>
                    <a:pt x="37161" y="1104"/>
                  </a:cubicBezTo>
                  <a:lnTo>
                    <a:pt x="35215" y="2753"/>
                  </a:lnTo>
                  <a:lnTo>
                    <a:pt x="29378" y="7850"/>
                  </a:lnTo>
                  <a:lnTo>
                    <a:pt x="14298" y="20561"/>
                  </a:lnTo>
                  <a:lnTo>
                    <a:pt x="4379" y="17642"/>
                  </a:lnTo>
                  <a:cubicBezTo>
                    <a:pt x="4379" y="17642"/>
                    <a:pt x="1249" y="27287"/>
                    <a:pt x="742" y="30713"/>
                  </a:cubicBezTo>
                  <a:cubicBezTo>
                    <a:pt x="0" y="35774"/>
                    <a:pt x="5119" y="39546"/>
                    <a:pt x="9375" y="39546"/>
                  </a:cubicBezTo>
                  <a:cubicBezTo>
                    <a:pt x="10703" y="39546"/>
                    <a:pt x="11947" y="39179"/>
                    <a:pt x="12903" y="38369"/>
                  </a:cubicBezTo>
                  <a:cubicBezTo>
                    <a:pt x="16012" y="35725"/>
                    <a:pt x="34264" y="16077"/>
                    <a:pt x="37267" y="12820"/>
                  </a:cubicBezTo>
                  <a:lnTo>
                    <a:pt x="37309" y="12820"/>
                  </a:lnTo>
                  <a:cubicBezTo>
                    <a:pt x="39149" y="12588"/>
                    <a:pt x="42300" y="10705"/>
                    <a:pt x="42300" y="10705"/>
                  </a:cubicBezTo>
                  <a:lnTo>
                    <a:pt x="43908" y="10896"/>
                  </a:lnTo>
                  <a:cubicBezTo>
                    <a:pt x="43908" y="10896"/>
                    <a:pt x="45752" y="11250"/>
                    <a:pt x="47160" y="11250"/>
                  </a:cubicBezTo>
                  <a:cubicBezTo>
                    <a:pt x="47900" y="11250"/>
                    <a:pt x="48520" y="11152"/>
                    <a:pt x="48687" y="10854"/>
                  </a:cubicBezTo>
                  <a:cubicBezTo>
                    <a:pt x="49089" y="10283"/>
                    <a:pt x="48328" y="9204"/>
                    <a:pt x="46636" y="8696"/>
                  </a:cubicBezTo>
                  <a:cubicBezTo>
                    <a:pt x="44944" y="8231"/>
                    <a:pt x="44204" y="8020"/>
                    <a:pt x="44204" y="8020"/>
                  </a:cubicBezTo>
                  <a:lnTo>
                    <a:pt x="44204" y="7237"/>
                  </a:lnTo>
                  <a:lnTo>
                    <a:pt x="44859" y="7237"/>
                  </a:lnTo>
                  <a:cubicBezTo>
                    <a:pt x="45557" y="7237"/>
                    <a:pt x="46509" y="6391"/>
                    <a:pt x="46509" y="6391"/>
                  </a:cubicBezTo>
                  <a:lnTo>
                    <a:pt x="47947" y="4170"/>
                  </a:lnTo>
                  <a:lnTo>
                    <a:pt x="48138" y="2753"/>
                  </a:lnTo>
                  <a:cubicBezTo>
                    <a:pt x="48055" y="1776"/>
                    <a:pt x="47362" y="1559"/>
                    <a:pt x="46765" y="1559"/>
                  </a:cubicBezTo>
                  <a:cubicBezTo>
                    <a:pt x="46290" y="1559"/>
                    <a:pt x="45875" y="1696"/>
                    <a:pt x="45875" y="1696"/>
                  </a:cubicBezTo>
                  <a:cubicBezTo>
                    <a:pt x="45769" y="1083"/>
                    <a:pt x="43062" y="469"/>
                    <a:pt x="41031" y="89"/>
                  </a:cubicBezTo>
                  <a:cubicBezTo>
                    <a:pt x="40737" y="30"/>
                    <a:pt x="40440" y="1"/>
                    <a:pt x="401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3" name="Google Shape;2503;p77"/>
            <p:cNvSpPr/>
            <p:nvPr/>
          </p:nvSpPr>
          <p:spPr>
            <a:xfrm>
              <a:off x="1822671" y="3420864"/>
              <a:ext cx="26340" cy="108480"/>
            </a:xfrm>
            <a:custGeom>
              <a:avLst/>
              <a:gdLst/>
              <a:ahLst/>
              <a:cxnLst/>
              <a:rect l="l" t="t" r="r" b="b"/>
              <a:pathLst>
                <a:path w="1207" h="4971" extrusionOk="0">
                  <a:moveTo>
                    <a:pt x="762" y="1"/>
                  </a:moveTo>
                  <a:cubicBezTo>
                    <a:pt x="741" y="1"/>
                    <a:pt x="847" y="276"/>
                    <a:pt x="973" y="741"/>
                  </a:cubicBezTo>
                  <a:cubicBezTo>
                    <a:pt x="1185" y="1968"/>
                    <a:pt x="995" y="3237"/>
                    <a:pt x="381" y="4315"/>
                  </a:cubicBezTo>
                  <a:cubicBezTo>
                    <a:pt x="149" y="4738"/>
                    <a:pt x="1" y="4971"/>
                    <a:pt x="1" y="4971"/>
                  </a:cubicBezTo>
                  <a:cubicBezTo>
                    <a:pt x="22" y="4971"/>
                    <a:pt x="64" y="4929"/>
                    <a:pt x="149" y="4823"/>
                  </a:cubicBezTo>
                  <a:cubicBezTo>
                    <a:pt x="275" y="4675"/>
                    <a:pt x="381" y="4527"/>
                    <a:pt x="487" y="4358"/>
                  </a:cubicBezTo>
                  <a:cubicBezTo>
                    <a:pt x="804" y="3829"/>
                    <a:pt x="1016" y="3258"/>
                    <a:pt x="1121" y="2623"/>
                  </a:cubicBezTo>
                  <a:cubicBezTo>
                    <a:pt x="1206" y="1989"/>
                    <a:pt x="1185" y="1354"/>
                    <a:pt x="1058" y="741"/>
                  </a:cubicBezTo>
                  <a:cubicBezTo>
                    <a:pt x="995" y="530"/>
                    <a:pt x="931" y="360"/>
                    <a:pt x="868" y="191"/>
                  </a:cubicBezTo>
                  <a:cubicBezTo>
                    <a:pt x="804" y="64"/>
                    <a:pt x="762" y="1"/>
                    <a:pt x="76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4" name="Google Shape;2504;p77"/>
            <p:cNvSpPr/>
            <p:nvPr/>
          </p:nvSpPr>
          <p:spPr>
            <a:xfrm>
              <a:off x="1862825" y="3300225"/>
              <a:ext cx="114481" cy="124999"/>
            </a:xfrm>
            <a:custGeom>
              <a:avLst/>
              <a:gdLst/>
              <a:ahLst/>
              <a:cxnLst/>
              <a:rect l="l" t="t" r="r" b="b"/>
              <a:pathLst>
                <a:path w="5246" h="5728" extrusionOk="0">
                  <a:moveTo>
                    <a:pt x="1434" y="1"/>
                  </a:moveTo>
                  <a:cubicBezTo>
                    <a:pt x="1167" y="1"/>
                    <a:pt x="901" y="11"/>
                    <a:pt x="635" y="30"/>
                  </a:cubicBezTo>
                  <a:cubicBezTo>
                    <a:pt x="424" y="51"/>
                    <a:pt x="275" y="51"/>
                    <a:pt x="170" y="93"/>
                  </a:cubicBezTo>
                  <a:cubicBezTo>
                    <a:pt x="106" y="93"/>
                    <a:pt x="64" y="93"/>
                    <a:pt x="1" y="115"/>
                  </a:cubicBezTo>
                  <a:cubicBezTo>
                    <a:pt x="64" y="136"/>
                    <a:pt x="106" y="136"/>
                    <a:pt x="191" y="136"/>
                  </a:cubicBezTo>
                  <a:lnTo>
                    <a:pt x="656" y="115"/>
                  </a:lnTo>
                  <a:cubicBezTo>
                    <a:pt x="863" y="93"/>
                    <a:pt x="1066" y="83"/>
                    <a:pt x="1270" y="83"/>
                  </a:cubicBezTo>
                  <a:cubicBezTo>
                    <a:pt x="1649" y="83"/>
                    <a:pt x="2026" y="116"/>
                    <a:pt x="2412" y="157"/>
                  </a:cubicBezTo>
                  <a:cubicBezTo>
                    <a:pt x="2813" y="242"/>
                    <a:pt x="3173" y="347"/>
                    <a:pt x="3554" y="538"/>
                  </a:cubicBezTo>
                  <a:cubicBezTo>
                    <a:pt x="3977" y="749"/>
                    <a:pt x="4336" y="1045"/>
                    <a:pt x="4632" y="1384"/>
                  </a:cubicBezTo>
                  <a:cubicBezTo>
                    <a:pt x="4949" y="1743"/>
                    <a:pt x="5140" y="2251"/>
                    <a:pt x="5140" y="2758"/>
                  </a:cubicBezTo>
                  <a:cubicBezTo>
                    <a:pt x="5098" y="3287"/>
                    <a:pt x="4844" y="3795"/>
                    <a:pt x="4442" y="4154"/>
                  </a:cubicBezTo>
                  <a:cubicBezTo>
                    <a:pt x="4040" y="4535"/>
                    <a:pt x="3617" y="4873"/>
                    <a:pt x="3173" y="5169"/>
                  </a:cubicBezTo>
                  <a:cubicBezTo>
                    <a:pt x="2961" y="5296"/>
                    <a:pt x="2750" y="5423"/>
                    <a:pt x="2517" y="5529"/>
                  </a:cubicBezTo>
                  <a:cubicBezTo>
                    <a:pt x="2441" y="5571"/>
                    <a:pt x="2354" y="5594"/>
                    <a:pt x="2266" y="5594"/>
                  </a:cubicBezTo>
                  <a:cubicBezTo>
                    <a:pt x="2136" y="5594"/>
                    <a:pt x="2005" y="5545"/>
                    <a:pt x="1904" y="5444"/>
                  </a:cubicBezTo>
                  <a:cubicBezTo>
                    <a:pt x="1798" y="5233"/>
                    <a:pt x="1798" y="5021"/>
                    <a:pt x="1883" y="4810"/>
                  </a:cubicBezTo>
                  <a:cubicBezTo>
                    <a:pt x="1967" y="4598"/>
                    <a:pt x="2031" y="4429"/>
                    <a:pt x="2179" y="4239"/>
                  </a:cubicBezTo>
                  <a:cubicBezTo>
                    <a:pt x="2412" y="3922"/>
                    <a:pt x="2708" y="3625"/>
                    <a:pt x="3046" y="3435"/>
                  </a:cubicBezTo>
                  <a:lnTo>
                    <a:pt x="3173" y="3372"/>
                  </a:lnTo>
                  <a:lnTo>
                    <a:pt x="3046" y="3329"/>
                  </a:lnTo>
                  <a:lnTo>
                    <a:pt x="1227" y="3054"/>
                  </a:lnTo>
                  <a:lnTo>
                    <a:pt x="720" y="2970"/>
                  </a:lnTo>
                  <a:cubicBezTo>
                    <a:pt x="635" y="2949"/>
                    <a:pt x="593" y="2949"/>
                    <a:pt x="529" y="2949"/>
                  </a:cubicBezTo>
                  <a:cubicBezTo>
                    <a:pt x="593" y="2970"/>
                    <a:pt x="635" y="2991"/>
                    <a:pt x="698" y="2991"/>
                  </a:cubicBezTo>
                  <a:lnTo>
                    <a:pt x="1143" y="3118"/>
                  </a:lnTo>
                  <a:lnTo>
                    <a:pt x="2779" y="3445"/>
                  </a:lnTo>
                  <a:lnTo>
                    <a:pt x="2779" y="3445"/>
                  </a:lnTo>
                  <a:cubicBezTo>
                    <a:pt x="2477" y="3620"/>
                    <a:pt x="2212" y="3882"/>
                    <a:pt x="2010" y="4175"/>
                  </a:cubicBezTo>
                  <a:cubicBezTo>
                    <a:pt x="1883" y="4366"/>
                    <a:pt x="1777" y="4577"/>
                    <a:pt x="1692" y="4789"/>
                  </a:cubicBezTo>
                  <a:cubicBezTo>
                    <a:pt x="1671" y="4916"/>
                    <a:pt x="1650" y="5021"/>
                    <a:pt x="1650" y="5169"/>
                  </a:cubicBezTo>
                  <a:cubicBezTo>
                    <a:pt x="1608" y="5296"/>
                    <a:pt x="1671" y="5423"/>
                    <a:pt x="1756" y="5529"/>
                  </a:cubicBezTo>
                  <a:cubicBezTo>
                    <a:pt x="1862" y="5635"/>
                    <a:pt x="1989" y="5719"/>
                    <a:pt x="2115" y="5719"/>
                  </a:cubicBezTo>
                  <a:cubicBezTo>
                    <a:pt x="2147" y="5724"/>
                    <a:pt x="2180" y="5727"/>
                    <a:pt x="2214" y="5727"/>
                  </a:cubicBezTo>
                  <a:cubicBezTo>
                    <a:pt x="2315" y="5727"/>
                    <a:pt x="2422" y="5703"/>
                    <a:pt x="2517" y="5656"/>
                  </a:cubicBezTo>
                  <a:cubicBezTo>
                    <a:pt x="2750" y="5550"/>
                    <a:pt x="2983" y="5444"/>
                    <a:pt x="3194" y="5296"/>
                  </a:cubicBezTo>
                  <a:cubicBezTo>
                    <a:pt x="3681" y="4979"/>
                    <a:pt x="4104" y="4641"/>
                    <a:pt x="4505" y="4260"/>
                  </a:cubicBezTo>
                  <a:cubicBezTo>
                    <a:pt x="4717" y="4048"/>
                    <a:pt x="4886" y="3837"/>
                    <a:pt x="5034" y="3583"/>
                  </a:cubicBezTo>
                  <a:cubicBezTo>
                    <a:pt x="5161" y="3308"/>
                    <a:pt x="5246" y="3054"/>
                    <a:pt x="5246" y="2758"/>
                  </a:cubicBezTo>
                  <a:cubicBezTo>
                    <a:pt x="5246" y="2208"/>
                    <a:pt x="5055" y="1701"/>
                    <a:pt x="4717" y="1278"/>
                  </a:cubicBezTo>
                  <a:cubicBezTo>
                    <a:pt x="4421" y="897"/>
                    <a:pt x="4019" y="580"/>
                    <a:pt x="3596" y="411"/>
                  </a:cubicBezTo>
                  <a:cubicBezTo>
                    <a:pt x="3236" y="242"/>
                    <a:pt x="2813" y="115"/>
                    <a:pt x="2412" y="51"/>
                  </a:cubicBezTo>
                  <a:cubicBezTo>
                    <a:pt x="2086" y="16"/>
                    <a:pt x="1760" y="1"/>
                    <a:pt x="1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5" name="Google Shape;2505;p77"/>
            <p:cNvSpPr/>
            <p:nvPr/>
          </p:nvSpPr>
          <p:spPr>
            <a:xfrm>
              <a:off x="1938530" y="3311944"/>
              <a:ext cx="78015" cy="112713"/>
            </a:xfrm>
            <a:custGeom>
              <a:avLst/>
              <a:gdLst/>
              <a:ahLst/>
              <a:cxnLst/>
              <a:rect l="l" t="t" r="r" b="b"/>
              <a:pathLst>
                <a:path w="3575" h="5165" extrusionOk="0">
                  <a:moveTo>
                    <a:pt x="3490" y="1"/>
                  </a:moveTo>
                  <a:cubicBezTo>
                    <a:pt x="3469" y="1"/>
                    <a:pt x="3511" y="402"/>
                    <a:pt x="3490" y="1100"/>
                  </a:cubicBezTo>
                  <a:cubicBezTo>
                    <a:pt x="3469" y="1946"/>
                    <a:pt x="3215" y="2792"/>
                    <a:pt x="2792" y="3533"/>
                  </a:cubicBezTo>
                  <a:cubicBezTo>
                    <a:pt x="2305" y="4379"/>
                    <a:pt x="1502" y="4928"/>
                    <a:pt x="867" y="5055"/>
                  </a:cubicBezTo>
                  <a:cubicBezTo>
                    <a:pt x="827" y="5063"/>
                    <a:pt x="785" y="5066"/>
                    <a:pt x="742" y="5066"/>
                  </a:cubicBezTo>
                  <a:cubicBezTo>
                    <a:pt x="542" y="5066"/>
                    <a:pt x="330" y="4987"/>
                    <a:pt x="190" y="4865"/>
                  </a:cubicBezTo>
                  <a:lnTo>
                    <a:pt x="21" y="4632"/>
                  </a:lnTo>
                  <a:cubicBezTo>
                    <a:pt x="0" y="4653"/>
                    <a:pt x="21" y="4675"/>
                    <a:pt x="21" y="4696"/>
                  </a:cubicBezTo>
                  <a:cubicBezTo>
                    <a:pt x="42" y="4759"/>
                    <a:pt x="85" y="4844"/>
                    <a:pt x="127" y="4886"/>
                  </a:cubicBezTo>
                  <a:cubicBezTo>
                    <a:pt x="298" y="5077"/>
                    <a:pt x="556" y="5164"/>
                    <a:pt x="791" y="5164"/>
                  </a:cubicBezTo>
                  <a:cubicBezTo>
                    <a:pt x="816" y="5164"/>
                    <a:pt x="842" y="5163"/>
                    <a:pt x="867" y="5161"/>
                  </a:cubicBezTo>
                  <a:cubicBezTo>
                    <a:pt x="1565" y="5055"/>
                    <a:pt x="2369" y="4484"/>
                    <a:pt x="2898" y="3596"/>
                  </a:cubicBezTo>
                  <a:cubicBezTo>
                    <a:pt x="3320" y="2813"/>
                    <a:pt x="3574" y="1946"/>
                    <a:pt x="3574" y="1079"/>
                  </a:cubicBezTo>
                  <a:cubicBezTo>
                    <a:pt x="3574" y="825"/>
                    <a:pt x="3574" y="551"/>
                    <a:pt x="3532" y="297"/>
                  </a:cubicBezTo>
                  <a:cubicBezTo>
                    <a:pt x="3532" y="170"/>
                    <a:pt x="3511" y="106"/>
                    <a:pt x="349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6" name="Google Shape;2506;p77"/>
            <p:cNvSpPr/>
            <p:nvPr/>
          </p:nvSpPr>
          <p:spPr>
            <a:xfrm>
              <a:off x="1932529" y="3413029"/>
              <a:ext cx="20775" cy="63242"/>
            </a:xfrm>
            <a:custGeom>
              <a:avLst/>
              <a:gdLst/>
              <a:ahLst/>
              <a:cxnLst/>
              <a:rect l="l" t="t" r="r" b="b"/>
              <a:pathLst>
                <a:path w="952" h="2898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75" y="21"/>
                    <a:pt x="402" y="148"/>
                    <a:pt x="508" y="423"/>
                  </a:cubicBezTo>
                  <a:cubicBezTo>
                    <a:pt x="677" y="762"/>
                    <a:pt x="719" y="1121"/>
                    <a:pt x="698" y="1502"/>
                  </a:cubicBezTo>
                  <a:cubicBezTo>
                    <a:pt x="677" y="1861"/>
                    <a:pt x="529" y="2221"/>
                    <a:pt x="317" y="2538"/>
                  </a:cubicBezTo>
                  <a:cubicBezTo>
                    <a:pt x="169" y="2771"/>
                    <a:pt x="0" y="2877"/>
                    <a:pt x="42" y="2898"/>
                  </a:cubicBezTo>
                  <a:cubicBezTo>
                    <a:pt x="169" y="2813"/>
                    <a:pt x="296" y="2707"/>
                    <a:pt x="381" y="2581"/>
                  </a:cubicBezTo>
                  <a:cubicBezTo>
                    <a:pt x="888" y="1946"/>
                    <a:pt x="952" y="1079"/>
                    <a:pt x="592" y="360"/>
                  </a:cubicBezTo>
                  <a:cubicBezTo>
                    <a:pt x="529" y="233"/>
                    <a:pt x="423" y="106"/>
                    <a:pt x="29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7" name="Google Shape;2507;p77"/>
            <p:cNvSpPr/>
            <p:nvPr/>
          </p:nvSpPr>
          <p:spPr>
            <a:xfrm>
              <a:off x="1826817" y="3367331"/>
              <a:ext cx="53574" cy="60492"/>
            </a:xfrm>
            <a:custGeom>
              <a:avLst/>
              <a:gdLst/>
              <a:ahLst/>
              <a:cxnLst/>
              <a:rect l="l" t="t" r="r" b="b"/>
              <a:pathLst>
                <a:path w="2455" h="2772" extrusionOk="0">
                  <a:moveTo>
                    <a:pt x="2306" y="1"/>
                  </a:moveTo>
                  <a:lnTo>
                    <a:pt x="2306" y="572"/>
                  </a:lnTo>
                  <a:cubicBezTo>
                    <a:pt x="2264" y="762"/>
                    <a:pt x="2200" y="952"/>
                    <a:pt x="2095" y="1143"/>
                  </a:cubicBezTo>
                  <a:cubicBezTo>
                    <a:pt x="1968" y="1354"/>
                    <a:pt x="1799" y="1566"/>
                    <a:pt x="1651" y="1735"/>
                  </a:cubicBezTo>
                  <a:cubicBezTo>
                    <a:pt x="1312" y="2052"/>
                    <a:pt x="931" y="2327"/>
                    <a:pt x="508" y="2517"/>
                  </a:cubicBezTo>
                  <a:cubicBezTo>
                    <a:pt x="360" y="2581"/>
                    <a:pt x="170" y="2665"/>
                    <a:pt x="1" y="2771"/>
                  </a:cubicBezTo>
                  <a:cubicBezTo>
                    <a:pt x="191" y="2750"/>
                    <a:pt x="382" y="2665"/>
                    <a:pt x="572" y="2581"/>
                  </a:cubicBezTo>
                  <a:cubicBezTo>
                    <a:pt x="1016" y="2412"/>
                    <a:pt x="1418" y="2158"/>
                    <a:pt x="1756" y="1819"/>
                  </a:cubicBezTo>
                  <a:cubicBezTo>
                    <a:pt x="1947" y="1629"/>
                    <a:pt x="2074" y="1418"/>
                    <a:pt x="2200" y="1185"/>
                  </a:cubicBezTo>
                  <a:cubicBezTo>
                    <a:pt x="2306" y="995"/>
                    <a:pt x="2370" y="783"/>
                    <a:pt x="2391" y="572"/>
                  </a:cubicBezTo>
                  <a:cubicBezTo>
                    <a:pt x="2454" y="360"/>
                    <a:pt x="2412" y="191"/>
                    <a:pt x="230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8" name="Google Shape;2508;p77"/>
            <p:cNvSpPr/>
            <p:nvPr/>
          </p:nvSpPr>
          <p:spPr>
            <a:xfrm>
              <a:off x="1960222" y="3383939"/>
              <a:ext cx="425997" cy="350338"/>
            </a:xfrm>
            <a:custGeom>
              <a:avLst/>
              <a:gdLst/>
              <a:ahLst/>
              <a:cxnLst/>
              <a:rect l="l" t="t" r="r" b="b"/>
              <a:pathLst>
                <a:path w="19521" h="16054" extrusionOk="0">
                  <a:moveTo>
                    <a:pt x="7445" y="1"/>
                  </a:moveTo>
                  <a:lnTo>
                    <a:pt x="0" y="4040"/>
                  </a:lnTo>
                  <a:cubicBezTo>
                    <a:pt x="0" y="4040"/>
                    <a:pt x="3976" y="5034"/>
                    <a:pt x="7593" y="8862"/>
                  </a:cubicBezTo>
                  <a:cubicBezTo>
                    <a:pt x="9560" y="10935"/>
                    <a:pt x="11082" y="13388"/>
                    <a:pt x="12119" y="16053"/>
                  </a:cubicBezTo>
                  <a:lnTo>
                    <a:pt x="19521" y="11125"/>
                  </a:lnTo>
                  <a:cubicBezTo>
                    <a:pt x="19521" y="11125"/>
                    <a:pt x="15524" y="2116"/>
                    <a:pt x="7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9" name="Google Shape;2509;p77"/>
            <p:cNvSpPr/>
            <p:nvPr/>
          </p:nvSpPr>
          <p:spPr>
            <a:xfrm>
              <a:off x="1988832" y="3394567"/>
              <a:ext cx="378468" cy="316164"/>
            </a:xfrm>
            <a:custGeom>
              <a:avLst/>
              <a:gdLst/>
              <a:ahLst/>
              <a:cxnLst/>
              <a:rect l="l" t="t" r="r" b="b"/>
              <a:pathLst>
                <a:path w="17343" h="14488" extrusionOk="0">
                  <a:moveTo>
                    <a:pt x="5986" y="0"/>
                  </a:moveTo>
                  <a:lnTo>
                    <a:pt x="0" y="3427"/>
                  </a:lnTo>
                  <a:lnTo>
                    <a:pt x="6014" y="51"/>
                  </a:lnTo>
                  <a:lnTo>
                    <a:pt x="6014" y="51"/>
                  </a:lnTo>
                  <a:cubicBezTo>
                    <a:pt x="7061" y="346"/>
                    <a:pt x="8067" y="767"/>
                    <a:pt x="9010" y="1312"/>
                  </a:cubicBezTo>
                  <a:cubicBezTo>
                    <a:pt x="10089" y="1946"/>
                    <a:pt x="11104" y="2686"/>
                    <a:pt x="12013" y="3532"/>
                  </a:cubicBezTo>
                  <a:cubicBezTo>
                    <a:pt x="13028" y="4463"/>
                    <a:pt x="13959" y="5478"/>
                    <a:pt x="14805" y="6578"/>
                  </a:cubicBezTo>
                  <a:cubicBezTo>
                    <a:pt x="15705" y="7750"/>
                    <a:pt x="16501" y="8984"/>
                    <a:pt x="17173" y="10259"/>
                  </a:cubicBezTo>
                  <a:lnTo>
                    <a:pt x="17173" y="10259"/>
                  </a:lnTo>
                  <a:lnTo>
                    <a:pt x="16835" y="10490"/>
                  </a:lnTo>
                  <a:lnTo>
                    <a:pt x="11201" y="14267"/>
                  </a:lnTo>
                  <a:lnTo>
                    <a:pt x="11201" y="14267"/>
                  </a:lnTo>
                  <a:cubicBezTo>
                    <a:pt x="10379" y="12286"/>
                    <a:pt x="9289" y="10449"/>
                    <a:pt x="7889" y="8798"/>
                  </a:cubicBezTo>
                  <a:cubicBezTo>
                    <a:pt x="6789" y="7508"/>
                    <a:pt x="5520" y="6345"/>
                    <a:pt x="4082" y="5393"/>
                  </a:cubicBezTo>
                  <a:cubicBezTo>
                    <a:pt x="3173" y="4759"/>
                    <a:pt x="2158" y="4230"/>
                    <a:pt x="1121" y="3807"/>
                  </a:cubicBezTo>
                  <a:cubicBezTo>
                    <a:pt x="762" y="3659"/>
                    <a:pt x="466" y="3553"/>
                    <a:pt x="275" y="3511"/>
                  </a:cubicBezTo>
                  <a:lnTo>
                    <a:pt x="64" y="3448"/>
                  </a:lnTo>
                  <a:lnTo>
                    <a:pt x="0" y="3427"/>
                  </a:lnTo>
                  <a:lnTo>
                    <a:pt x="0" y="3427"/>
                  </a:lnTo>
                  <a:lnTo>
                    <a:pt x="43" y="3448"/>
                  </a:lnTo>
                  <a:lnTo>
                    <a:pt x="254" y="3532"/>
                  </a:lnTo>
                  <a:cubicBezTo>
                    <a:pt x="466" y="3596"/>
                    <a:pt x="741" y="3701"/>
                    <a:pt x="1100" y="3850"/>
                  </a:cubicBezTo>
                  <a:cubicBezTo>
                    <a:pt x="2136" y="4294"/>
                    <a:pt x="3088" y="4822"/>
                    <a:pt x="4019" y="5457"/>
                  </a:cubicBezTo>
                  <a:cubicBezTo>
                    <a:pt x="5415" y="6409"/>
                    <a:pt x="6684" y="7572"/>
                    <a:pt x="7762" y="8883"/>
                  </a:cubicBezTo>
                  <a:cubicBezTo>
                    <a:pt x="9137" y="10533"/>
                    <a:pt x="10258" y="12394"/>
                    <a:pt x="11061" y="14403"/>
                  </a:cubicBezTo>
                  <a:lnTo>
                    <a:pt x="11104" y="14488"/>
                  </a:lnTo>
                  <a:lnTo>
                    <a:pt x="11167" y="14424"/>
                  </a:lnTo>
                  <a:lnTo>
                    <a:pt x="16878" y="10596"/>
                  </a:lnTo>
                  <a:lnTo>
                    <a:pt x="17279" y="10321"/>
                  </a:lnTo>
                  <a:lnTo>
                    <a:pt x="17343" y="10300"/>
                  </a:lnTo>
                  <a:lnTo>
                    <a:pt x="17301" y="10258"/>
                  </a:lnTo>
                  <a:cubicBezTo>
                    <a:pt x="16624" y="8947"/>
                    <a:pt x="15799" y="7678"/>
                    <a:pt x="14911" y="6514"/>
                  </a:cubicBezTo>
                  <a:cubicBezTo>
                    <a:pt x="14065" y="5415"/>
                    <a:pt x="13134" y="4378"/>
                    <a:pt x="12098" y="3448"/>
                  </a:cubicBezTo>
                  <a:cubicBezTo>
                    <a:pt x="11167" y="2602"/>
                    <a:pt x="10173" y="1861"/>
                    <a:pt x="9095" y="1227"/>
                  </a:cubicBezTo>
                  <a:cubicBezTo>
                    <a:pt x="8143" y="698"/>
                    <a:pt x="7107" y="275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0" name="Google Shape;2510;p77"/>
            <p:cNvSpPr/>
            <p:nvPr/>
          </p:nvSpPr>
          <p:spPr>
            <a:xfrm>
              <a:off x="2124987" y="3464488"/>
              <a:ext cx="133859" cy="93553"/>
            </a:xfrm>
            <a:custGeom>
              <a:avLst/>
              <a:gdLst/>
              <a:ahLst/>
              <a:cxnLst/>
              <a:rect l="l" t="t" r="r" b="b"/>
              <a:pathLst>
                <a:path w="6134" h="4287" extrusionOk="0">
                  <a:moveTo>
                    <a:pt x="2744" y="0"/>
                  </a:moveTo>
                  <a:cubicBezTo>
                    <a:pt x="1432" y="0"/>
                    <a:pt x="333" y="638"/>
                    <a:pt x="170" y="1618"/>
                  </a:cubicBezTo>
                  <a:cubicBezTo>
                    <a:pt x="0" y="2760"/>
                    <a:pt x="1121" y="3924"/>
                    <a:pt x="2708" y="4220"/>
                  </a:cubicBezTo>
                  <a:cubicBezTo>
                    <a:pt x="2950" y="4265"/>
                    <a:pt x="3189" y="4287"/>
                    <a:pt x="3421" y="4287"/>
                  </a:cubicBezTo>
                  <a:cubicBezTo>
                    <a:pt x="4710" y="4287"/>
                    <a:pt x="5782" y="3622"/>
                    <a:pt x="5943" y="2655"/>
                  </a:cubicBezTo>
                  <a:cubicBezTo>
                    <a:pt x="6134" y="1513"/>
                    <a:pt x="4992" y="349"/>
                    <a:pt x="3405" y="53"/>
                  </a:cubicBezTo>
                  <a:cubicBezTo>
                    <a:pt x="3181" y="17"/>
                    <a:pt x="2960" y="0"/>
                    <a:pt x="2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1" name="Google Shape;2511;p77"/>
            <p:cNvSpPr/>
            <p:nvPr/>
          </p:nvSpPr>
          <p:spPr>
            <a:xfrm>
              <a:off x="2162370" y="3478564"/>
              <a:ext cx="60492" cy="58179"/>
            </a:xfrm>
            <a:custGeom>
              <a:avLst/>
              <a:gdLst/>
              <a:ahLst/>
              <a:cxnLst/>
              <a:rect l="l" t="t" r="r" b="b"/>
              <a:pathLst>
                <a:path w="2772" h="2666" extrusionOk="0">
                  <a:moveTo>
                    <a:pt x="2369" y="1"/>
                  </a:moveTo>
                  <a:lnTo>
                    <a:pt x="2115" y="297"/>
                  </a:lnTo>
                  <a:cubicBezTo>
                    <a:pt x="1887" y="141"/>
                    <a:pt x="1679" y="67"/>
                    <a:pt x="1493" y="67"/>
                  </a:cubicBezTo>
                  <a:cubicBezTo>
                    <a:pt x="1302" y="67"/>
                    <a:pt x="1134" y="146"/>
                    <a:pt x="995" y="297"/>
                  </a:cubicBezTo>
                  <a:cubicBezTo>
                    <a:pt x="402" y="952"/>
                    <a:pt x="1587" y="1692"/>
                    <a:pt x="1312" y="1989"/>
                  </a:cubicBezTo>
                  <a:cubicBezTo>
                    <a:pt x="1279" y="2021"/>
                    <a:pt x="1240" y="2041"/>
                    <a:pt x="1192" y="2041"/>
                  </a:cubicBezTo>
                  <a:cubicBezTo>
                    <a:pt x="1116" y="2041"/>
                    <a:pt x="1018" y="1991"/>
                    <a:pt x="889" y="1862"/>
                  </a:cubicBezTo>
                  <a:cubicBezTo>
                    <a:pt x="698" y="1650"/>
                    <a:pt x="572" y="1375"/>
                    <a:pt x="508" y="1121"/>
                  </a:cubicBezTo>
                  <a:lnTo>
                    <a:pt x="1" y="1333"/>
                  </a:lnTo>
                  <a:cubicBezTo>
                    <a:pt x="85" y="1608"/>
                    <a:pt x="233" y="1904"/>
                    <a:pt x="445" y="2115"/>
                  </a:cubicBezTo>
                  <a:lnTo>
                    <a:pt x="212" y="2390"/>
                  </a:lnTo>
                  <a:lnTo>
                    <a:pt x="508" y="2665"/>
                  </a:lnTo>
                  <a:lnTo>
                    <a:pt x="762" y="2390"/>
                  </a:lnTo>
                  <a:cubicBezTo>
                    <a:pt x="965" y="2543"/>
                    <a:pt x="1164" y="2607"/>
                    <a:pt x="1341" y="2607"/>
                  </a:cubicBezTo>
                  <a:cubicBezTo>
                    <a:pt x="1532" y="2607"/>
                    <a:pt x="1699" y="2532"/>
                    <a:pt x="1819" y="2412"/>
                  </a:cubicBezTo>
                  <a:cubicBezTo>
                    <a:pt x="2433" y="1756"/>
                    <a:pt x="1269" y="973"/>
                    <a:pt x="1502" y="720"/>
                  </a:cubicBezTo>
                  <a:cubicBezTo>
                    <a:pt x="1537" y="676"/>
                    <a:pt x="1579" y="650"/>
                    <a:pt x="1632" y="650"/>
                  </a:cubicBezTo>
                  <a:cubicBezTo>
                    <a:pt x="1706" y="650"/>
                    <a:pt x="1801" y="701"/>
                    <a:pt x="1925" y="825"/>
                  </a:cubicBezTo>
                  <a:cubicBezTo>
                    <a:pt x="2094" y="995"/>
                    <a:pt x="2221" y="1185"/>
                    <a:pt x="2263" y="1439"/>
                  </a:cubicBezTo>
                  <a:lnTo>
                    <a:pt x="2771" y="1185"/>
                  </a:lnTo>
                  <a:cubicBezTo>
                    <a:pt x="2686" y="952"/>
                    <a:pt x="2560" y="741"/>
                    <a:pt x="2412" y="550"/>
                  </a:cubicBezTo>
                  <a:lnTo>
                    <a:pt x="2665" y="297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2" name="Google Shape;2512;p77"/>
            <p:cNvSpPr/>
            <p:nvPr/>
          </p:nvSpPr>
          <p:spPr>
            <a:xfrm>
              <a:off x="1986519" y="3448557"/>
              <a:ext cx="66951" cy="34654"/>
            </a:xfrm>
            <a:custGeom>
              <a:avLst/>
              <a:gdLst/>
              <a:ahLst/>
              <a:cxnLst/>
              <a:rect l="l" t="t" r="r" b="b"/>
              <a:pathLst>
                <a:path w="3068" h="1588" extrusionOk="0">
                  <a:moveTo>
                    <a:pt x="1798" y="1"/>
                  </a:moveTo>
                  <a:lnTo>
                    <a:pt x="1" y="868"/>
                  </a:lnTo>
                  <a:lnTo>
                    <a:pt x="1841" y="1587"/>
                  </a:lnTo>
                  <a:cubicBezTo>
                    <a:pt x="3067" y="635"/>
                    <a:pt x="1798" y="1"/>
                    <a:pt x="1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3" name="Google Shape;2513;p77"/>
            <p:cNvSpPr/>
            <p:nvPr/>
          </p:nvSpPr>
          <p:spPr>
            <a:xfrm>
              <a:off x="2099607" y="3395483"/>
              <a:ext cx="51698" cy="23808"/>
            </a:xfrm>
            <a:custGeom>
              <a:avLst/>
              <a:gdLst/>
              <a:ahLst/>
              <a:cxnLst/>
              <a:rect l="l" t="t" r="r" b="b"/>
              <a:pathLst>
                <a:path w="2369" h="1091" extrusionOk="0">
                  <a:moveTo>
                    <a:pt x="952" y="1"/>
                  </a:moveTo>
                  <a:lnTo>
                    <a:pt x="0" y="529"/>
                  </a:lnTo>
                  <a:cubicBezTo>
                    <a:pt x="0" y="529"/>
                    <a:pt x="524" y="1090"/>
                    <a:pt x="1215" y="1090"/>
                  </a:cubicBezTo>
                  <a:cubicBezTo>
                    <a:pt x="1572" y="1090"/>
                    <a:pt x="1973" y="941"/>
                    <a:pt x="2369" y="487"/>
                  </a:cubicBezTo>
                  <a:lnTo>
                    <a:pt x="9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4" name="Google Shape;2514;p77"/>
            <p:cNvSpPr/>
            <p:nvPr/>
          </p:nvSpPr>
          <p:spPr>
            <a:xfrm>
              <a:off x="2215444" y="3661115"/>
              <a:ext cx="56324" cy="47311"/>
            </a:xfrm>
            <a:custGeom>
              <a:avLst/>
              <a:gdLst/>
              <a:ahLst/>
              <a:cxnLst/>
              <a:rect l="l" t="t" r="r" b="b"/>
              <a:pathLst>
                <a:path w="2581" h="2168" extrusionOk="0">
                  <a:moveTo>
                    <a:pt x="1252" y="1"/>
                  </a:moveTo>
                  <a:cubicBezTo>
                    <a:pt x="581" y="1"/>
                    <a:pt x="1" y="476"/>
                    <a:pt x="1" y="476"/>
                  </a:cubicBezTo>
                  <a:lnTo>
                    <a:pt x="762" y="2168"/>
                  </a:lnTo>
                  <a:lnTo>
                    <a:pt x="2581" y="941"/>
                  </a:lnTo>
                  <a:cubicBezTo>
                    <a:pt x="2198" y="217"/>
                    <a:pt x="1704" y="1"/>
                    <a:pt x="1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5" name="Google Shape;2515;p77"/>
            <p:cNvSpPr/>
            <p:nvPr/>
          </p:nvSpPr>
          <p:spPr>
            <a:xfrm>
              <a:off x="2321614" y="3587483"/>
              <a:ext cx="44321" cy="49864"/>
            </a:xfrm>
            <a:custGeom>
              <a:avLst/>
              <a:gdLst/>
              <a:ahLst/>
              <a:cxnLst/>
              <a:rect l="l" t="t" r="r" b="b"/>
              <a:pathLst>
                <a:path w="2031" h="2285" extrusionOk="0">
                  <a:moveTo>
                    <a:pt x="1184" y="1"/>
                  </a:moveTo>
                  <a:cubicBezTo>
                    <a:pt x="1184" y="1"/>
                    <a:pt x="0" y="741"/>
                    <a:pt x="825" y="2285"/>
                  </a:cubicBezTo>
                  <a:lnTo>
                    <a:pt x="2030" y="146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6" name="Google Shape;2516;p77"/>
            <p:cNvSpPr/>
            <p:nvPr/>
          </p:nvSpPr>
          <p:spPr>
            <a:xfrm>
              <a:off x="2229760" y="3670106"/>
              <a:ext cx="22172" cy="21277"/>
            </a:xfrm>
            <a:custGeom>
              <a:avLst/>
              <a:gdLst/>
              <a:ahLst/>
              <a:cxnLst/>
              <a:rect l="l" t="t" r="r" b="b"/>
              <a:pathLst>
                <a:path w="1016" h="975" extrusionOk="0">
                  <a:moveTo>
                    <a:pt x="529" y="0"/>
                  </a:moveTo>
                  <a:cubicBezTo>
                    <a:pt x="275" y="0"/>
                    <a:pt x="21" y="212"/>
                    <a:pt x="21" y="487"/>
                  </a:cubicBezTo>
                  <a:cubicBezTo>
                    <a:pt x="0" y="741"/>
                    <a:pt x="233" y="973"/>
                    <a:pt x="508" y="973"/>
                  </a:cubicBezTo>
                  <a:cubicBezTo>
                    <a:pt x="519" y="974"/>
                    <a:pt x="529" y="975"/>
                    <a:pt x="540" y="975"/>
                  </a:cubicBezTo>
                  <a:cubicBezTo>
                    <a:pt x="783" y="975"/>
                    <a:pt x="1015" y="751"/>
                    <a:pt x="1015" y="508"/>
                  </a:cubicBezTo>
                  <a:cubicBezTo>
                    <a:pt x="1015" y="212"/>
                    <a:pt x="804" y="0"/>
                    <a:pt x="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7" name="Google Shape;2517;p77"/>
            <p:cNvSpPr/>
            <p:nvPr/>
          </p:nvSpPr>
          <p:spPr>
            <a:xfrm>
              <a:off x="2338221" y="3601297"/>
              <a:ext cx="22128" cy="21757"/>
            </a:xfrm>
            <a:custGeom>
              <a:avLst/>
              <a:gdLst/>
              <a:ahLst/>
              <a:cxnLst/>
              <a:rect l="l" t="t" r="r" b="b"/>
              <a:pathLst>
                <a:path w="1014" h="997" extrusionOk="0">
                  <a:moveTo>
                    <a:pt x="540" y="1"/>
                  </a:moveTo>
                  <a:cubicBezTo>
                    <a:pt x="530" y="1"/>
                    <a:pt x="519" y="1"/>
                    <a:pt x="508" y="2"/>
                  </a:cubicBezTo>
                  <a:cubicBezTo>
                    <a:pt x="233" y="2"/>
                    <a:pt x="0" y="214"/>
                    <a:pt x="0" y="489"/>
                  </a:cubicBezTo>
                  <a:cubicBezTo>
                    <a:pt x="0" y="742"/>
                    <a:pt x="212" y="996"/>
                    <a:pt x="487" y="996"/>
                  </a:cubicBezTo>
                  <a:cubicBezTo>
                    <a:pt x="741" y="996"/>
                    <a:pt x="973" y="785"/>
                    <a:pt x="973" y="510"/>
                  </a:cubicBezTo>
                  <a:cubicBezTo>
                    <a:pt x="1014" y="226"/>
                    <a:pt x="783" y="1"/>
                    <a:pt x="5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8" name="Google Shape;2518;p77"/>
            <p:cNvSpPr/>
            <p:nvPr/>
          </p:nvSpPr>
          <p:spPr>
            <a:xfrm>
              <a:off x="2112068" y="3399040"/>
              <a:ext cx="24943" cy="14010"/>
            </a:xfrm>
            <a:custGeom>
              <a:avLst/>
              <a:gdLst/>
              <a:ahLst/>
              <a:cxnLst/>
              <a:rect l="l" t="t" r="r" b="b"/>
              <a:pathLst>
                <a:path w="1143" h="642" extrusionOk="0">
                  <a:moveTo>
                    <a:pt x="679" y="0"/>
                  </a:moveTo>
                  <a:cubicBezTo>
                    <a:pt x="650" y="0"/>
                    <a:pt x="621" y="2"/>
                    <a:pt x="592" y="7"/>
                  </a:cubicBezTo>
                  <a:cubicBezTo>
                    <a:pt x="254" y="7"/>
                    <a:pt x="0" y="155"/>
                    <a:pt x="0" y="324"/>
                  </a:cubicBezTo>
                  <a:cubicBezTo>
                    <a:pt x="0" y="472"/>
                    <a:pt x="254" y="641"/>
                    <a:pt x="550" y="641"/>
                  </a:cubicBezTo>
                  <a:cubicBezTo>
                    <a:pt x="867" y="641"/>
                    <a:pt x="1142" y="493"/>
                    <a:pt x="1142" y="324"/>
                  </a:cubicBezTo>
                  <a:cubicBezTo>
                    <a:pt x="1142" y="154"/>
                    <a:pt x="922" y="0"/>
                    <a:pt x="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9" name="Google Shape;2519;p77"/>
            <p:cNvSpPr/>
            <p:nvPr/>
          </p:nvSpPr>
          <p:spPr>
            <a:xfrm>
              <a:off x="2006378" y="3455497"/>
              <a:ext cx="26776" cy="24725"/>
            </a:xfrm>
            <a:custGeom>
              <a:avLst/>
              <a:gdLst/>
              <a:ahLst/>
              <a:cxnLst/>
              <a:rect l="l" t="t" r="r" b="b"/>
              <a:pathLst>
                <a:path w="1227" h="1133" extrusionOk="0">
                  <a:moveTo>
                    <a:pt x="613" y="0"/>
                  </a:moveTo>
                  <a:cubicBezTo>
                    <a:pt x="571" y="0"/>
                    <a:pt x="529" y="21"/>
                    <a:pt x="486" y="21"/>
                  </a:cubicBezTo>
                  <a:cubicBezTo>
                    <a:pt x="190" y="85"/>
                    <a:pt x="0" y="402"/>
                    <a:pt x="63" y="698"/>
                  </a:cubicBezTo>
                  <a:cubicBezTo>
                    <a:pt x="101" y="940"/>
                    <a:pt x="350" y="1132"/>
                    <a:pt x="611" y="1132"/>
                  </a:cubicBezTo>
                  <a:cubicBezTo>
                    <a:pt x="647" y="1132"/>
                    <a:pt x="683" y="1129"/>
                    <a:pt x="719" y="1121"/>
                  </a:cubicBezTo>
                  <a:cubicBezTo>
                    <a:pt x="1015" y="1058"/>
                    <a:pt x="1227" y="740"/>
                    <a:pt x="1142" y="444"/>
                  </a:cubicBezTo>
                  <a:cubicBezTo>
                    <a:pt x="1121" y="190"/>
                    <a:pt x="888" y="0"/>
                    <a:pt x="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0" name="Google Shape;2520;p77"/>
            <p:cNvSpPr/>
            <p:nvPr/>
          </p:nvSpPr>
          <p:spPr>
            <a:xfrm>
              <a:off x="2097293" y="3448557"/>
              <a:ext cx="33716" cy="22172"/>
            </a:xfrm>
            <a:custGeom>
              <a:avLst/>
              <a:gdLst/>
              <a:ahLst/>
              <a:cxnLst/>
              <a:rect l="l" t="t" r="r" b="b"/>
              <a:pathLst>
                <a:path w="1545" h="1016" extrusionOk="0">
                  <a:moveTo>
                    <a:pt x="783" y="1"/>
                  </a:moveTo>
                  <a:cubicBezTo>
                    <a:pt x="339" y="1"/>
                    <a:pt x="0" y="212"/>
                    <a:pt x="0" y="508"/>
                  </a:cubicBezTo>
                  <a:cubicBezTo>
                    <a:pt x="0" y="783"/>
                    <a:pt x="318" y="1016"/>
                    <a:pt x="762" y="1016"/>
                  </a:cubicBezTo>
                  <a:cubicBezTo>
                    <a:pt x="1206" y="1016"/>
                    <a:pt x="1544" y="805"/>
                    <a:pt x="1544" y="508"/>
                  </a:cubicBezTo>
                  <a:cubicBezTo>
                    <a:pt x="1544" y="233"/>
                    <a:pt x="1227" y="1"/>
                    <a:pt x="7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1" name="Google Shape;2521;p77"/>
            <p:cNvSpPr/>
            <p:nvPr/>
          </p:nvSpPr>
          <p:spPr>
            <a:xfrm>
              <a:off x="2241763" y="3571967"/>
              <a:ext cx="36945" cy="37120"/>
            </a:xfrm>
            <a:custGeom>
              <a:avLst/>
              <a:gdLst/>
              <a:ahLst/>
              <a:cxnLst/>
              <a:rect l="l" t="t" r="r" b="b"/>
              <a:pathLst>
                <a:path w="1693" h="1701" extrusionOk="0">
                  <a:moveTo>
                    <a:pt x="748" y="1"/>
                  </a:moveTo>
                  <a:cubicBezTo>
                    <a:pt x="664" y="1"/>
                    <a:pt x="583" y="19"/>
                    <a:pt x="508" y="56"/>
                  </a:cubicBezTo>
                  <a:cubicBezTo>
                    <a:pt x="148" y="289"/>
                    <a:pt x="0" y="775"/>
                    <a:pt x="212" y="1135"/>
                  </a:cubicBezTo>
                  <a:cubicBezTo>
                    <a:pt x="358" y="1493"/>
                    <a:pt x="654" y="1700"/>
                    <a:pt x="947" y="1700"/>
                  </a:cubicBezTo>
                  <a:cubicBezTo>
                    <a:pt x="1035" y="1700"/>
                    <a:pt x="1123" y="1681"/>
                    <a:pt x="1206" y="1642"/>
                  </a:cubicBezTo>
                  <a:cubicBezTo>
                    <a:pt x="1565" y="1431"/>
                    <a:pt x="1692" y="944"/>
                    <a:pt x="1481" y="564"/>
                  </a:cubicBezTo>
                  <a:cubicBezTo>
                    <a:pt x="1349" y="218"/>
                    <a:pt x="103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2" name="Google Shape;2522;p77"/>
            <p:cNvSpPr/>
            <p:nvPr/>
          </p:nvSpPr>
          <p:spPr>
            <a:xfrm>
              <a:off x="2028529" y="3362727"/>
              <a:ext cx="129233" cy="139991"/>
            </a:xfrm>
            <a:custGeom>
              <a:avLst/>
              <a:gdLst/>
              <a:ahLst/>
              <a:cxnLst/>
              <a:rect l="l" t="t" r="r" b="b"/>
              <a:pathLst>
                <a:path w="5922" h="6415" extrusionOk="0">
                  <a:moveTo>
                    <a:pt x="1290" y="0"/>
                  </a:moveTo>
                  <a:lnTo>
                    <a:pt x="0" y="2263"/>
                  </a:lnTo>
                  <a:lnTo>
                    <a:pt x="3067" y="5499"/>
                  </a:lnTo>
                  <a:cubicBezTo>
                    <a:pt x="3067" y="5499"/>
                    <a:pt x="3857" y="6414"/>
                    <a:pt x="4596" y="6414"/>
                  </a:cubicBezTo>
                  <a:cubicBezTo>
                    <a:pt x="4770" y="6414"/>
                    <a:pt x="4940" y="6364"/>
                    <a:pt x="5097" y="6239"/>
                  </a:cubicBezTo>
                  <a:cubicBezTo>
                    <a:pt x="5922" y="5583"/>
                    <a:pt x="4759" y="4336"/>
                    <a:pt x="4526" y="3997"/>
                  </a:cubicBezTo>
                  <a:cubicBezTo>
                    <a:pt x="4272" y="3638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3" name="Google Shape;2523;p77"/>
            <p:cNvSpPr/>
            <p:nvPr/>
          </p:nvSpPr>
          <p:spPr>
            <a:xfrm>
              <a:off x="2018839" y="3348869"/>
              <a:ext cx="43863" cy="70181"/>
            </a:xfrm>
            <a:custGeom>
              <a:avLst/>
              <a:gdLst/>
              <a:ahLst/>
              <a:cxnLst/>
              <a:rect l="l" t="t" r="r" b="b"/>
              <a:pathLst>
                <a:path w="2010" h="3216" extrusionOk="0">
                  <a:moveTo>
                    <a:pt x="2009" y="1"/>
                  </a:moveTo>
                  <a:cubicBezTo>
                    <a:pt x="1946" y="1"/>
                    <a:pt x="1755" y="847"/>
                    <a:pt x="1206" y="1777"/>
                  </a:cubicBezTo>
                  <a:cubicBezTo>
                    <a:pt x="973" y="2158"/>
                    <a:pt x="698" y="2517"/>
                    <a:pt x="381" y="2835"/>
                  </a:cubicBezTo>
                  <a:lnTo>
                    <a:pt x="0" y="3215"/>
                  </a:lnTo>
                  <a:cubicBezTo>
                    <a:pt x="169" y="3152"/>
                    <a:pt x="338" y="3046"/>
                    <a:pt x="465" y="2898"/>
                  </a:cubicBezTo>
                  <a:cubicBezTo>
                    <a:pt x="804" y="2581"/>
                    <a:pt x="1100" y="2221"/>
                    <a:pt x="1332" y="1819"/>
                  </a:cubicBezTo>
                  <a:cubicBezTo>
                    <a:pt x="1586" y="1418"/>
                    <a:pt x="1734" y="995"/>
                    <a:pt x="1861" y="550"/>
                  </a:cubicBezTo>
                  <a:cubicBezTo>
                    <a:pt x="1946" y="360"/>
                    <a:pt x="2009" y="191"/>
                    <a:pt x="200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4" name="Google Shape;2524;p77"/>
            <p:cNvSpPr/>
            <p:nvPr/>
          </p:nvSpPr>
          <p:spPr>
            <a:xfrm>
              <a:off x="1112807" y="3623492"/>
              <a:ext cx="330022" cy="270468"/>
            </a:xfrm>
            <a:custGeom>
              <a:avLst/>
              <a:gdLst/>
              <a:ahLst/>
              <a:cxnLst/>
              <a:rect l="l" t="t" r="r" b="b"/>
              <a:pathLst>
                <a:path w="15123" h="12394" extrusionOk="0">
                  <a:moveTo>
                    <a:pt x="15123" y="0"/>
                  </a:moveTo>
                  <a:lnTo>
                    <a:pt x="15123" y="0"/>
                  </a:lnTo>
                  <a:cubicBezTo>
                    <a:pt x="15058" y="16"/>
                    <a:pt x="15018" y="57"/>
                    <a:pt x="15003" y="57"/>
                  </a:cubicBezTo>
                  <a:cubicBezTo>
                    <a:pt x="14998" y="57"/>
                    <a:pt x="14996" y="53"/>
                    <a:pt x="14996" y="43"/>
                  </a:cubicBezTo>
                  <a:lnTo>
                    <a:pt x="14552" y="423"/>
                  </a:lnTo>
                  <a:lnTo>
                    <a:pt x="12923" y="1756"/>
                  </a:lnTo>
                  <a:cubicBezTo>
                    <a:pt x="11548" y="2898"/>
                    <a:pt x="9708" y="4463"/>
                    <a:pt x="7614" y="6197"/>
                  </a:cubicBezTo>
                  <a:cubicBezTo>
                    <a:pt x="5521" y="7953"/>
                    <a:pt x="3617" y="9518"/>
                    <a:pt x="2243" y="10617"/>
                  </a:cubicBezTo>
                  <a:cubicBezTo>
                    <a:pt x="1566" y="11167"/>
                    <a:pt x="1016" y="11590"/>
                    <a:pt x="614" y="11907"/>
                  </a:cubicBezTo>
                  <a:lnTo>
                    <a:pt x="170" y="12267"/>
                  </a:lnTo>
                  <a:cubicBezTo>
                    <a:pt x="106" y="12309"/>
                    <a:pt x="64" y="12330"/>
                    <a:pt x="1" y="12394"/>
                  </a:cubicBezTo>
                  <a:cubicBezTo>
                    <a:pt x="64" y="12373"/>
                    <a:pt x="106" y="12330"/>
                    <a:pt x="170" y="12288"/>
                  </a:cubicBezTo>
                  <a:lnTo>
                    <a:pt x="635" y="11971"/>
                  </a:lnTo>
                  <a:cubicBezTo>
                    <a:pt x="1037" y="11675"/>
                    <a:pt x="1608" y="11252"/>
                    <a:pt x="2306" y="10702"/>
                  </a:cubicBezTo>
                  <a:cubicBezTo>
                    <a:pt x="3702" y="9645"/>
                    <a:pt x="5626" y="8058"/>
                    <a:pt x="7699" y="6345"/>
                  </a:cubicBezTo>
                  <a:cubicBezTo>
                    <a:pt x="9751" y="4611"/>
                    <a:pt x="11633" y="3025"/>
                    <a:pt x="12986" y="1862"/>
                  </a:cubicBezTo>
                  <a:lnTo>
                    <a:pt x="14573" y="487"/>
                  </a:lnTo>
                  <a:lnTo>
                    <a:pt x="14996" y="127"/>
                  </a:lnTo>
                  <a:cubicBezTo>
                    <a:pt x="15038" y="106"/>
                    <a:pt x="15080" y="43"/>
                    <a:pt x="1512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5" name="Google Shape;2525;p77"/>
            <p:cNvSpPr/>
            <p:nvPr/>
          </p:nvSpPr>
          <p:spPr>
            <a:xfrm>
              <a:off x="1548048" y="2693476"/>
              <a:ext cx="308330" cy="567734"/>
            </a:xfrm>
            <a:custGeom>
              <a:avLst/>
              <a:gdLst/>
              <a:ahLst/>
              <a:cxnLst/>
              <a:rect l="l" t="t" r="r" b="b"/>
              <a:pathLst>
                <a:path w="14129" h="26016" extrusionOk="0">
                  <a:moveTo>
                    <a:pt x="1" y="1"/>
                  </a:moveTo>
                  <a:lnTo>
                    <a:pt x="847" y="19669"/>
                  </a:lnTo>
                  <a:cubicBezTo>
                    <a:pt x="995" y="23159"/>
                    <a:pt x="3829" y="25930"/>
                    <a:pt x="7318" y="26014"/>
                  </a:cubicBezTo>
                  <a:cubicBezTo>
                    <a:pt x="7370" y="26015"/>
                    <a:pt x="7421" y="26016"/>
                    <a:pt x="7472" y="26016"/>
                  </a:cubicBezTo>
                  <a:cubicBezTo>
                    <a:pt x="11145" y="26016"/>
                    <a:pt x="14128" y="23024"/>
                    <a:pt x="14107" y="19352"/>
                  </a:cubicBezTo>
                  <a:lnTo>
                    <a:pt x="14002" y="2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6" name="Google Shape;2526;p77"/>
            <p:cNvSpPr/>
            <p:nvPr/>
          </p:nvSpPr>
          <p:spPr>
            <a:xfrm>
              <a:off x="1904573" y="2352402"/>
              <a:ext cx="239807" cy="269879"/>
            </a:xfrm>
            <a:custGeom>
              <a:avLst/>
              <a:gdLst/>
              <a:ahLst/>
              <a:cxnLst/>
              <a:rect l="l" t="t" r="r" b="b"/>
              <a:pathLst>
                <a:path w="10989" h="12367" extrusionOk="0">
                  <a:moveTo>
                    <a:pt x="4454" y="0"/>
                  </a:moveTo>
                  <a:lnTo>
                    <a:pt x="393" y="85"/>
                  </a:lnTo>
                  <a:cubicBezTo>
                    <a:pt x="393" y="85"/>
                    <a:pt x="1" y="12367"/>
                    <a:pt x="3224" y="12367"/>
                  </a:cubicBezTo>
                  <a:cubicBezTo>
                    <a:pt x="3820" y="12367"/>
                    <a:pt x="4538" y="11948"/>
                    <a:pt x="5405" y="10956"/>
                  </a:cubicBezTo>
                  <a:cubicBezTo>
                    <a:pt x="10989" y="4568"/>
                    <a:pt x="4454" y="0"/>
                    <a:pt x="4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7" name="Google Shape;2527;p77"/>
            <p:cNvSpPr/>
            <p:nvPr/>
          </p:nvSpPr>
          <p:spPr>
            <a:xfrm>
              <a:off x="1314039" y="2335314"/>
              <a:ext cx="263114" cy="353568"/>
            </a:xfrm>
            <a:custGeom>
              <a:avLst/>
              <a:gdLst/>
              <a:ahLst/>
              <a:cxnLst/>
              <a:rect l="l" t="t" r="r" b="b"/>
              <a:pathLst>
                <a:path w="12057" h="16202" extrusionOk="0">
                  <a:moveTo>
                    <a:pt x="12056" y="1"/>
                  </a:moveTo>
                  <a:lnTo>
                    <a:pt x="12056" y="1"/>
                  </a:lnTo>
                  <a:cubicBezTo>
                    <a:pt x="1" y="3342"/>
                    <a:pt x="8968" y="15567"/>
                    <a:pt x="8968" y="15567"/>
                  </a:cubicBezTo>
                  <a:lnTo>
                    <a:pt x="11464" y="16201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8" name="Google Shape;2528;p77"/>
            <p:cNvSpPr/>
            <p:nvPr/>
          </p:nvSpPr>
          <p:spPr>
            <a:xfrm>
              <a:off x="1535587" y="2398034"/>
              <a:ext cx="493407" cy="569655"/>
            </a:xfrm>
            <a:custGeom>
              <a:avLst/>
              <a:gdLst/>
              <a:ahLst/>
              <a:cxnLst/>
              <a:rect l="l" t="t" r="r" b="b"/>
              <a:pathLst>
                <a:path w="22610" h="26104" extrusionOk="0">
                  <a:moveTo>
                    <a:pt x="17242" y="1"/>
                  </a:moveTo>
                  <a:cubicBezTo>
                    <a:pt x="17192" y="1"/>
                    <a:pt x="17141" y="1"/>
                    <a:pt x="17089" y="3"/>
                  </a:cubicBezTo>
                  <a:lnTo>
                    <a:pt x="2792" y="341"/>
                  </a:lnTo>
                  <a:cubicBezTo>
                    <a:pt x="1227" y="363"/>
                    <a:pt x="1" y="1653"/>
                    <a:pt x="43" y="3218"/>
                  </a:cubicBezTo>
                  <a:lnTo>
                    <a:pt x="318" y="15484"/>
                  </a:lnTo>
                  <a:cubicBezTo>
                    <a:pt x="464" y="21412"/>
                    <a:pt x="5327" y="26104"/>
                    <a:pt x="11228" y="26104"/>
                  </a:cubicBezTo>
                  <a:cubicBezTo>
                    <a:pt x="11306" y="26104"/>
                    <a:pt x="11385" y="26103"/>
                    <a:pt x="11464" y="26101"/>
                  </a:cubicBezTo>
                  <a:lnTo>
                    <a:pt x="11844" y="26101"/>
                  </a:lnTo>
                  <a:cubicBezTo>
                    <a:pt x="17851" y="25953"/>
                    <a:pt x="22609" y="20962"/>
                    <a:pt x="22482" y="14998"/>
                  </a:cubicBezTo>
                  <a:lnTo>
                    <a:pt x="22250" y="4910"/>
                  </a:lnTo>
                  <a:cubicBezTo>
                    <a:pt x="22167" y="2190"/>
                    <a:pt x="19944" y="1"/>
                    <a:pt x="1724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9" name="Google Shape;2529;p77"/>
            <p:cNvSpPr/>
            <p:nvPr/>
          </p:nvSpPr>
          <p:spPr>
            <a:xfrm>
              <a:off x="1747446" y="2633921"/>
              <a:ext cx="39717" cy="38822"/>
            </a:xfrm>
            <a:custGeom>
              <a:avLst/>
              <a:gdLst/>
              <a:ahLst/>
              <a:cxnLst/>
              <a:rect l="l" t="t" r="r" b="b"/>
              <a:pathLst>
                <a:path w="1820" h="1779" extrusionOk="0">
                  <a:moveTo>
                    <a:pt x="913" y="0"/>
                  </a:moveTo>
                  <a:cubicBezTo>
                    <a:pt x="463" y="0"/>
                    <a:pt x="62" y="354"/>
                    <a:pt x="21" y="847"/>
                  </a:cubicBezTo>
                  <a:cubicBezTo>
                    <a:pt x="0" y="1334"/>
                    <a:pt x="381" y="1757"/>
                    <a:pt x="867" y="1778"/>
                  </a:cubicBezTo>
                  <a:cubicBezTo>
                    <a:pt x="881" y="1778"/>
                    <a:pt x="895" y="1779"/>
                    <a:pt x="908" y="1779"/>
                  </a:cubicBezTo>
                  <a:cubicBezTo>
                    <a:pt x="1377" y="1779"/>
                    <a:pt x="1777" y="1425"/>
                    <a:pt x="1798" y="932"/>
                  </a:cubicBezTo>
                  <a:cubicBezTo>
                    <a:pt x="1819" y="445"/>
                    <a:pt x="1459" y="22"/>
                    <a:pt x="952" y="1"/>
                  </a:cubicBezTo>
                  <a:cubicBezTo>
                    <a:pt x="939" y="1"/>
                    <a:pt x="926" y="0"/>
                    <a:pt x="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0" name="Google Shape;2530;p77"/>
            <p:cNvSpPr/>
            <p:nvPr/>
          </p:nvSpPr>
          <p:spPr>
            <a:xfrm>
              <a:off x="1930215" y="2629774"/>
              <a:ext cx="40175" cy="38822"/>
            </a:xfrm>
            <a:custGeom>
              <a:avLst/>
              <a:gdLst/>
              <a:ahLst/>
              <a:cxnLst/>
              <a:rect l="l" t="t" r="r" b="b"/>
              <a:pathLst>
                <a:path w="1841" h="1779" extrusionOk="0">
                  <a:moveTo>
                    <a:pt x="915" y="0"/>
                  </a:moveTo>
                  <a:cubicBezTo>
                    <a:pt x="465" y="0"/>
                    <a:pt x="63" y="373"/>
                    <a:pt x="43" y="847"/>
                  </a:cubicBezTo>
                  <a:cubicBezTo>
                    <a:pt x="0" y="1333"/>
                    <a:pt x="381" y="1756"/>
                    <a:pt x="889" y="1777"/>
                  </a:cubicBezTo>
                  <a:cubicBezTo>
                    <a:pt x="902" y="1778"/>
                    <a:pt x="915" y="1778"/>
                    <a:pt x="928" y="1778"/>
                  </a:cubicBezTo>
                  <a:cubicBezTo>
                    <a:pt x="1377" y="1778"/>
                    <a:pt x="1777" y="1425"/>
                    <a:pt x="1798" y="932"/>
                  </a:cubicBezTo>
                  <a:cubicBezTo>
                    <a:pt x="1840" y="466"/>
                    <a:pt x="1439" y="43"/>
                    <a:pt x="952" y="1"/>
                  </a:cubicBezTo>
                  <a:cubicBezTo>
                    <a:pt x="940" y="0"/>
                    <a:pt x="927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1" name="Google Shape;2531;p77"/>
            <p:cNvSpPr/>
            <p:nvPr/>
          </p:nvSpPr>
          <p:spPr>
            <a:xfrm>
              <a:off x="1856366" y="2684245"/>
              <a:ext cx="44780" cy="75724"/>
            </a:xfrm>
            <a:custGeom>
              <a:avLst/>
              <a:gdLst/>
              <a:ahLst/>
              <a:cxnLst/>
              <a:rect l="l" t="t" r="r" b="b"/>
              <a:pathLst>
                <a:path w="2052" h="3470" fill="none" extrusionOk="0">
                  <a:moveTo>
                    <a:pt x="1692" y="1"/>
                  </a:moveTo>
                  <a:lnTo>
                    <a:pt x="2052" y="2115"/>
                  </a:lnTo>
                  <a:cubicBezTo>
                    <a:pt x="2052" y="2115"/>
                    <a:pt x="1904" y="3469"/>
                    <a:pt x="0" y="2983"/>
                  </a:cubicBezTo>
                </a:path>
              </a:pathLst>
            </a:custGeom>
            <a:noFill/>
            <a:ln w="19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2" name="Google Shape;2532;p77"/>
            <p:cNvSpPr/>
            <p:nvPr/>
          </p:nvSpPr>
          <p:spPr>
            <a:xfrm>
              <a:off x="1698977" y="2539295"/>
              <a:ext cx="124170" cy="41114"/>
            </a:xfrm>
            <a:custGeom>
              <a:avLst/>
              <a:gdLst/>
              <a:ahLst/>
              <a:cxnLst/>
              <a:rect l="l" t="t" r="r" b="b"/>
              <a:pathLst>
                <a:path w="5690" h="1884" extrusionOk="0">
                  <a:moveTo>
                    <a:pt x="4823" y="1"/>
                  </a:moveTo>
                  <a:cubicBezTo>
                    <a:pt x="4809" y="1"/>
                    <a:pt x="4795" y="1"/>
                    <a:pt x="4780" y="2"/>
                  </a:cubicBezTo>
                  <a:lnTo>
                    <a:pt x="804" y="277"/>
                  </a:lnTo>
                  <a:cubicBezTo>
                    <a:pt x="339" y="298"/>
                    <a:pt x="0" y="700"/>
                    <a:pt x="22" y="1144"/>
                  </a:cubicBezTo>
                  <a:cubicBezTo>
                    <a:pt x="64" y="1546"/>
                    <a:pt x="339" y="1821"/>
                    <a:pt x="720" y="1884"/>
                  </a:cubicBezTo>
                  <a:lnTo>
                    <a:pt x="868" y="1884"/>
                  </a:lnTo>
                  <a:lnTo>
                    <a:pt x="4886" y="1651"/>
                  </a:lnTo>
                  <a:cubicBezTo>
                    <a:pt x="5351" y="1609"/>
                    <a:pt x="5690" y="1228"/>
                    <a:pt x="5669" y="763"/>
                  </a:cubicBezTo>
                  <a:cubicBezTo>
                    <a:pt x="5627" y="332"/>
                    <a:pt x="5288" y="1"/>
                    <a:pt x="4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3" name="Google Shape;2533;p77"/>
            <p:cNvSpPr/>
            <p:nvPr/>
          </p:nvSpPr>
          <p:spPr>
            <a:xfrm>
              <a:off x="1914983" y="2533709"/>
              <a:ext cx="90476" cy="39324"/>
            </a:xfrm>
            <a:custGeom>
              <a:avLst/>
              <a:gdLst/>
              <a:ahLst/>
              <a:cxnLst/>
              <a:rect l="l" t="t" r="r" b="b"/>
              <a:pathLst>
                <a:path w="4146" h="1802" extrusionOk="0">
                  <a:moveTo>
                    <a:pt x="3311" y="0"/>
                  </a:moveTo>
                  <a:cubicBezTo>
                    <a:pt x="3286" y="0"/>
                    <a:pt x="3261" y="2"/>
                    <a:pt x="3236" y="4"/>
                  </a:cubicBezTo>
                  <a:lnTo>
                    <a:pt x="783" y="152"/>
                  </a:lnTo>
                  <a:cubicBezTo>
                    <a:pt x="339" y="173"/>
                    <a:pt x="0" y="575"/>
                    <a:pt x="22" y="1019"/>
                  </a:cubicBezTo>
                  <a:cubicBezTo>
                    <a:pt x="64" y="1421"/>
                    <a:pt x="360" y="1738"/>
                    <a:pt x="741" y="1802"/>
                  </a:cubicBezTo>
                  <a:lnTo>
                    <a:pt x="889" y="1802"/>
                  </a:lnTo>
                  <a:lnTo>
                    <a:pt x="3342" y="1632"/>
                  </a:lnTo>
                  <a:cubicBezTo>
                    <a:pt x="3807" y="1611"/>
                    <a:pt x="4146" y="1209"/>
                    <a:pt x="4125" y="765"/>
                  </a:cubicBezTo>
                  <a:cubicBezTo>
                    <a:pt x="4085" y="345"/>
                    <a:pt x="3742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4" name="Google Shape;2534;p77"/>
            <p:cNvSpPr/>
            <p:nvPr/>
          </p:nvSpPr>
          <p:spPr>
            <a:xfrm>
              <a:off x="1779745" y="2781642"/>
              <a:ext cx="157406" cy="56673"/>
            </a:xfrm>
            <a:custGeom>
              <a:avLst/>
              <a:gdLst/>
              <a:ahLst/>
              <a:cxnLst/>
              <a:rect l="l" t="t" r="r" b="b"/>
              <a:pathLst>
                <a:path w="7213" h="2597" extrusionOk="0">
                  <a:moveTo>
                    <a:pt x="7213" y="0"/>
                  </a:moveTo>
                  <a:lnTo>
                    <a:pt x="1" y="402"/>
                  </a:lnTo>
                  <a:cubicBezTo>
                    <a:pt x="1" y="402"/>
                    <a:pt x="709" y="2597"/>
                    <a:pt x="3735" y="2597"/>
                  </a:cubicBezTo>
                  <a:cubicBezTo>
                    <a:pt x="4057" y="2597"/>
                    <a:pt x="4404" y="2572"/>
                    <a:pt x="4780" y="2517"/>
                  </a:cubicBezTo>
                  <a:cubicBezTo>
                    <a:pt x="7001" y="2200"/>
                    <a:pt x="7213" y="0"/>
                    <a:pt x="7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5" name="Google Shape;2535;p77"/>
            <p:cNvSpPr/>
            <p:nvPr/>
          </p:nvSpPr>
          <p:spPr>
            <a:xfrm>
              <a:off x="1485743" y="2132250"/>
              <a:ext cx="575547" cy="554313"/>
            </a:xfrm>
            <a:custGeom>
              <a:avLst/>
              <a:gdLst/>
              <a:ahLst/>
              <a:cxnLst/>
              <a:rect l="l" t="t" r="r" b="b"/>
              <a:pathLst>
                <a:path w="26374" h="25401" extrusionOk="0">
                  <a:moveTo>
                    <a:pt x="16362" y="1"/>
                  </a:moveTo>
                  <a:cubicBezTo>
                    <a:pt x="13229" y="1"/>
                    <a:pt x="10067" y="1232"/>
                    <a:pt x="8693" y="3828"/>
                  </a:cubicBezTo>
                  <a:cubicBezTo>
                    <a:pt x="8270" y="4589"/>
                    <a:pt x="7995" y="5245"/>
                    <a:pt x="7805" y="5858"/>
                  </a:cubicBezTo>
                  <a:cubicBezTo>
                    <a:pt x="6663" y="8777"/>
                    <a:pt x="4167" y="9306"/>
                    <a:pt x="4167" y="9306"/>
                  </a:cubicBezTo>
                  <a:lnTo>
                    <a:pt x="4336" y="9581"/>
                  </a:lnTo>
                  <a:cubicBezTo>
                    <a:pt x="4205" y="9552"/>
                    <a:pt x="4077" y="9539"/>
                    <a:pt x="3951" y="9539"/>
                  </a:cubicBezTo>
                  <a:cubicBezTo>
                    <a:pt x="1457" y="9539"/>
                    <a:pt x="0" y="14868"/>
                    <a:pt x="0" y="14868"/>
                  </a:cubicBezTo>
                  <a:lnTo>
                    <a:pt x="2306" y="24047"/>
                  </a:lnTo>
                  <a:lnTo>
                    <a:pt x="4992" y="25400"/>
                  </a:lnTo>
                  <a:lnTo>
                    <a:pt x="6176" y="25358"/>
                  </a:lnTo>
                  <a:lnTo>
                    <a:pt x="6091" y="20451"/>
                  </a:lnTo>
                  <a:cubicBezTo>
                    <a:pt x="6091" y="20451"/>
                    <a:pt x="8333" y="18146"/>
                    <a:pt x="7974" y="14931"/>
                  </a:cubicBezTo>
                  <a:lnTo>
                    <a:pt x="9158" y="14720"/>
                  </a:lnTo>
                  <a:cubicBezTo>
                    <a:pt x="9316" y="14695"/>
                    <a:pt x="9478" y="14683"/>
                    <a:pt x="9639" y="14683"/>
                  </a:cubicBezTo>
                  <a:cubicBezTo>
                    <a:pt x="10020" y="14683"/>
                    <a:pt x="10403" y="14749"/>
                    <a:pt x="10744" y="14868"/>
                  </a:cubicBezTo>
                  <a:cubicBezTo>
                    <a:pt x="11985" y="15349"/>
                    <a:pt x="14576" y="16187"/>
                    <a:pt x="17140" y="16187"/>
                  </a:cubicBezTo>
                  <a:cubicBezTo>
                    <a:pt x="18859" y="16187"/>
                    <a:pt x="20566" y="15810"/>
                    <a:pt x="21848" y="14699"/>
                  </a:cubicBezTo>
                  <a:cubicBezTo>
                    <a:pt x="25782" y="11273"/>
                    <a:pt x="26374" y="5879"/>
                    <a:pt x="22990" y="2390"/>
                  </a:cubicBezTo>
                  <a:cubicBezTo>
                    <a:pt x="21459" y="821"/>
                    <a:pt x="18920" y="1"/>
                    <a:pt x="16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6" name="Google Shape;2536;p77"/>
            <p:cNvSpPr/>
            <p:nvPr/>
          </p:nvSpPr>
          <p:spPr>
            <a:xfrm>
              <a:off x="1441901" y="2611312"/>
              <a:ext cx="154634" cy="152387"/>
            </a:xfrm>
            <a:custGeom>
              <a:avLst/>
              <a:gdLst/>
              <a:ahLst/>
              <a:cxnLst/>
              <a:rect l="l" t="t" r="r" b="b"/>
              <a:pathLst>
                <a:path w="7086" h="6983" extrusionOk="0">
                  <a:moveTo>
                    <a:pt x="3527" y="0"/>
                  </a:moveTo>
                  <a:cubicBezTo>
                    <a:pt x="3500" y="0"/>
                    <a:pt x="3474" y="0"/>
                    <a:pt x="3448" y="1"/>
                  </a:cubicBezTo>
                  <a:cubicBezTo>
                    <a:pt x="1523" y="22"/>
                    <a:pt x="0" y="1651"/>
                    <a:pt x="43" y="3575"/>
                  </a:cubicBezTo>
                  <a:cubicBezTo>
                    <a:pt x="63" y="5462"/>
                    <a:pt x="1628" y="6982"/>
                    <a:pt x="3502" y="6982"/>
                  </a:cubicBezTo>
                  <a:cubicBezTo>
                    <a:pt x="3540" y="6982"/>
                    <a:pt x="3579" y="6982"/>
                    <a:pt x="3617" y="6980"/>
                  </a:cubicBezTo>
                  <a:cubicBezTo>
                    <a:pt x="5541" y="6959"/>
                    <a:pt x="7085" y="5352"/>
                    <a:pt x="7022" y="3427"/>
                  </a:cubicBezTo>
                  <a:cubicBezTo>
                    <a:pt x="6980" y="1508"/>
                    <a:pt x="5436" y="0"/>
                    <a:pt x="352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CF6E9E5C-511F-AEC7-CA6E-1DA6ACA0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1958" y="1799029"/>
            <a:ext cx="9808084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2">
            <a:extLst>
              <a:ext uri="{FF2B5EF4-FFF2-40B4-BE49-F238E27FC236}">
                <a16:creationId xmlns:a16="http://schemas.microsoft.com/office/drawing/2014/main" id="{0CF3F6B7-83E5-4E63-907E-9B0279704BA9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Enquadramento Fiscal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765C8E-34A2-47C2-8958-EFD9229B7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49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8252BD-D825-B1F7-EEF6-91A050A6E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2161" y="2169160"/>
            <a:ext cx="5370208" cy="44348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principais momentos de investimento ocorrem no início da atividade. 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 também uma necessidade anual de reforçar a quantidade de máquinas de venda automática.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quinto ano há um reforço na frota com a aquisição de mais uma carrinha.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E5DF7CA9-9DD8-293B-8887-075D4D68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8438" y="1516721"/>
            <a:ext cx="3212264" cy="48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5E10C195-3DCF-4C9D-9A8E-EFC258261065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13240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Orçamento de Investimento em Ativos Fixos Tangíveis e Intangíveis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F88688-52D7-47E4-84C2-25CF67940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49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64FA93-B629-F240-9FF3-A428FAE3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5978"/>
            <a:ext cx="11201513" cy="4434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100" dirty="0">
                <a:latin typeface="Times New Roman" panose="02020603050405020304" pitchFamily="18" charset="0"/>
              </a:rPr>
              <a:t>O objetivo do mapa realizado é demonstrar os </a:t>
            </a:r>
            <a:r>
              <a:rPr lang="pt-PT" sz="2100" dirty="0" err="1">
                <a:latin typeface="Times New Roman" panose="02020603050405020304" pitchFamily="18" charset="0"/>
              </a:rPr>
              <a:t>outflows</a:t>
            </a:r>
            <a:r>
              <a:rPr lang="pt-PT" sz="2100" dirty="0">
                <a:latin typeface="Times New Roman" panose="02020603050405020304" pitchFamily="18" charset="0"/>
              </a:rPr>
              <a:t> relativos ao crédito solicitado, o primeiro investimento é maioritariamente para AFT, sendo este referente a 70% do investimento. </a:t>
            </a:r>
          </a:p>
        </p:txBody>
      </p:sp>
      <p:pic>
        <p:nvPicPr>
          <p:cNvPr id="4" name="Imagem 3" descr="Uma imagem com texto, interior, captura de ecrã, vários&#10;&#10;Descrição gerada automaticamente">
            <a:extLst>
              <a:ext uri="{FF2B5EF4-FFF2-40B4-BE49-F238E27FC236}">
                <a16:creationId xmlns:a16="http://schemas.microsoft.com/office/drawing/2014/main" id="{74CCFE43-3829-9363-694A-74133C26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400" y="3323964"/>
            <a:ext cx="9855200" cy="32768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38169B89-D75F-401D-B8E6-A268E874C446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13240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de Financiamento e Cobertura de Investimento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462625-58B3-44C8-88DE-63EA1774AB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59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8EF2AF-878D-C039-A687-7F0CB8198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229" y="4121786"/>
            <a:ext cx="10621539" cy="18250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Será necessário adquirir matérias-primas, nomeadamente todos os ingredientes implicados em cada receita e embalagens. As suas quantidades estão dependentes da quantidade produzida em função da procura nas vertentes de venda.</a:t>
            </a:r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05712A-1A29-7177-5FF7-702AB2EBD7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7" y="2598077"/>
            <a:ext cx="11300384" cy="10338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A04FAEA-F7BA-4666-8049-E51C81F54DE3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13240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 dos Mercadorias Vendidos e das Matérias Consumidas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8A436E-8B06-4CC3-8E80-1D88AB8E6D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741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284FC7-FCFD-3402-3689-EEA13F873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818721"/>
            <a:ext cx="3365500" cy="44348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gastos de </a:t>
            </a:r>
            <a:r>
              <a:rPr lang="pt-PT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FSE’s</a:t>
            </a: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correspondem a serviços especializados, materiais, energias e fluídos, deslocações e serviços diversos necessários à atividade normal da empresa.</a:t>
            </a:r>
          </a:p>
          <a:p>
            <a:endParaRPr lang="pt-PT" dirty="0"/>
          </a:p>
        </p:txBody>
      </p:sp>
      <p:pic>
        <p:nvPicPr>
          <p:cNvPr id="9" name="Imagem 8" descr="Uma imagem com texto, captura de ecrã, monitor, ecrã&#10;&#10;Descrição gerada automaticamente">
            <a:extLst>
              <a:ext uri="{FF2B5EF4-FFF2-40B4-BE49-F238E27FC236}">
                <a16:creationId xmlns:a16="http://schemas.microsoft.com/office/drawing/2014/main" id="{D7A12E12-BE74-B4F9-9CC0-A61B10B13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52" y="1818721"/>
            <a:ext cx="7625548" cy="4221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32EA5D48-95D8-4263-804F-7CF4C8C28092}"/>
              </a:ext>
            </a:extLst>
          </p:cNvPr>
          <p:cNvSpPr txBox="1">
            <a:spLocks/>
          </p:cNvSpPr>
          <p:nvPr/>
        </p:nvSpPr>
        <p:spPr>
          <a:xfrm>
            <a:off x="929092" y="644451"/>
            <a:ext cx="9980208" cy="887632"/>
          </a:xfrm>
          <a:prstGeom prst="rect">
            <a:avLst/>
          </a:prstGeom>
        </p:spPr>
        <p:txBody>
          <a:bodyPr vert="horz" lIns="0" rIns="0" bIns="0" rtlCol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Gastos de Fornecimentos e Serviços Externos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6065E3-BF4D-4EE2-A9F2-6BC5422BE2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15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41"/>
          <p:cNvGrpSpPr/>
          <p:nvPr/>
        </p:nvGrpSpPr>
        <p:grpSpPr>
          <a:xfrm>
            <a:off x="1410816" y="321911"/>
            <a:ext cx="795601" cy="798223"/>
            <a:chOff x="1492272" y="1549837"/>
            <a:chExt cx="975001" cy="978213"/>
          </a:xfrm>
        </p:grpSpPr>
        <p:sp>
          <p:nvSpPr>
            <p:cNvPr id="728" name="Google Shape;728;p41"/>
            <p:cNvSpPr/>
            <p:nvPr/>
          </p:nvSpPr>
          <p:spPr>
            <a:xfrm>
              <a:off x="1610340" y="1676149"/>
              <a:ext cx="727129" cy="728806"/>
            </a:xfrm>
            <a:custGeom>
              <a:avLst/>
              <a:gdLst/>
              <a:ahLst/>
              <a:cxnLst/>
              <a:rect l="l" t="t" r="r" b="b"/>
              <a:pathLst>
                <a:path w="5204" h="5216" extrusionOk="0">
                  <a:moveTo>
                    <a:pt x="2608" y="1346"/>
                  </a:moveTo>
                  <a:cubicBezTo>
                    <a:pt x="3287" y="1346"/>
                    <a:pt x="3858" y="1906"/>
                    <a:pt x="3858" y="2597"/>
                  </a:cubicBezTo>
                  <a:cubicBezTo>
                    <a:pt x="3858" y="3275"/>
                    <a:pt x="3298" y="3847"/>
                    <a:pt x="2608" y="3847"/>
                  </a:cubicBezTo>
                  <a:cubicBezTo>
                    <a:pt x="1917" y="3847"/>
                    <a:pt x="1358" y="3299"/>
                    <a:pt x="1358" y="2597"/>
                  </a:cubicBezTo>
                  <a:cubicBezTo>
                    <a:pt x="1358" y="1906"/>
                    <a:pt x="1905" y="1346"/>
                    <a:pt x="2608" y="1346"/>
                  </a:cubicBezTo>
                  <a:close/>
                  <a:moveTo>
                    <a:pt x="2608" y="1"/>
                  </a:moveTo>
                  <a:cubicBezTo>
                    <a:pt x="1179" y="1"/>
                    <a:pt x="0" y="1168"/>
                    <a:pt x="0" y="2608"/>
                  </a:cubicBezTo>
                  <a:cubicBezTo>
                    <a:pt x="0" y="4037"/>
                    <a:pt x="1155" y="5216"/>
                    <a:pt x="2608" y="5216"/>
                  </a:cubicBezTo>
                  <a:cubicBezTo>
                    <a:pt x="4037" y="5216"/>
                    <a:pt x="5203" y="4037"/>
                    <a:pt x="5203" y="2608"/>
                  </a:cubicBezTo>
                  <a:cubicBezTo>
                    <a:pt x="5203" y="1180"/>
                    <a:pt x="4049" y="1"/>
                    <a:pt x="2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879869" y="1549837"/>
              <a:ext cx="203020" cy="217971"/>
            </a:xfrm>
            <a:custGeom>
              <a:avLst/>
              <a:gdLst/>
              <a:ahLst/>
              <a:cxnLst/>
              <a:rect l="l" t="t" r="r" b="b"/>
              <a:pathLst>
                <a:path w="1453" h="1560" extrusionOk="0">
                  <a:moveTo>
                    <a:pt x="203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560"/>
                  </a:lnTo>
                  <a:lnTo>
                    <a:pt x="1453" y="1560"/>
                  </a:lnTo>
                  <a:lnTo>
                    <a:pt x="1453" y="191"/>
                  </a:lnTo>
                  <a:cubicBezTo>
                    <a:pt x="1453" y="95"/>
                    <a:pt x="1358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1878192" y="2308403"/>
              <a:ext cx="201344" cy="219648"/>
            </a:xfrm>
            <a:custGeom>
              <a:avLst/>
              <a:gdLst/>
              <a:ahLst/>
              <a:cxnLst/>
              <a:rect l="l" t="t" r="r" b="b"/>
              <a:pathLst>
                <a:path w="1441" h="1572" extrusionOk="0">
                  <a:moveTo>
                    <a:pt x="0" y="0"/>
                  </a:moveTo>
                  <a:lnTo>
                    <a:pt x="0" y="1370"/>
                  </a:lnTo>
                  <a:cubicBezTo>
                    <a:pt x="0" y="1477"/>
                    <a:pt x="96" y="1572"/>
                    <a:pt x="191" y="1572"/>
                  </a:cubicBezTo>
                  <a:lnTo>
                    <a:pt x="1250" y="1572"/>
                  </a:lnTo>
                  <a:cubicBezTo>
                    <a:pt x="1358" y="1572"/>
                    <a:pt x="1441" y="1477"/>
                    <a:pt x="1429" y="1370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1492272" y="1937434"/>
              <a:ext cx="217971" cy="201344"/>
            </a:xfrm>
            <a:custGeom>
              <a:avLst/>
              <a:gdLst/>
              <a:ahLst/>
              <a:cxnLst/>
              <a:rect l="l" t="t" r="r" b="b"/>
              <a:pathLst>
                <a:path w="1560" h="1441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1250"/>
                  </a:lnTo>
                  <a:cubicBezTo>
                    <a:pt x="0" y="1346"/>
                    <a:pt x="83" y="1441"/>
                    <a:pt x="191" y="1441"/>
                  </a:cubicBezTo>
                  <a:lnTo>
                    <a:pt x="1560" y="1441"/>
                  </a:lnTo>
                  <a:lnTo>
                    <a:pt x="1560" y="1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2249162" y="1940508"/>
              <a:ext cx="218111" cy="199946"/>
            </a:xfrm>
            <a:custGeom>
              <a:avLst/>
              <a:gdLst/>
              <a:ahLst/>
              <a:cxnLst/>
              <a:rect l="l" t="t" r="r" b="b"/>
              <a:pathLst>
                <a:path w="1561" h="1431" extrusionOk="0">
                  <a:moveTo>
                    <a:pt x="1388" y="1"/>
                  </a:moveTo>
                  <a:cubicBezTo>
                    <a:pt x="1382" y="1"/>
                    <a:pt x="1376" y="1"/>
                    <a:pt x="1370" y="2"/>
                  </a:cubicBezTo>
                  <a:lnTo>
                    <a:pt x="0" y="2"/>
                  </a:lnTo>
                  <a:lnTo>
                    <a:pt x="0" y="1431"/>
                  </a:lnTo>
                  <a:lnTo>
                    <a:pt x="1370" y="1431"/>
                  </a:lnTo>
                  <a:cubicBezTo>
                    <a:pt x="1465" y="1431"/>
                    <a:pt x="1560" y="1347"/>
                    <a:pt x="1560" y="1240"/>
                  </a:cubicBezTo>
                  <a:lnTo>
                    <a:pt x="1560" y="181"/>
                  </a:lnTo>
                  <a:cubicBezTo>
                    <a:pt x="1560" y="80"/>
                    <a:pt x="1477" y="1"/>
                    <a:pt x="1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1572055" y="1633812"/>
              <a:ext cx="287973" cy="283781"/>
            </a:xfrm>
            <a:custGeom>
              <a:avLst/>
              <a:gdLst/>
              <a:ahLst/>
              <a:cxnLst/>
              <a:rect l="l" t="t" r="r" b="b"/>
              <a:pathLst>
                <a:path w="2061" h="2031" extrusionOk="0">
                  <a:moveTo>
                    <a:pt x="955" y="0"/>
                  </a:moveTo>
                  <a:cubicBezTo>
                    <a:pt x="905" y="0"/>
                    <a:pt x="858" y="18"/>
                    <a:pt x="822" y="54"/>
                  </a:cubicBezTo>
                  <a:lnTo>
                    <a:pt x="72" y="804"/>
                  </a:lnTo>
                  <a:cubicBezTo>
                    <a:pt x="1" y="875"/>
                    <a:pt x="1" y="995"/>
                    <a:pt x="72" y="1066"/>
                  </a:cubicBezTo>
                  <a:lnTo>
                    <a:pt x="1048" y="2030"/>
                  </a:lnTo>
                  <a:lnTo>
                    <a:pt x="2060" y="1018"/>
                  </a:lnTo>
                  <a:lnTo>
                    <a:pt x="1096" y="54"/>
                  </a:lnTo>
                  <a:cubicBezTo>
                    <a:pt x="1054" y="18"/>
                    <a:pt x="1004" y="0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099377" y="2158618"/>
              <a:ext cx="286297" cy="285458"/>
            </a:xfrm>
            <a:custGeom>
              <a:avLst/>
              <a:gdLst/>
              <a:ahLst/>
              <a:cxnLst/>
              <a:rect l="l" t="t" r="r" b="b"/>
              <a:pathLst>
                <a:path w="2049" h="2043" extrusionOk="0">
                  <a:moveTo>
                    <a:pt x="1013" y="1"/>
                  </a:moveTo>
                  <a:lnTo>
                    <a:pt x="1" y="1013"/>
                  </a:lnTo>
                  <a:lnTo>
                    <a:pt x="965" y="1989"/>
                  </a:lnTo>
                  <a:cubicBezTo>
                    <a:pt x="1001" y="2025"/>
                    <a:pt x="1049" y="2043"/>
                    <a:pt x="1096" y="2043"/>
                  </a:cubicBezTo>
                  <a:cubicBezTo>
                    <a:pt x="1144" y="2043"/>
                    <a:pt x="1191" y="2025"/>
                    <a:pt x="1227" y="1989"/>
                  </a:cubicBezTo>
                  <a:lnTo>
                    <a:pt x="1977" y="1239"/>
                  </a:lnTo>
                  <a:cubicBezTo>
                    <a:pt x="2049" y="1168"/>
                    <a:pt x="2049" y="1049"/>
                    <a:pt x="1977" y="977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2099377" y="1633812"/>
              <a:ext cx="286297" cy="283781"/>
            </a:xfrm>
            <a:custGeom>
              <a:avLst/>
              <a:gdLst/>
              <a:ahLst/>
              <a:cxnLst/>
              <a:rect l="l" t="t" r="r" b="b"/>
              <a:pathLst>
                <a:path w="2049" h="2031" extrusionOk="0">
                  <a:moveTo>
                    <a:pt x="1096" y="0"/>
                  </a:moveTo>
                  <a:cubicBezTo>
                    <a:pt x="1049" y="0"/>
                    <a:pt x="1001" y="18"/>
                    <a:pt x="965" y="54"/>
                  </a:cubicBezTo>
                  <a:lnTo>
                    <a:pt x="1" y="1018"/>
                  </a:lnTo>
                  <a:lnTo>
                    <a:pt x="1013" y="2030"/>
                  </a:lnTo>
                  <a:lnTo>
                    <a:pt x="1977" y="1066"/>
                  </a:lnTo>
                  <a:cubicBezTo>
                    <a:pt x="2049" y="995"/>
                    <a:pt x="2049" y="875"/>
                    <a:pt x="1977" y="804"/>
                  </a:cubicBezTo>
                  <a:lnTo>
                    <a:pt x="1227" y="54"/>
                  </a:lnTo>
                  <a:cubicBezTo>
                    <a:pt x="1191" y="18"/>
                    <a:pt x="1144" y="0"/>
                    <a:pt x="1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70378" y="2158618"/>
              <a:ext cx="287973" cy="285458"/>
            </a:xfrm>
            <a:custGeom>
              <a:avLst/>
              <a:gdLst/>
              <a:ahLst/>
              <a:cxnLst/>
              <a:rect l="l" t="t" r="r" b="b"/>
              <a:pathLst>
                <a:path w="2061" h="2043" extrusionOk="0">
                  <a:moveTo>
                    <a:pt x="1048" y="1"/>
                  </a:moveTo>
                  <a:lnTo>
                    <a:pt x="72" y="977"/>
                  </a:lnTo>
                  <a:cubicBezTo>
                    <a:pt x="1" y="1049"/>
                    <a:pt x="1" y="1168"/>
                    <a:pt x="72" y="1239"/>
                  </a:cubicBezTo>
                  <a:lnTo>
                    <a:pt x="822" y="1989"/>
                  </a:lnTo>
                  <a:cubicBezTo>
                    <a:pt x="864" y="2025"/>
                    <a:pt x="914" y="2043"/>
                    <a:pt x="962" y="2043"/>
                  </a:cubicBezTo>
                  <a:cubicBezTo>
                    <a:pt x="1010" y="2043"/>
                    <a:pt x="1054" y="2025"/>
                    <a:pt x="1084" y="1989"/>
                  </a:cubicBezTo>
                  <a:lnTo>
                    <a:pt x="2060" y="1013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37" name="Google Shape;737;p41"/>
          <p:cNvSpPr/>
          <p:nvPr/>
        </p:nvSpPr>
        <p:spPr>
          <a:xfrm>
            <a:off x="746533" y="921033"/>
            <a:ext cx="10291200" cy="5426800"/>
          </a:xfrm>
          <a:prstGeom prst="roundRect">
            <a:avLst>
              <a:gd name="adj" fmla="val 5291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8" name="Google Shape;738;p41"/>
          <p:cNvSpPr/>
          <p:nvPr/>
        </p:nvSpPr>
        <p:spPr>
          <a:xfrm>
            <a:off x="951025" y="718999"/>
            <a:ext cx="10291200" cy="5426800"/>
          </a:xfrm>
          <a:prstGeom prst="roundRect">
            <a:avLst>
              <a:gd name="adj" fmla="val 529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739" name="Google Shape;739;p41"/>
          <p:cNvGrpSpPr/>
          <p:nvPr/>
        </p:nvGrpSpPr>
        <p:grpSpPr>
          <a:xfrm>
            <a:off x="1450264" y="4178981"/>
            <a:ext cx="2400160" cy="1383188"/>
            <a:chOff x="465188" y="3203413"/>
            <a:chExt cx="1857709" cy="1070579"/>
          </a:xfrm>
        </p:grpSpPr>
        <p:sp>
          <p:nvSpPr>
            <p:cNvPr id="740" name="Google Shape;740;p41"/>
            <p:cNvSpPr/>
            <p:nvPr/>
          </p:nvSpPr>
          <p:spPr>
            <a:xfrm>
              <a:off x="465188" y="3203413"/>
              <a:ext cx="1857709" cy="1070579"/>
            </a:xfrm>
            <a:custGeom>
              <a:avLst/>
              <a:gdLst/>
              <a:ahLst/>
              <a:cxnLst/>
              <a:rect l="l" t="t" r="r" b="b"/>
              <a:pathLst>
                <a:path w="24361" h="14039" fill="none" extrusionOk="0">
                  <a:moveTo>
                    <a:pt x="23825" y="14038"/>
                  </a:moveTo>
                  <a:lnTo>
                    <a:pt x="537" y="14038"/>
                  </a:lnTo>
                  <a:cubicBezTo>
                    <a:pt x="239" y="14038"/>
                    <a:pt x="1" y="13800"/>
                    <a:pt x="1" y="13503"/>
                  </a:cubicBezTo>
                  <a:lnTo>
                    <a:pt x="1" y="537"/>
                  </a:lnTo>
                  <a:cubicBezTo>
                    <a:pt x="1" y="239"/>
                    <a:pt x="239" y="1"/>
                    <a:pt x="537" y="1"/>
                  </a:cubicBezTo>
                  <a:lnTo>
                    <a:pt x="23825" y="1"/>
                  </a:lnTo>
                  <a:cubicBezTo>
                    <a:pt x="24123" y="1"/>
                    <a:pt x="24361" y="239"/>
                    <a:pt x="24361" y="537"/>
                  </a:cubicBezTo>
                  <a:lnTo>
                    <a:pt x="24361" y="13503"/>
                  </a:lnTo>
                  <a:cubicBezTo>
                    <a:pt x="24349" y="13800"/>
                    <a:pt x="24111" y="14038"/>
                    <a:pt x="23825" y="140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433958" y="3258851"/>
              <a:ext cx="849051" cy="780877"/>
            </a:xfrm>
            <a:custGeom>
              <a:avLst/>
              <a:gdLst/>
              <a:ahLst/>
              <a:cxnLst/>
              <a:rect l="l" t="t" r="r" b="b"/>
              <a:pathLst>
                <a:path w="11134" h="10240" fill="none" extrusionOk="0">
                  <a:moveTo>
                    <a:pt x="10871" y="10240"/>
                  </a:moveTo>
                  <a:lnTo>
                    <a:pt x="275" y="10240"/>
                  </a:lnTo>
                  <a:cubicBezTo>
                    <a:pt x="120" y="10240"/>
                    <a:pt x="1" y="10120"/>
                    <a:pt x="1" y="9966"/>
                  </a:cubicBezTo>
                  <a:lnTo>
                    <a:pt x="1" y="262"/>
                  </a:lnTo>
                  <a:cubicBezTo>
                    <a:pt x="1" y="119"/>
                    <a:pt x="120" y="0"/>
                    <a:pt x="275" y="0"/>
                  </a:cubicBezTo>
                  <a:lnTo>
                    <a:pt x="10871" y="0"/>
                  </a:lnTo>
                  <a:cubicBezTo>
                    <a:pt x="11014" y="0"/>
                    <a:pt x="11133" y="119"/>
                    <a:pt x="11133" y="262"/>
                  </a:cubicBezTo>
                  <a:lnTo>
                    <a:pt x="11133" y="9966"/>
                  </a:lnTo>
                  <a:cubicBezTo>
                    <a:pt x="11133" y="10120"/>
                    <a:pt x="11014" y="10240"/>
                    <a:pt x="10871" y="102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523865" y="3579361"/>
              <a:ext cx="671981" cy="360469"/>
            </a:xfrm>
            <a:custGeom>
              <a:avLst/>
              <a:gdLst/>
              <a:ahLst/>
              <a:cxnLst/>
              <a:rect l="l" t="t" r="r" b="b"/>
              <a:pathLst>
                <a:path w="8812" h="4727" fill="none" extrusionOk="0">
                  <a:moveTo>
                    <a:pt x="8537" y="4727"/>
                  </a:moveTo>
                  <a:lnTo>
                    <a:pt x="262" y="4727"/>
                  </a:lnTo>
                  <a:cubicBezTo>
                    <a:pt x="120" y="4727"/>
                    <a:pt x="0" y="4608"/>
                    <a:pt x="0" y="4465"/>
                  </a:cubicBezTo>
                  <a:lnTo>
                    <a:pt x="0" y="262"/>
                  </a:lnTo>
                  <a:cubicBezTo>
                    <a:pt x="0" y="119"/>
                    <a:pt x="120" y="0"/>
                    <a:pt x="262" y="0"/>
                  </a:cubicBezTo>
                  <a:lnTo>
                    <a:pt x="8537" y="0"/>
                  </a:lnTo>
                  <a:cubicBezTo>
                    <a:pt x="8692" y="0"/>
                    <a:pt x="8811" y="119"/>
                    <a:pt x="8811" y="262"/>
                  </a:cubicBezTo>
                  <a:lnTo>
                    <a:pt x="8811" y="4465"/>
                  </a:lnTo>
                  <a:cubicBezTo>
                    <a:pt x="8811" y="4608"/>
                    <a:pt x="8692" y="4727"/>
                    <a:pt x="8537" y="47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1300" y="3615659"/>
              <a:ext cx="322417" cy="321502"/>
            </a:xfrm>
            <a:custGeom>
              <a:avLst/>
              <a:gdLst/>
              <a:ahLst/>
              <a:cxnLst/>
              <a:rect l="l" t="t" r="r" b="b"/>
              <a:pathLst>
                <a:path w="4228" h="4216" fill="none" extrusionOk="0">
                  <a:moveTo>
                    <a:pt x="2548" y="238"/>
                  </a:moveTo>
                  <a:cubicBezTo>
                    <a:pt x="3584" y="477"/>
                    <a:pt x="4227" y="1512"/>
                    <a:pt x="3977" y="2548"/>
                  </a:cubicBezTo>
                  <a:cubicBezTo>
                    <a:pt x="3739" y="3584"/>
                    <a:pt x="2703" y="4215"/>
                    <a:pt x="1667" y="3977"/>
                  </a:cubicBezTo>
                  <a:cubicBezTo>
                    <a:pt x="643" y="3739"/>
                    <a:pt x="0" y="2703"/>
                    <a:pt x="239" y="1667"/>
                  </a:cubicBezTo>
                  <a:cubicBezTo>
                    <a:pt x="489" y="631"/>
                    <a:pt x="1513" y="0"/>
                    <a:pt x="2548" y="2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0" name="Google Shape;750;p41"/>
          <p:cNvSpPr txBox="1">
            <a:spLocks noGrp="1"/>
          </p:cNvSpPr>
          <p:nvPr>
            <p:ph type="title"/>
          </p:nvPr>
        </p:nvSpPr>
        <p:spPr>
          <a:xfrm>
            <a:off x="1524905" y="2873335"/>
            <a:ext cx="2448614" cy="6874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2" name="Google Shape;752;p41"/>
          <p:cNvSpPr txBox="1">
            <a:spLocks noGrp="1"/>
          </p:cNvSpPr>
          <p:nvPr>
            <p:ph type="subTitle" idx="2"/>
          </p:nvPr>
        </p:nvSpPr>
        <p:spPr>
          <a:xfrm>
            <a:off x="5300072" y="1996398"/>
            <a:ext cx="5551200" cy="3550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Marketing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Operações e Gestão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Investimento 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sp>
        <p:nvSpPr>
          <p:cNvPr id="769" name="Google Shape;769;p41"/>
          <p:cNvSpPr/>
          <p:nvPr/>
        </p:nvSpPr>
        <p:spPr>
          <a:xfrm>
            <a:off x="1826668" y="4251215"/>
            <a:ext cx="64083" cy="64195"/>
          </a:xfrm>
          <a:custGeom>
            <a:avLst/>
            <a:gdLst/>
            <a:ahLst/>
            <a:cxnLst/>
            <a:rect l="l" t="t" r="r" b="b"/>
            <a:pathLst>
              <a:path w="572" h="573" fill="none" extrusionOk="0">
                <a:moveTo>
                  <a:pt x="572" y="287"/>
                </a:moveTo>
                <a:cubicBezTo>
                  <a:pt x="572" y="441"/>
                  <a:pt x="453" y="572"/>
                  <a:pt x="286" y="572"/>
                </a:cubicBezTo>
                <a:cubicBezTo>
                  <a:pt x="143" y="572"/>
                  <a:pt x="0" y="453"/>
                  <a:pt x="0" y="287"/>
                </a:cubicBezTo>
                <a:cubicBezTo>
                  <a:pt x="0" y="144"/>
                  <a:pt x="119" y="1"/>
                  <a:pt x="286" y="1"/>
                </a:cubicBezTo>
                <a:cubicBezTo>
                  <a:pt x="453" y="1"/>
                  <a:pt x="572" y="144"/>
                  <a:pt x="572" y="287"/>
                </a:cubicBezTo>
                <a:close/>
              </a:path>
            </a:pathLst>
          </a:custGeom>
          <a:noFill/>
          <a:ln w="17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0" name="Google Shape;770;p41"/>
          <p:cNvGrpSpPr/>
          <p:nvPr/>
        </p:nvGrpSpPr>
        <p:grpSpPr>
          <a:xfrm>
            <a:off x="2760805" y="4531986"/>
            <a:ext cx="360745" cy="430452"/>
            <a:chOff x="1196810" y="3085088"/>
            <a:chExt cx="279215" cy="333167"/>
          </a:xfrm>
        </p:grpSpPr>
        <p:grpSp>
          <p:nvGrpSpPr>
            <p:cNvPr id="771" name="Google Shape;771;p41"/>
            <p:cNvGrpSpPr/>
            <p:nvPr/>
          </p:nvGrpSpPr>
          <p:grpSpPr>
            <a:xfrm>
              <a:off x="1196810" y="3085088"/>
              <a:ext cx="279215" cy="333167"/>
              <a:chOff x="1222485" y="3169613"/>
              <a:chExt cx="279215" cy="333167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1222485" y="3169613"/>
                <a:ext cx="279215" cy="281148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346" extrusionOk="0">
                    <a:moveTo>
                      <a:pt x="1" y="0"/>
                    </a:moveTo>
                    <a:lnTo>
                      <a:pt x="1" y="3346"/>
                    </a:lnTo>
                    <a:lnTo>
                      <a:pt x="3322" y="3346"/>
                    </a:lnTo>
                    <a:lnTo>
                      <a:pt x="3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22485" y="3405731"/>
                <a:ext cx="84109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55" extrusionOk="0">
                    <a:moveTo>
                      <a:pt x="1" y="0"/>
                    </a:moveTo>
                    <a:lnTo>
                      <a:pt x="1" y="1155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774" name="Google Shape;774;p41"/>
            <p:cNvSpPr/>
            <p:nvPr/>
          </p:nvSpPr>
          <p:spPr>
            <a:xfrm>
              <a:off x="1338902" y="3160125"/>
              <a:ext cx="19074" cy="137129"/>
            </a:xfrm>
            <a:custGeom>
              <a:avLst/>
              <a:gdLst/>
              <a:ahLst/>
              <a:cxnLst/>
              <a:rect l="l" t="t" r="r" b="b"/>
              <a:pathLst>
                <a:path w="227" h="1632" extrusionOk="0">
                  <a:moveTo>
                    <a:pt x="0" y="0"/>
                  </a:moveTo>
                  <a:lnTo>
                    <a:pt x="0" y="715"/>
                  </a:lnTo>
                  <a:lnTo>
                    <a:pt x="24" y="1107"/>
                  </a:lnTo>
                  <a:lnTo>
                    <a:pt x="203" y="1107"/>
                  </a:lnTo>
                  <a:lnTo>
                    <a:pt x="226" y="715"/>
                  </a:lnTo>
                  <a:lnTo>
                    <a:pt x="226" y="0"/>
                  </a:lnTo>
                  <a:close/>
                  <a:moveTo>
                    <a:pt x="0" y="1346"/>
                  </a:moveTo>
                  <a:lnTo>
                    <a:pt x="0" y="1631"/>
                  </a:lnTo>
                  <a:lnTo>
                    <a:pt x="226" y="1631"/>
                  </a:lnTo>
                  <a:lnTo>
                    <a:pt x="226" y="1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75" name="Google Shape;775;p41"/>
          <p:cNvGrpSpPr/>
          <p:nvPr/>
        </p:nvGrpSpPr>
        <p:grpSpPr>
          <a:xfrm>
            <a:off x="10645470" y="588079"/>
            <a:ext cx="1059825" cy="583623"/>
            <a:chOff x="8008762" y="251508"/>
            <a:chExt cx="928476" cy="511292"/>
          </a:xfrm>
        </p:grpSpPr>
        <p:sp>
          <p:nvSpPr>
            <p:cNvPr id="776" name="Google Shape;776;p41"/>
            <p:cNvSpPr/>
            <p:nvPr/>
          </p:nvSpPr>
          <p:spPr>
            <a:xfrm>
              <a:off x="8008762" y="251508"/>
              <a:ext cx="928476" cy="511292"/>
            </a:xfrm>
            <a:custGeom>
              <a:avLst/>
              <a:gdLst/>
              <a:ahLst/>
              <a:cxnLst/>
              <a:rect l="l" t="t" r="r" b="b"/>
              <a:pathLst>
                <a:path w="11050" h="6085" extrusionOk="0">
                  <a:moveTo>
                    <a:pt x="465" y="0"/>
                  </a:moveTo>
                  <a:cubicBezTo>
                    <a:pt x="203" y="0"/>
                    <a:pt x="0" y="203"/>
                    <a:pt x="0" y="465"/>
                  </a:cubicBezTo>
                  <a:lnTo>
                    <a:pt x="0" y="5620"/>
                  </a:lnTo>
                  <a:cubicBezTo>
                    <a:pt x="0" y="5882"/>
                    <a:pt x="215" y="6084"/>
                    <a:pt x="465" y="6084"/>
                  </a:cubicBezTo>
                  <a:lnTo>
                    <a:pt x="10573" y="6084"/>
                  </a:lnTo>
                  <a:cubicBezTo>
                    <a:pt x="10835" y="6084"/>
                    <a:pt x="11049" y="5882"/>
                    <a:pt x="11026" y="5620"/>
                  </a:cubicBezTo>
                  <a:lnTo>
                    <a:pt x="11026" y="465"/>
                  </a:lnTo>
                  <a:cubicBezTo>
                    <a:pt x="11026" y="203"/>
                    <a:pt x="10823" y="0"/>
                    <a:pt x="10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8156820" y="382508"/>
              <a:ext cx="591368" cy="289214"/>
            </a:xfrm>
            <a:custGeom>
              <a:avLst/>
              <a:gdLst/>
              <a:ahLst/>
              <a:cxnLst/>
              <a:rect l="l" t="t" r="r" b="b"/>
              <a:pathLst>
                <a:path w="7038" h="3442" fill="none" extrusionOk="0">
                  <a:moveTo>
                    <a:pt x="1" y="3442"/>
                  </a:moveTo>
                  <a:lnTo>
                    <a:pt x="2953" y="1061"/>
                  </a:lnTo>
                  <a:lnTo>
                    <a:pt x="4037" y="2263"/>
                  </a:lnTo>
                  <a:lnTo>
                    <a:pt x="7037" y="1"/>
                  </a:lnTo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78" name="Google Shape;778;p41"/>
          <p:cNvSpPr/>
          <p:nvPr/>
        </p:nvSpPr>
        <p:spPr>
          <a:xfrm>
            <a:off x="2530551" y="3555567"/>
            <a:ext cx="81448" cy="81560"/>
          </a:xfrm>
          <a:custGeom>
            <a:avLst/>
            <a:gdLst/>
            <a:ahLst/>
            <a:cxnLst/>
            <a:rect l="l" t="t" r="r" b="b"/>
            <a:pathLst>
              <a:path w="727" h="728" fill="none" extrusionOk="0">
                <a:moveTo>
                  <a:pt x="0" y="1"/>
                </a:moveTo>
                <a:lnTo>
                  <a:pt x="727" y="1"/>
                </a:lnTo>
                <a:lnTo>
                  <a:pt x="727" y="727"/>
                </a:lnTo>
                <a:lnTo>
                  <a:pt x="0" y="727"/>
                </a:lnTo>
                <a:close/>
              </a:path>
            </a:pathLst>
          </a:custGeom>
          <a:noFill/>
          <a:ln w="1775" cap="flat" cmpd="sng">
            <a:solidFill>
              <a:srgbClr val="E3B2B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9" name="Google Shape;779;p41"/>
          <p:cNvGrpSpPr/>
          <p:nvPr/>
        </p:nvGrpSpPr>
        <p:grpSpPr>
          <a:xfrm flipH="1">
            <a:off x="1348754" y="4400719"/>
            <a:ext cx="2326841" cy="1745701"/>
            <a:chOff x="685301" y="3459561"/>
            <a:chExt cx="1800961" cy="1351162"/>
          </a:xfrm>
        </p:grpSpPr>
        <p:sp>
          <p:nvSpPr>
            <p:cNvPr id="780" name="Google Shape;780;p41"/>
            <p:cNvSpPr/>
            <p:nvPr/>
          </p:nvSpPr>
          <p:spPr>
            <a:xfrm>
              <a:off x="1378618" y="4092122"/>
              <a:ext cx="322236" cy="702449"/>
            </a:xfrm>
            <a:custGeom>
              <a:avLst/>
              <a:gdLst/>
              <a:ahLst/>
              <a:cxnLst/>
              <a:rect l="l" t="t" r="r" b="b"/>
              <a:pathLst>
                <a:path w="3835" h="8360" extrusionOk="0">
                  <a:moveTo>
                    <a:pt x="2339" y="0"/>
                  </a:moveTo>
                  <a:cubicBezTo>
                    <a:pt x="2199" y="0"/>
                    <a:pt x="2058" y="20"/>
                    <a:pt x="1918" y="63"/>
                  </a:cubicBezTo>
                  <a:cubicBezTo>
                    <a:pt x="1370" y="217"/>
                    <a:pt x="1001" y="658"/>
                    <a:pt x="882" y="1170"/>
                  </a:cubicBezTo>
                  <a:lnTo>
                    <a:pt x="882" y="1194"/>
                  </a:lnTo>
                  <a:lnTo>
                    <a:pt x="1" y="8326"/>
                  </a:lnTo>
                  <a:lnTo>
                    <a:pt x="1311" y="8337"/>
                  </a:lnTo>
                  <a:cubicBezTo>
                    <a:pt x="1395" y="8353"/>
                    <a:pt x="1479" y="8360"/>
                    <a:pt x="1562" y="8360"/>
                  </a:cubicBezTo>
                  <a:cubicBezTo>
                    <a:pt x="2193" y="8360"/>
                    <a:pt x="2760" y="7933"/>
                    <a:pt x="2918" y="7302"/>
                  </a:cubicBezTo>
                  <a:lnTo>
                    <a:pt x="3799" y="1837"/>
                  </a:lnTo>
                  <a:lnTo>
                    <a:pt x="3799" y="1801"/>
                  </a:lnTo>
                  <a:lnTo>
                    <a:pt x="3799" y="1789"/>
                  </a:lnTo>
                  <a:cubicBezTo>
                    <a:pt x="3835" y="1551"/>
                    <a:pt x="3835" y="1313"/>
                    <a:pt x="3763" y="1075"/>
                  </a:cubicBezTo>
                  <a:cubicBezTo>
                    <a:pt x="3577" y="429"/>
                    <a:pt x="2981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527684" y="4065318"/>
              <a:ext cx="654387" cy="745386"/>
            </a:xfrm>
            <a:custGeom>
              <a:avLst/>
              <a:gdLst/>
              <a:ahLst/>
              <a:cxnLst/>
              <a:rect l="l" t="t" r="r" b="b"/>
              <a:pathLst>
                <a:path w="7788" h="8871" extrusionOk="0">
                  <a:moveTo>
                    <a:pt x="3894" y="1"/>
                  </a:moveTo>
                  <a:lnTo>
                    <a:pt x="299" y="334"/>
                  </a:lnTo>
                  <a:lnTo>
                    <a:pt x="1" y="8835"/>
                  </a:lnTo>
                  <a:lnTo>
                    <a:pt x="7454" y="8871"/>
                  </a:lnTo>
                  <a:lnTo>
                    <a:pt x="7788" y="39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729857" y="4062293"/>
              <a:ext cx="260141" cy="139145"/>
            </a:xfrm>
            <a:custGeom>
              <a:avLst/>
              <a:gdLst/>
              <a:ahLst/>
              <a:cxnLst/>
              <a:rect l="l" t="t" r="r" b="b"/>
              <a:pathLst>
                <a:path w="3096" h="1656" extrusionOk="0">
                  <a:moveTo>
                    <a:pt x="250" y="1"/>
                  </a:moveTo>
                  <a:cubicBezTo>
                    <a:pt x="119" y="1"/>
                    <a:pt x="0" y="96"/>
                    <a:pt x="0" y="227"/>
                  </a:cubicBezTo>
                  <a:cubicBezTo>
                    <a:pt x="0" y="691"/>
                    <a:pt x="286" y="1561"/>
                    <a:pt x="1429" y="1656"/>
                  </a:cubicBezTo>
                  <a:lnTo>
                    <a:pt x="1524" y="1656"/>
                  </a:lnTo>
                  <a:cubicBezTo>
                    <a:pt x="2060" y="1656"/>
                    <a:pt x="2977" y="1370"/>
                    <a:pt x="3084" y="275"/>
                  </a:cubicBezTo>
                  <a:cubicBezTo>
                    <a:pt x="3096" y="132"/>
                    <a:pt x="2989" y="37"/>
                    <a:pt x="2858" y="13"/>
                  </a:cubicBezTo>
                  <a:cubicBezTo>
                    <a:pt x="2849" y="12"/>
                    <a:pt x="2841" y="12"/>
                    <a:pt x="2834" y="12"/>
                  </a:cubicBezTo>
                  <a:cubicBezTo>
                    <a:pt x="2701" y="12"/>
                    <a:pt x="2594" y="104"/>
                    <a:pt x="2572" y="227"/>
                  </a:cubicBezTo>
                  <a:cubicBezTo>
                    <a:pt x="2483" y="1161"/>
                    <a:pt x="1678" y="1192"/>
                    <a:pt x="1494" y="1192"/>
                  </a:cubicBezTo>
                  <a:cubicBezTo>
                    <a:pt x="1481" y="1192"/>
                    <a:pt x="1471" y="1192"/>
                    <a:pt x="1465" y="1192"/>
                  </a:cubicBezTo>
                  <a:cubicBezTo>
                    <a:pt x="524" y="1132"/>
                    <a:pt x="512" y="334"/>
                    <a:pt x="512" y="239"/>
                  </a:cubicBezTo>
                  <a:cubicBezTo>
                    <a:pt x="512" y="108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768846" y="4678636"/>
              <a:ext cx="390212" cy="132087"/>
            </a:xfrm>
            <a:custGeom>
              <a:avLst/>
              <a:gdLst/>
              <a:ahLst/>
              <a:cxnLst/>
              <a:rect l="l" t="t" r="r" b="b"/>
              <a:pathLst>
                <a:path w="4644" h="1572" extrusionOk="0">
                  <a:moveTo>
                    <a:pt x="4644" y="0"/>
                  </a:moveTo>
                  <a:lnTo>
                    <a:pt x="108" y="464"/>
                  </a:lnTo>
                  <a:lnTo>
                    <a:pt x="0" y="1536"/>
                  </a:lnTo>
                  <a:lnTo>
                    <a:pt x="4584" y="1572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F2642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035972" y="4097332"/>
              <a:ext cx="450290" cy="664974"/>
            </a:xfrm>
            <a:custGeom>
              <a:avLst/>
              <a:gdLst/>
              <a:ahLst/>
              <a:cxnLst/>
              <a:rect l="l" t="t" r="r" b="b"/>
              <a:pathLst>
                <a:path w="5359" h="7914" extrusionOk="0">
                  <a:moveTo>
                    <a:pt x="1489" y="1"/>
                  </a:moveTo>
                  <a:cubicBezTo>
                    <a:pt x="679" y="1"/>
                    <a:pt x="0" y="667"/>
                    <a:pt x="0" y="1489"/>
                  </a:cubicBezTo>
                  <a:cubicBezTo>
                    <a:pt x="0" y="1739"/>
                    <a:pt x="60" y="1965"/>
                    <a:pt x="167" y="2179"/>
                  </a:cubicBezTo>
                  <a:lnTo>
                    <a:pt x="167" y="2191"/>
                  </a:lnTo>
                  <a:cubicBezTo>
                    <a:pt x="167" y="2203"/>
                    <a:pt x="179" y="2203"/>
                    <a:pt x="179" y="2215"/>
                  </a:cubicBezTo>
                  <a:lnTo>
                    <a:pt x="2548" y="7216"/>
                  </a:lnTo>
                  <a:cubicBezTo>
                    <a:pt x="2805" y="7662"/>
                    <a:pt x="3274" y="7914"/>
                    <a:pt x="3756" y="7914"/>
                  </a:cubicBezTo>
                  <a:cubicBezTo>
                    <a:pt x="3968" y="7914"/>
                    <a:pt x="4182" y="7865"/>
                    <a:pt x="4382" y="7763"/>
                  </a:cubicBezTo>
                  <a:cubicBezTo>
                    <a:pt x="5096" y="7418"/>
                    <a:pt x="5358" y="6549"/>
                    <a:pt x="5001" y="5870"/>
                  </a:cubicBezTo>
                  <a:lnTo>
                    <a:pt x="2822" y="810"/>
                  </a:lnTo>
                  <a:cubicBezTo>
                    <a:pt x="2822" y="786"/>
                    <a:pt x="2798" y="786"/>
                    <a:pt x="2798" y="775"/>
                  </a:cubicBezTo>
                  <a:cubicBezTo>
                    <a:pt x="2548" y="310"/>
                    <a:pt x="2060" y="1"/>
                    <a:pt x="1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733806" y="4643597"/>
              <a:ext cx="310220" cy="142170"/>
            </a:xfrm>
            <a:custGeom>
              <a:avLst/>
              <a:gdLst/>
              <a:ahLst/>
              <a:cxnLst/>
              <a:rect l="l" t="t" r="r" b="b"/>
              <a:pathLst>
                <a:path w="3692" h="1692" extrusionOk="0">
                  <a:moveTo>
                    <a:pt x="3692" y="0"/>
                  </a:moveTo>
                  <a:lnTo>
                    <a:pt x="203" y="512"/>
                  </a:lnTo>
                  <a:lnTo>
                    <a:pt x="1" y="1691"/>
                  </a:lnTo>
                  <a:lnTo>
                    <a:pt x="2799" y="1405"/>
                  </a:lnTo>
                  <a:lnTo>
                    <a:pt x="3692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547767" y="4653008"/>
              <a:ext cx="241152" cy="150993"/>
            </a:xfrm>
            <a:custGeom>
              <a:avLst/>
              <a:gdLst/>
              <a:ahLst/>
              <a:cxnLst/>
              <a:rect l="l" t="t" r="r" b="b"/>
              <a:pathLst>
                <a:path w="2870" h="1797" extrusionOk="0">
                  <a:moveTo>
                    <a:pt x="1425" y="1"/>
                  </a:moveTo>
                  <a:cubicBezTo>
                    <a:pt x="1094" y="1"/>
                    <a:pt x="760" y="116"/>
                    <a:pt x="488" y="341"/>
                  </a:cubicBezTo>
                  <a:cubicBezTo>
                    <a:pt x="0" y="746"/>
                    <a:pt x="12" y="1234"/>
                    <a:pt x="536" y="1579"/>
                  </a:cubicBezTo>
                  <a:cubicBezTo>
                    <a:pt x="761" y="1725"/>
                    <a:pt x="1047" y="1796"/>
                    <a:pt x="1340" y="1796"/>
                  </a:cubicBezTo>
                  <a:cubicBezTo>
                    <a:pt x="1715" y="1796"/>
                    <a:pt x="2101" y="1681"/>
                    <a:pt x="2381" y="1460"/>
                  </a:cubicBezTo>
                  <a:cubicBezTo>
                    <a:pt x="2870" y="1055"/>
                    <a:pt x="2703" y="567"/>
                    <a:pt x="2179" y="222"/>
                  </a:cubicBezTo>
                  <a:cubicBezTo>
                    <a:pt x="1952" y="74"/>
                    <a:pt x="1690" y="1"/>
                    <a:pt x="142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803885" y="4531168"/>
              <a:ext cx="677326" cy="267536"/>
            </a:xfrm>
            <a:custGeom>
              <a:avLst/>
              <a:gdLst/>
              <a:ahLst/>
              <a:cxnLst/>
              <a:rect l="l" t="t" r="r" b="b"/>
              <a:pathLst>
                <a:path w="8061" h="3184" extrusionOk="0">
                  <a:moveTo>
                    <a:pt x="6398" y="0"/>
                  </a:moveTo>
                  <a:cubicBezTo>
                    <a:pt x="6332" y="0"/>
                    <a:pt x="6267" y="6"/>
                    <a:pt x="6203" y="17"/>
                  </a:cubicBezTo>
                  <a:lnTo>
                    <a:pt x="0" y="981"/>
                  </a:lnTo>
                  <a:lnTo>
                    <a:pt x="405" y="3184"/>
                  </a:lnTo>
                  <a:lnTo>
                    <a:pt x="6739" y="2767"/>
                  </a:lnTo>
                  <a:cubicBezTo>
                    <a:pt x="7525" y="2684"/>
                    <a:pt x="8061" y="1910"/>
                    <a:pt x="7882" y="1136"/>
                  </a:cubicBezTo>
                  <a:cubicBezTo>
                    <a:pt x="7742" y="509"/>
                    <a:pt x="7042" y="0"/>
                    <a:pt x="6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765821" y="3825250"/>
              <a:ext cx="220230" cy="340385"/>
            </a:xfrm>
            <a:custGeom>
              <a:avLst/>
              <a:gdLst/>
              <a:ahLst/>
              <a:cxnLst/>
              <a:rect l="l" t="t" r="r" b="b"/>
              <a:pathLst>
                <a:path w="2621" h="4051" extrusionOk="0">
                  <a:moveTo>
                    <a:pt x="2620" y="0"/>
                  </a:moveTo>
                  <a:lnTo>
                    <a:pt x="346" y="214"/>
                  </a:lnTo>
                  <a:lnTo>
                    <a:pt x="60" y="2870"/>
                  </a:lnTo>
                  <a:cubicBezTo>
                    <a:pt x="1" y="3465"/>
                    <a:pt x="453" y="4001"/>
                    <a:pt x="1048" y="4048"/>
                  </a:cubicBezTo>
                  <a:cubicBezTo>
                    <a:pt x="1072" y="4050"/>
                    <a:pt x="1095" y="4051"/>
                    <a:pt x="1118" y="4051"/>
                  </a:cubicBezTo>
                  <a:cubicBezTo>
                    <a:pt x="1639" y="4051"/>
                    <a:pt x="2111" y="3667"/>
                    <a:pt x="2180" y="3131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774812" y="3875247"/>
              <a:ext cx="193173" cy="150237"/>
            </a:xfrm>
            <a:custGeom>
              <a:avLst/>
              <a:gdLst/>
              <a:ahLst/>
              <a:cxnLst/>
              <a:rect l="l" t="t" r="r" b="b"/>
              <a:pathLst>
                <a:path w="2299" h="1788" extrusionOk="0">
                  <a:moveTo>
                    <a:pt x="2299" y="0"/>
                  </a:moveTo>
                  <a:lnTo>
                    <a:pt x="108" y="715"/>
                  </a:lnTo>
                  <a:lnTo>
                    <a:pt x="1" y="1667"/>
                  </a:lnTo>
                  <a:cubicBezTo>
                    <a:pt x="234" y="1751"/>
                    <a:pt x="446" y="1787"/>
                    <a:pt x="636" y="1787"/>
                  </a:cubicBezTo>
                  <a:cubicBezTo>
                    <a:pt x="1971" y="1787"/>
                    <a:pt x="2299" y="1"/>
                    <a:pt x="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633812" y="3587115"/>
              <a:ext cx="149144" cy="168554"/>
            </a:xfrm>
            <a:custGeom>
              <a:avLst/>
              <a:gdLst/>
              <a:ahLst/>
              <a:cxnLst/>
              <a:rect l="l" t="t" r="r" b="b"/>
              <a:pathLst>
                <a:path w="1775" h="2006" extrusionOk="0">
                  <a:moveTo>
                    <a:pt x="1119" y="0"/>
                  </a:moveTo>
                  <a:cubicBezTo>
                    <a:pt x="1119" y="0"/>
                    <a:pt x="0" y="631"/>
                    <a:pt x="786" y="1739"/>
                  </a:cubicBezTo>
                  <a:cubicBezTo>
                    <a:pt x="918" y="1927"/>
                    <a:pt x="1034" y="2006"/>
                    <a:pt x="1135" y="2006"/>
                  </a:cubicBezTo>
                  <a:cubicBezTo>
                    <a:pt x="1634" y="2006"/>
                    <a:pt x="1774" y="96"/>
                    <a:pt x="1774" y="96"/>
                  </a:cubicBezTo>
                  <a:lnTo>
                    <a:pt x="1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975891" y="3602156"/>
              <a:ext cx="172167" cy="219137"/>
            </a:xfrm>
            <a:custGeom>
              <a:avLst/>
              <a:gdLst/>
              <a:ahLst/>
              <a:cxnLst/>
              <a:rect l="l" t="t" r="r" b="b"/>
              <a:pathLst>
                <a:path w="2049" h="2608" extrusionOk="0">
                  <a:moveTo>
                    <a:pt x="168" y="0"/>
                  </a:moveTo>
                  <a:lnTo>
                    <a:pt x="1" y="2608"/>
                  </a:lnTo>
                  <a:lnTo>
                    <a:pt x="1" y="2608"/>
                  </a:lnTo>
                  <a:lnTo>
                    <a:pt x="406" y="2548"/>
                  </a:lnTo>
                  <a:cubicBezTo>
                    <a:pt x="406" y="2548"/>
                    <a:pt x="2049" y="726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679776" y="3620474"/>
              <a:ext cx="329210" cy="360971"/>
            </a:xfrm>
            <a:custGeom>
              <a:avLst/>
              <a:gdLst/>
              <a:ahLst/>
              <a:cxnLst/>
              <a:rect l="l" t="t" r="r" b="b"/>
              <a:pathLst>
                <a:path w="3918" h="4296" extrusionOk="0">
                  <a:moveTo>
                    <a:pt x="1095" y="1"/>
                  </a:moveTo>
                  <a:cubicBezTo>
                    <a:pt x="698" y="1"/>
                    <a:pt x="353" y="296"/>
                    <a:pt x="298" y="711"/>
                  </a:cubicBezTo>
                  <a:lnTo>
                    <a:pt x="96" y="2318"/>
                  </a:lnTo>
                  <a:cubicBezTo>
                    <a:pt x="1" y="3271"/>
                    <a:pt x="667" y="4140"/>
                    <a:pt x="1644" y="4259"/>
                  </a:cubicBezTo>
                  <a:lnTo>
                    <a:pt x="1703" y="4283"/>
                  </a:lnTo>
                  <a:cubicBezTo>
                    <a:pt x="1775" y="4292"/>
                    <a:pt x="1847" y="4296"/>
                    <a:pt x="1917" y="4296"/>
                  </a:cubicBezTo>
                  <a:cubicBezTo>
                    <a:pt x="2783" y="4296"/>
                    <a:pt x="3534" y="3639"/>
                    <a:pt x="3644" y="2759"/>
                  </a:cubicBezTo>
                  <a:lnTo>
                    <a:pt x="3882" y="794"/>
                  </a:lnTo>
                  <a:cubicBezTo>
                    <a:pt x="3918" y="544"/>
                    <a:pt x="3739" y="318"/>
                    <a:pt x="3501" y="294"/>
                  </a:cubicBezTo>
                  <a:lnTo>
                    <a:pt x="1203" y="8"/>
                  </a:lnTo>
                  <a:cubicBezTo>
                    <a:pt x="1167" y="3"/>
                    <a:pt x="1131" y="1"/>
                    <a:pt x="1095" y="1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840858" y="3775170"/>
              <a:ext cx="24115" cy="23107"/>
            </a:xfrm>
            <a:custGeom>
              <a:avLst/>
              <a:gdLst/>
              <a:ahLst/>
              <a:cxnLst/>
              <a:rect l="l" t="t" r="r" b="b"/>
              <a:pathLst>
                <a:path w="287" h="275" extrusionOk="0">
                  <a:moveTo>
                    <a:pt x="155" y="1"/>
                  </a:moveTo>
                  <a:cubicBezTo>
                    <a:pt x="84" y="1"/>
                    <a:pt x="1" y="60"/>
                    <a:pt x="1" y="132"/>
                  </a:cubicBezTo>
                  <a:cubicBezTo>
                    <a:pt x="1" y="203"/>
                    <a:pt x="60" y="275"/>
                    <a:pt x="144" y="275"/>
                  </a:cubicBezTo>
                  <a:cubicBezTo>
                    <a:pt x="215" y="275"/>
                    <a:pt x="286" y="215"/>
                    <a:pt x="286" y="144"/>
                  </a:cubicBezTo>
                  <a:cubicBezTo>
                    <a:pt x="286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728848" y="3761053"/>
              <a:ext cx="24031" cy="24199"/>
            </a:xfrm>
            <a:custGeom>
              <a:avLst/>
              <a:gdLst/>
              <a:ahLst/>
              <a:cxnLst/>
              <a:rect l="l" t="t" r="r" b="b"/>
              <a:pathLst>
                <a:path w="286" h="288" extrusionOk="0">
                  <a:moveTo>
                    <a:pt x="127" y="1"/>
                  </a:moveTo>
                  <a:cubicBezTo>
                    <a:pt x="61" y="1"/>
                    <a:pt x="0" y="67"/>
                    <a:pt x="0" y="133"/>
                  </a:cubicBezTo>
                  <a:cubicBezTo>
                    <a:pt x="0" y="205"/>
                    <a:pt x="60" y="288"/>
                    <a:pt x="131" y="288"/>
                  </a:cubicBezTo>
                  <a:cubicBezTo>
                    <a:pt x="203" y="288"/>
                    <a:pt x="286" y="228"/>
                    <a:pt x="286" y="145"/>
                  </a:cubicBezTo>
                  <a:cubicBezTo>
                    <a:pt x="286" y="74"/>
                    <a:pt x="226" y="2"/>
                    <a:pt x="143" y="2"/>
                  </a:cubicBezTo>
                  <a:cubicBezTo>
                    <a:pt x="138" y="1"/>
                    <a:pt x="13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765821" y="3797185"/>
              <a:ext cx="27140" cy="46130"/>
            </a:xfrm>
            <a:custGeom>
              <a:avLst/>
              <a:gdLst/>
              <a:ahLst/>
              <a:cxnLst/>
              <a:rect l="l" t="t" r="r" b="b"/>
              <a:pathLst>
                <a:path w="323" h="549" fill="none" extrusionOk="0">
                  <a:moveTo>
                    <a:pt x="96" y="1"/>
                  </a:moveTo>
                  <a:lnTo>
                    <a:pt x="1" y="334"/>
                  </a:lnTo>
                  <a:cubicBezTo>
                    <a:pt x="1" y="334"/>
                    <a:pt x="1" y="548"/>
                    <a:pt x="322" y="5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823884" y="3714670"/>
              <a:ext cx="77051" cy="30585"/>
            </a:xfrm>
            <a:custGeom>
              <a:avLst/>
              <a:gdLst/>
              <a:ahLst/>
              <a:cxnLst/>
              <a:rect l="l" t="t" r="r" b="b"/>
              <a:pathLst>
                <a:path w="917" h="364" extrusionOk="0">
                  <a:moveTo>
                    <a:pt x="125" y="0"/>
                  </a:moveTo>
                  <a:cubicBezTo>
                    <a:pt x="64" y="0"/>
                    <a:pt x="22" y="43"/>
                    <a:pt x="12" y="102"/>
                  </a:cubicBezTo>
                  <a:cubicBezTo>
                    <a:pt x="0" y="185"/>
                    <a:pt x="48" y="245"/>
                    <a:pt x="119" y="256"/>
                  </a:cubicBezTo>
                  <a:lnTo>
                    <a:pt x="762" y="364"/>
                  </a:lnTo>
                  <a:lnTo>
                    <a:pt x="786" y="364"/>
                  </a:lnTo>
                  <a:cubicBezTo>
                    <a:pt x="846" y="364"/>
                    <a:pt x="905" y="316"/>
                    <a:pt x="905" y="256"/>
                  </a:cubicBezTo>
                  <a:cubicBezTo>
                    <a:pt x="917" y="185"/>
                    <a:pt x="881" y="126"/>
                    <a:pt x="798" y="102"/>
                  </a:cubicBezTo>
                  <a:lnTo>
                    <a:pt x="167" y="6"/>
                  </a:lnTo>
                  <a:cubicBezTo>
                    <a:pt x="152" y="2"/>
                    <a:pt x="138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1712799" y="3699629"/>
              <a:ext cx="56129" cy="26636"/>
            </a:xfrm>
            <a:custGeom>
              <a:avLst/>
              <a:gdLst/>
              <a:ahLst/>
              <a:cxnLst/>
              <a:rect l="l" t="t" r="r" b="b"/>
              <a:pathLst>
                <a:path w="668" h="317" extrusionOk="0">
                  <a:moveTo>
                    <a:pt x="119" y="1"/>
                  </a:moveTo>
                  <a:cubicBezTo>
                    <a:pt x="64" y="1"/>
                    <a:pt x="22" y="43"/>
                    <a:pt x="13" y="102"/>
                  </a:cubicBezTo>
                  <a:cubicBezTo>
                    <a:pt x="1" y="185"/>
                    <a:pt x="36" y="245"/>
                    <a:pt x="120" y="257"/>
                  </a:cubicBezTo>
                  <a:lnTo>
                    <a:pt x="501" y="316"/>
                  </a:lnTo>
                  <a:lnTo>
                    <a:pt x="536" y="316"/>
                  </a:lnTo>
                  <a:cubicBezTo>
                    <a:pt x="596" y="316"/>
                    <a:pt x="632" y="269"/>
                    <a:pt x="655" y="209"/>
                  </a:cubicBezTo>
                  <a:cubicBezTo>
                    <a:pt x="667" y="138"/>
                    <a:pt x="620" y="78"/>
                    <a:pt x="548" y="66"/>
                  </a:cubicBezTo>
                  <a:lnTo>
                    <a:pt x="155" y="7"/>
                  </a:lnTo>
                  <a:cubicBezTo>
                    <a:pt x="143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1739856" y="3855248"/>
              <a:ext cx="96125" cy="39996"/>
            </a:xfrm>
            <a:custGeom>
              <a:avLst/>
              <a:gdLst/>
              <a:ahLst/>
              <a:cxnLst/>
              <a:rect l="l" t="t" r="r" b="b"/>
              <a:pathLst>
                <a:path w="1144" h="476" extrusionOk="0">
                  <a:moveTo>
                    <a:pt x="0" y="0"/>
                  </a:moveTo>
                  <a:cubicBezTo>
                    <a:pt x="0" y="0"/>
                    <a:pt x="0" y="358"/>
                    <a:pt x="345" y="441"/>
                  </a:cubicBezTo>
                  <a:cubicBezTo>
                    <a:pt x="442" y="465"/>
                    <a:pt x="529" y="475"/>
                    <a:pt x="605" y="475"/>
                  </a:cubicBezTo>
                  <a:cubicBezTo>
                    <a:pt x="1016" y="475"/>
                    <a:pt x="1143" y="179"/>
                    <a:pt x="1143" y="1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695825" y="3459561"/>
              <a:ext cx="343242" cy="357694"/>
            </a:xfrm>
            <a:custGeom>
              <a:avLst/>
              <a:gdLst/>
              <a:ahLst/>
              <a:cxnLst/>
              <a:rect l="l" t="t" r="r" b="b"/>
              <a:pathLst>
                <a:path w="4085" h="4257" extrusionOk="0">
                  <a:moveTo>
                    <a:pt x="4084" y="2650"/>
                  </a:moveTo>
                  <a:lnTo>
                    <a:pt x="4084" y="2650"/>
                  </a:lnTo>
                  <a:lnTo>
                    <a:pt x="4084" y="2650"/>
                  </a:lnTo>
                  <a:cubicBezTo>
                    <a:pt x="4084" y="2650"/>
                    <a:pt x="4084" y="2650"/>
                    <a:pt x="4084" y="2650"/>
                  </a:cubicBezTo>
                  <a:cubicBezTo>
                    <a:pt x="4084" y="2650"/>
                    <a:pt x="4084" y="2650"/>
                    <a:pt x="4084" y="2650"/>
                  </a:cubicBezTo>
                  <a:close/>
                  <a:moveTo>
                    <a:pt x="1490" y="0"/>
                  </a:moveTo>
                  <a:cubicBezTo>
                    <a:pt x="1149" y="0"/>
                    <a:pt x="819" y="92"/>
                    <a:pt x="596" y="280"/>
                  </a:cubicBezTo>
                  <a:cubicBezTo>
                    <a:pt x="0" y="792"/>
                    <a:pt x="0" y="1673"/>
                    <a:pt x="584" y="2269"/>
                  </a:cubicBezTo>
                  <a:cubicBezTo>
                    <a:pt x="818" y="2515"/>
                    <a:pt x="1180" y="2589"/>
                    <a:pt x="1526" y="2589"/>
                  </a:cubicBezTo>
                  <a:cubicBezTo>
                    <a:pt x="1864" y="2589"/>
                    <a:pt x="2187" y="2518"/>
                    <a:pt x="2358" y="2471"/>
                  </a:cubicBezTo>
                  <a:cubicBezTo>
                    <a:pt x="2399" y="2465"/>
                    <a:pt x="2444" y="2462"/>
                    <a:pt x="2487" y="2462"/>
                  </a:cubicBezTo>
                  <a:cubicBezTo>
                    <a:pt x="2530" y="2462"/>
                    <a:pt x="2572" y="2465"/>
                    <a:pt x="2608" y="2471"/>
                  </a:cubicBezTo>
                  <a:lnTo>
                    <a:pt x="2798" y="2530"/>
                  </a:lnTo>
                  <a:cubicBezTo>
                    <a:pt x="2703" y="3042"/>
                    <a:pt x="3013" y="3435"/>
                    <a:pt x="3013" y="3435"/>
                  </a:cubicBezTo>
                  <a:lnTo>
                    <a:pt x="2917" y="4233"/>
                  </a:lnTo>
                  <a:lnTo>
                    <a:pt x="3120" y="4257"/>
                  </a:lnTo>
                  <a:lnTo>
                    <a:pt x="3560" y="4078"/>
                  </a:lnTo>
                  <a:lnTo>
                    <a:pt x="4084" y="2650"/>
                  </a:lnTo>
                  <a:lnTo>
                    <a:pt x="4084" y="2650"/>
                  </a:lnTo>
                  <a:cubicBezTo>
                    <a:pt x="4081" y="2645"/>
                    <a:pt x="3924" y="1742"/>
                    <a:pt x="3515" y="1742"/>
                  </a:cubicBezTo>
                  <a:cubicBezTo>
                    <a:pt x="3503" y="1742"/>
                    <a:pt x="3490" y="1743"/>
                    <a:pt x="3477" y="1745"/>
                  </a:cubicBezTo>
                  <a:lnTo>
                    <a:pt x="3501" y="1697"/>
                  </a:lnTo>
                  <a:cubicBezTo>
                    <a:pt x="3501" y="1697"/>
                    <a:pt x="3120" y="1578"/>
                    <a:pt x="2965" y="1090"/>
                  </a:cubicBezTo>
                  <a:cubicBezTo>
                    <a:pt x="2953" y="983"/>
                    <a:pt x="2905" y="876"/>
                    <a:pt x="2858" y="745"/>
                  </a:cubicBezTo>
                  <a:cubicBezTo>
                    <a:pt x="2657" y="254"/>
                    <a:pt x="205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53960" y="3775674"/>
              <a:ext cx="101082" cy="94948"/>
            </a:xfrm>
            <a:custGeom>
              <a:avLst/>
              <a:gdLst/>
              <a:ahLst/>
              <a:cxnLst/>
              <a:rect l="l" t="t" r="r" b="b"/>
              <a:pathLst>
                <a:path w="1203" h="1130" extrusionOk="0">
                  <a:moveTo>
                    <a:pt x="584" y="0"/>
                  </a:moveTo>
                  <a:cubicBezTo>
                    <a:pt x="308" y="0"/>
                    <a:pt x="69" y="213"/>
                    <a:pt x="48" y="495"/>
                  </a:cubicBezTo>
                  <a:cubicBezTo>
                    <a:pt x="0" y="804"/>
                    <a:pt x="226" y="1090"/>
                    <a:pt x="536" y="1126"/>
                  </a:cubicBezTo>
                  <a:cubicBezTo>
                    <a:pt x="558" y="1129"/>
                    <a:pt x="581" y="1130"/>
                    <a:pt x="603" y="1130"/>
                  </a:cubicBezTo>
                  <a:cubicBezTo>
                    <a:pt x="886" y="1130"/>
                    <a:pt x="1133" y="924"/>
                    <a:pt x="1155" y="626"/>
                  </a:cubicBezTo>
                  <a:cubicBezTo>
                    <a:pt x="1203" y="316"/>
                    <a:pt x="976" y="31"/>
                    <a:pt x="667" y="7"/>
                  </a:cubicBezTo>
                  <a:cubicBezTo>
                    <a:pt x="639" y="2"/>
                    <a:pt x="611" y="0"/>
                    <a:pt x="584" y="0"/>
                  </a:cubicBezTo>
                  <a:close/>
                </a:path>
              </a:pathLst>
            </a:custGeom>
            <a:solidFill>
              <a:srgbClr val="F6A4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213587" y="4775689"/>
              <a:ext cx="440291" cy="32098"/>
            </a:xfrm>
            <a:custGeom>
              <a:avLst/>
              <a:gdLst/>
              <a:ahLst/>
              <a:cxnLst/>
              <a:rect l="l" t="t" r="r" b="b"/>
              <a:pathLst>
                <a:path w="5240" h="382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cubicBezTo>
                    <a:pt x="0" y="298"/>
                    <a:pt x="84" y="381"/>
                    <a:pt x="191" y="381"/>
                  </a:cubicBezTo>
                  <a:lnTo>
                    <a:pt x="5025" y="381"/>
                  </a:lnTo>
                  <a:cubicBezTo>
                    <a:pt x="5132" y="381"/>
                    <a:pt x="5227" y="298"/>
                    <a:pt x="5227" y="191"/>
                  </a:cubicBezTo>
                  <a:cubicBezTo>
                    <a:pt x="5239" y="83"/>
                    <a:pt x="5144" y="0"/>
                    <a:pt x="5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1537768" y="4775689"/>
              <a:ext cx="281148" cy="32098"/>
            </a:xfrm>
            <a:custGeom>
              <a:avLst/>
              <a:gdLst/>
              <a:ahLst/>
              <a:cxnLst/>
              <a:rect l="l" t="t" r="r" b="b"/>
              <a:pathLst>
                <a:path w="3346" h="382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cubicBezTo>
                    <a:pt x="0" y="298"/>
                    <a:pt x="83" y="381"/>
                    <a:pt x="191" y="381"/>
                  </a:cubicBezTo>
                  <a:lnTo>
                    <a:pt x="3155" y="381"/>
                  </a:lnTo>
                  <a:cubicBezTo>
                    <a:pt x="3250" y="381"/>
                    <a:pt x="3346" y="298"/>
                    <a:pt x="3346" y="191"/>
                  </a:cubicBezTo>
                  <a:cubicBezTo>
                    <a:pt x="3346" y="83"/>
                    <a:pt x="325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685301" y="4041286"/>
              <a:ext cx="935534" cy="611366"/>
            </a:xfrm>
            <a:custGeom>
              <a:avLst/>
              <a:gdLst/>
              <a:ahLst/>
              <a:cxnLst/>
              <a:rect l="l" t="t" r="r" b="b"/>
              <a:pathLst>
                <a:path w="11134" h="7276" extrusionOk="0">
                  <a:moveTo>
                    <a:pt x="465" y="1"/>
                  </a:moveTo>
                  <a:cubicBezTo>
                    <a:pt x="215" y="1"/>
                    <a:pt x="1" y="203"/>
                    <a:pt x="1" y="453"/>
                  </a:cubicBezTo>
                  <a:lnTo>
                    <a:pt x="1" y="6811"/>
                  </a:lnTo>
                  <a:cubicBezTo>
                    <a:pt x="1" y="7073"/>
                    <a:pt x="215" y="7276"/>
                    <a:pt x="465" y="7276"/>
                  </a:cubicBezTo>
                  <a:lnTo>
                    <a:pt x="10681" y="7276"/>
                  </a:lnTo>
                  <a:cubicBezTo>
                    <a:pt x="10931" y="7276"/>
                    <a:pt x="11133" y="7073"/>
                    <a:pt x="11133" y="6811"/>
                  </a:cubicBezTo>
                  <a:lnTo>
                    <a:pt x="11133" y="453"/>
                  </a:lnTo>
                  <a:cubicBezTo>
                    <a:pt x="11133" y="203"/>
                    <a:pt x="10931" y="1"/>
                    <a:pt x="10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910412" y="4310427"/>
              <a:ext cx="289214" cy="498268"/>
            </a:xfrm>
            <a:custGeom>
              <a:avLst/>
              <a:gdLst/>
              <a:ahLst/>
              <a:cxnLst/>
              <a:rect l="l" t="t" r="r" b="b"/>
              <a:pathLst>
                <a:path w="3442" h="5930" extrusionOk="0">
                  <a:moveTo>
                    <a:pt x="1465" y="1"/>
                  </a:moveTo>
                  <a:cubicBezTo>
                    <a:pt x="1346" y="1"/>
                    <a:pt x="1239" y="72"/>
                    <a:pt x="1227" y="191"/>
                  </a:cubicBezTo>
                  <a:lnTo>
                    <a:pt x="37" y="5632"/>
                  </a:lnTo>
                  <a:cubicBezTo>
                    <a:pt x="1" y="5787"/>
                    <a:pt x="120" y="5930"/>
                    <a:pt x="275" y="5930"/>
                  </a:cubicBezTo>
                  <a:lnTo>
                    <a:pt x="2073" y="5930"/>
                  </a:lnTo>
                  <a:cubicBezTo>
                    <a:pt x="2192" y="5930"/>
                    <a:pt x="2287" y="5859"/>
                    <a:pt x="2311" y="5739"/>
                  </a:cubicBezTo>
                  <a:lnTo>
                    <a:pt x="3418" y="298"/>
                  </a:lnTo>
                  <a:cubicBezTo>
                    <a:pt x="3442" y="132"/>
                    <a:pt x="3323" y="1"/>
                    <a:pt x="3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977467" y="4775689"/>
              <a:ext cx="282240" cy="32098"/>
            </a:xfrm>
            <a:custGeom>
              <a:avLst/>
              <a:gdLst/>
              <a:ahLst/>
              <a:cxnLst/>
              <a:rect l="l" t="t" r="r" b="b"/>
              <a:pathLst>
                <a:path w="3359" h="382" extrusionOk="0">
                  <a:moveTo>
                    <a:pt x="1" y="0"/>
                  </a:moveTo>
                  <a:lnTo>
                    <a:pt x="1" y="381"/>
                  </a:lnTo>
                  <a:lnTo>
                    <a:pt x="3156" y="381"/>
                  </a:lnTo>
                  <a:cubicBezTo>
                    <a:pt x="3251" y="381"/>
                    <a:pt x="3346" y="298"/>
                    <a:pt x="3346" y="191"/>
                  </a:cubicBezTo>
                  <a:cubicBezTo>
                    <a:pt x="3358" y="83"/>
                    <a:pt x="3275" y="0"/>
                    <a:pt x="3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06" name="Google Shape;806;p41"/>
          <p:cNvSpPr/>
          <p:nvPr/>
        </p:nvSpPr>
        <p:spPr>
          <a:xfrm>
            <a:off x="407768" y="3618172"/>
            <a:ext cx="522401" cy="497861"/>
          </a:xfrm>
          <a:custGeom>
            <a:avLst/>
            <a:gdLst/>
            <a:ahLst/>
            <a:cxnLst/>
            <a:rect l="l" t="t" r="r" b="b"/>
            <a:pathLst>
              <a:path w="2299" h="2191" fill="none" extrusionOk="0">
                <a:moveTo>
                  <a:pt x="2120" y="0"/>
                </a:moveTo>
                <a:lnTo>
                  <a:pt x="179" y="0"/>
                </a:lnTo>
                <a:cubicBezTo>
                  <a:pt x="84" y="0"/>
                  <a:pt x="0" y="72"/>
                  <a:pt x="0" y="179"/>
                </a:cubicBezTo>
                <a:lnTo>
                  <a:pt x="0" y="1262"/>
                </a:lnTo>
                <a:cubicBezTo>
                  <a:pt x="0" y="1369"/>
                  <a:pt x="84" y="1441"/>
                  <a:pt x="179" y="1441"/>
                </a:cubicBezTo>
                <a:lnTo>
                  <a:pt x="977" y="1441"/>
                </a:lnTo>
                <a:lnTo>
                  <a:pt x="1632" y="2191"/>
                </a:lnTo>
                <a:lnTo>
                  <a:pt x="1632" y="1476"/>
                </a:lnTo>
                <a:lnTo>
                  <a:pt x="2120" y="1453"/>
                </a:lnTo>
                <a:cubicBezTo>
                  <a:pt x="2227" y="1453"/>
                  <a:pt x="2298" y="1369"/>
                  <a:pt x="2298" y="1274"/>
                </a:cubicBezTo>
                <a:lnTo>
                  <a:pt x="2298" y="179"/>
                </a:lnTo>
                <a:cubicBezTo>
                  <a:pt x="2298" y="72"/>
                  <a:pt x="2203" y="0"/>
                  <a:pt x="2120" y="0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7" name="Google Shape;807;p41"/>
          <p:cNvSpPr/>
          <p:nvPr/>
        </p:nvSpPr>
        <p:spPr>
          <a:xfrm>
            <a:off x="1145517" y="1195851"/>
            <a:ext cx="3125200" cy="131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08" name="Google Shape;808;p41"/>
          <p:cNvGrpSpPr/>
          <p:nvPr/>
        </p:nvGrpSpPr>
        <p:grpSpPr>
          <a:xfrm>
            <a:off x="2387926" y="1559883"/>
            <a:ext cx="640383" cy="583581"/>
            <a:chOff x="2811439" y="1518612"/>
            <a:chExt cx="480287" cy="437686"/>
          </a:xfrm>
        </p:grpSpPr>
        <p:sp>
          <p:nvSpPr>
            <p:cNvPr id="809" name="Google Shape;809;p41"/>
            <p:cNvSpPr/>
            <p:nvPr/>
          </p:nvSpPr>
          <p:spPr>
            <a:xfrm>
              <a:off x="2811439" y="1518612"/>
              <a:ext cx="480287" cy="437686"/>
            </a:xfrm>
            <a:custGeom>
              <a:avLst/>
              <a:gdLst/>
              <a:ahLst/>
              <a:cxnLst/>
              <a:rect l="l" t="t" r="r" b="b"/>
              <a:pathLst>
                <a:path w="5716" h="5209" extrusionOk="0">
                  <a:moveTo>
                    <a:pt x="2863" y="0"/>
                  </a:moveTo>
                  <a:cubicBezTo>
                    <a:pt x="1668" y="0"/>
                    <a:pt x="590" y="822"/>
                    <a:pt x="322" y="2027"/>
                  </a:cubicBezTo>
                  <a:cubicBezTo>
                    <a:pt x="0" y="3432"/>
                    <a:pt x="882" y="4825"/>
                    <a:pt x="2286" y="5146"/>
                  </a:cubicBezTo>
                  <a:cubicBezTo>
                    <a:pt x="2476" y="5188"/>
                    <a:pt x="2666" y="5208"/>
                    <a:pt x="2853" y="5208"/>
                  </a:cubicBezTo>
                  <a:cubicBezTo>
                    <a:pt x="4049" y="5208"/>
                    <a:pt x="5128" y="4386"/>
                    <a:pt x="5406" y="3182"/>
                  </a:cubicBezTo>
                  <a:cubicBezTo>
                    <a:pt x="5715" y="1777"/>
                    <a:pt x="4834" y="384"/>
                    <a:pt x="3429" y="62"/>
                  </a:cubicBezTo>
                  <a:cubicBezTo>
                    <a:pt x="3240" y="20"/>
                    <a:pt x="3050" y="0"/>
                    <a:pt x="2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0" name="Google Shape;810;p41"/>
            <p:cNvSpPr txBox="1"/>
            <p:nvPr/>
          </p:nvSpPr>
          <p:spPr>
            <a:xfrm>
              <a:off x="2885683" y="1570800"/>
              <a:ext cx="3318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>
                  <a:solidFill>
                    <a:schemeClr val="lt1"/>
                  </a:solidFill>
                  <a:latin typeface="Rajdhani Medium"/>
                  <a:ea typeface="Rajdhani Medium"/>
                  <a:cs typeface="Rajdhani Medium"/>
                  <a:sym typeface="Rajdhani Medium"/>
                </a:rPr>
                <a:t>$</a:t>
              </a:r>
              <a:endParaRPr sz="24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endParaRPr>
            </a:p>
          </p:txBody>
        </p:sp>
      </p:grpSp>
      <p:sp>
        <p:nvSpPr>
          <p:cNvPr id="811" name="Google Shape;811;p41"/>
          <p:cNvSpPr/>
          <p:nvPr/>
        </p:nvSpPr>
        <p:spPr>
          <a:xfrm>
            <a:off x="3213667" y="1559867"/>
            <a:ext cx="583600" cy="583600"/>
          </a:xfrm>
          <a:prstGeom prst="ellipse">
            <a:avLst/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41"/>
          <p:cNvSpPr/>
          <p:nvPr/>
        </p:nvSpPr>
        <p:spPr>
          <a:xfrm>
            <a:off x="1618967" y="1559867"/>
            <a:ext cx="583600" cy="583600"/>
          </a:xfrm>
          <a:prstGeom prst="ellipse">
            <a:avLst/>
          </a:prstGeom>
          <a:noFill/>
          <a:ln w="9525" cap="flat" cmpd="sng">
            <a:solidFill>
              <a:srgbClr val="D59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8C2683-82FB-F220-E6CC-1FBEF3AB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887" y="1731411"/>
            <a:ext cx="3289414" cy="44821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irá contar inicialmente com 5 colaboradores, aumentando com o crescimento do negócio.</a:t>
            </a: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renumerações têm por base o ordenado médio de Portugal para cada categoria.</a:t>
            </a:r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B090152F-1C68-8246-C197-41AF01F6E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19" y="1794911"/>
            <a:ext cx="7901194" cy="45294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0D8121B0-9D05-4C1F-BB3B-DADF4A2B09A5}"/>
              </a:ext>
            </a:extLst>
          </p:cNvPr>
          <p:cNvSpPr txBox="1">
            <a:spLocks/>
          </p:cNvSpPr>
          <p:nvPr/>
        </p:nvSpPr>
        <p:spPr>
          <a:xfrm>
            <a:off x="929092" y="644451"/>
            <a:ext cx="9980208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Gastos com o Pessoal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F99134-134B-483C-9682-080429E21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06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9D9435-FE73-2525-9B3A-6E7A7A7BA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5094168"/>
            <a:ext cx="10877606" cy="14844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Analisando a demonstração de resultados, conclui-se que a rubrica com maior impacto nos Gastos é Gastos com Pessoal. No que concerne ao resultado liquido, este apresenta-se positivo a partir do 5º ano, com um crescimento significativo anualmente.</a:t>
            </a:r>
            <a:endParaRPr lang="pt-PT" sz="2200" dirty="0"/>
          </a:p>
        </p:txBody>
      </p:sp>
      <p:pic>
        <p:nvPicPr>
          <p:cNvPr id="5" name="Imagem 4" descr="Uma imagem com texto, captura de ecrã, vareta de medição&#10;&#10;Descrição gerada automaticamente">
            <a:extLst>
              <a:ext uri="{FF2B5EF4-FFF2-40B4-BE49-F238E27FC236}">
                <a16:creationId xmlns:a16="http://schemas.microsoft.com/office/drawing/2014/main" id="{7F6EF90D-144B-4C4C-8FE3-47D0641F3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25" y="1686057"/>
            <a:ext cx="8393950" cy="333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DFE6BB-755B-4F96-938E-7ECA56D3D1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1B2A8E8B-7808-4B67-A666-2612D24A6BCF}"/>
              </a:ext>
            </a:extLst>
          </p:cNvPr>
          <p:cNvSpPr txBox="1">
            <a:spLocks/>
          </p:cNvSpPr>
          <p:nvPr/>
        </p:nvSpPr>
        <p:spPr>
          <a:xfrm>
            <a:off x="929092" y="644451"/>
            <a:ext cx="9980208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 de Resultados Previsionais</a:t>
            </a:r>
          </a:p>
        </p:txBody>
      </p:sp>
    </p:spTree>
    <p:extLst>
      <p:ext uri="{BB962C8B-B14F-4D97-AF65-F5344CB8AC3E}">
        <p14:creationId xmlns:p14="http://schemas.microsoft.com/office/powerpoint/2010/main" val="11687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9744B9-24E4-8DC0-70B5-ED0AFFE8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750" y="3620226"/>
            <a:ext cx="10604500" cy="23202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estudar a solidez do projeto, procedeu-se a uma análise de sensibilidade. Conclui-se que a rubrica com maior impacto e menor margem de crescimento é a CMVMC, assim foi elaborado uma tabela onde é feita uma alteração de 5% e 10%, tanto positiva como negativamente.</a:t>
            </a: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C7E324-84A3-453D-ACF9-AAD154ED1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2F1C80CD-E048-4FE3-9C54-DA9B72003CDC}"/>
              </a:ext>
            </a:extLst>
          </p:cNvPr>
          <p:cNvSpPr txBox="1">
            <a:spLocks/>
          </p:cNvSpPr>
          <p:nvPr/>
        </p:nvSpPr>
        <p:spPr>
          <a:xfrm>
            <a:off x="979892" y="669851"/>
            <a:ext cx="7354186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Sensibilidade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8D5E04-6A64-4C4E-B7B5-703E0910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8" y="2113825"/>
            <a:ext cx="11306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5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0007EB-6C93-BF8B-6402-82AD90D1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1845" y="1995124"/>
            <a:ext cx="10612941" cy="21551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forma a analisar a sensibilidade do projeto, procedeu-se à criação de três cenários distintos, o expectável, o otimista e o pessimista. Foi utilizado a variação das variáveis consideradas mais voláteis, nomeadamente, a taxa de crescimento do total das vendas e o Custo das Mercadorias Vendidas e Matérias Consumidas (CMVMC).</a:t>
            </a:r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BA9D17-5F4A-4037-547A-78D1B4A82B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7"/>
          <a:stretch/>
        </p:blipFill>
        <p:spPr bwMode="auto">
          <a:xfrm>
            <a:off x="547212" y="4483120"/>
            <a:ext cx="11097575" cy="1577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A6CE0CB-8785-4982-94E4-2BE9F5EF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39081D4E-9BB3-482E-8EDB-FE7984880C71}"/>
              </a:ext>
            </a:extLst>
          </p:cNvPr>
          <p:cNvSpPr txBox="1">
            <a:spLocks/>
          </p:cNvSpPr>
          <p:nvPr/>
        </p:nvSpPr>
        <p:spPr>
          <a:xfrm>
            <a:off x="929092" y="669851"/>
            <a:ext cx="9980208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dos Cash-Flows do Projeto</a:t>
            </a:r>
          </a:p>
        </p:txBody>
      </p:sp>
    </p:spTree>
    <p:extLst>
      <p:ext uri="{BB962C8B-B14F-4D97-AF65-F5344CB8AC3E}">
        <p14:creationId xmlns:p14="http://schemas.microsoft.com/office/powerpoint/2010/main" val="1818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47E139-6248-B18D-8645-A114E4AED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8058" y="1412762"/>
            <a:ext cx="5413824" cy="4679389"/>
          </a:xfrm>
        </p:spPr>
        <p:txBody>
          <a:bodyPr>
            <a:noAutofit/>
          </a:bodyPr>
          <a:lstStyle/>
          <a:p>
            <a:pPr indent="449580" algn="just">
              <a:lnSpc>
                <a:spcPct val="150000"/>
              </a:lnSpc>
            </a:pP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VAL significa que o projeto gera riqueza para além da rentabilidade que é exigida pelos investidores para projetos de risco idêntico, dada pela taxa de atualização definida anteriormente.</a:t>
            </a:r>
          </a:p>
          <a:p>
            <a:pPr indent="449580" algn="just">
              <a:lnSpc>
                <a:spcPct val="150000"/>
              </a:lnSpc>
            </a:pP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TIR, superior à taxa de atualização, confirma a viabilidade do projeto. </a:t>
            </a:r>
          </a:p>
          <a:p>
            <a:pPr indent="449580" algn="just">
              <a:lnSpc>
                <a:spcPct val="150000"/>
              </a:lnSpc>
            </a:pPr>
            <a:r>
              <a:rPr lang="pt-P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Payback trata-se de um indicador de risco, que permite concluir que a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Taste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recupera e remunera o investimento num período inferior ao horizonte temporal do projeto, tornando-o atrativo.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675D0B-B3C2-25B9-7CBE-2C6E6B6F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6" y="1841653"/>
            <a:ext cx="5413824" cy="44480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C8130323-ACE0-471E-B5FF-E0381B6854D8}"/>
              </a:ext>
            </a:extLst>
          </p:cNvPr>
          <p:cNvSpPr txBox="1">
            <a:spLocks/>
          </p:cNvSpPr>
          <p:nvPr/>
        </p:nvSpPr>
        <p:spPr>
          <a:xfrm>
            <a:off x="979892" y="669851"/>
            <a:ext cx="7354186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Rácios Financeiros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6C259C-8DE9-46CF-BA02-D16BB0DBA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394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A6F67AF-7E03-535D-8FDA-808535589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873" y="4237329"/>
            <a:ext cx="10920252" cy="2544471"/>
          </a:xfrm>
        </p:spPr>
        <p:txBody>
          <a:bodyPr>
            <a:normAutofit fontScale="92500" lnSpcReduction="20000"/>
          </a:bodyPr>
          <a:lstStyle/>
          <a:p>
            <a:pPr indent="449580" algn="just">
              <a:lnSpc>
                <a:spcPct val="150000"/>
              </a:lnSpc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percentagem de ativo financiada por capital alheio aumenta até ao negócio estabilizar-se no mercado, sendo essa viragem no quinto ano inclusive, onde a partir desse momento há uma diminuição do endividamento, e consequentemente a autonomia financeira surge positiva a partir do sexto ano.</a:t>
            </a: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49580"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que se refere aos rácios de Rentabilidade, estes apresentam uma evolução positiva mais significativa a partir do quinto ano, demonstrando a maior eficiência da marca em gerar lucro operacional através das vendas, capital próprio e ativos.</a:t>
            </a:r>
          </a:p>
          <a:p>
            <a:pPr indent="449580" algn="just">
              <a:lnSpc>
                <a:spcPct val="150000"/>
              </a:lnSpc>
            </a:pPr>
            <a:endParaRPr lang="pt-P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pt-P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6" name="Imagem 5" descr="Uma imagem com texto, música, piano, captura de ecrã&#10;&#10;Descrição gerada automaticamente">
            <a:extLst>
              <a:ext uri="{FF2B5EF4-FFF2-40B4-BE49-F238E27FC236}">
                <a16:creationId xmlns:a16="http://schemas.microsoft.com/office/drawing/2014/main" id="{4416B34B-9DCA-D920-CA8A-6E125BDA1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19" y="1633683"/>
            <a:ext cx="7621761" cy="25444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DD461C98-48CA-4236-9522-BD5032BB1E85}"/>
              </a:ext>
            </a:extLst>
          </p:cNvPr>
          <p:cNvSpPr txBox="1">
            <a:spLocks/>
          </p:cNvSpPr>
          <p:nvPr/>
        </p:nvSpPr>
        <p:spPr>
          <a:xfrm>
            <a:off x="979892" y="669851"/>
            <a:ext cx="7354186" cy="887632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Rácios Financeiros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D92BE4-0073-4F7A-ABFE-59257B68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131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5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4"/>
          <p:cNvSpPr txBox="1">
            <a:spLocks noGrp="1"/>
          </p:cNvSpPr>
          <p:nvPr>
            <p:ph type="title"/>
          </p:nvPr>
        </p:nvSpPr>
        <p:spPr>
          <a:xfrm>
            <a:off x="1787933" y="1317472"/>
            <a:ext cx="6791600" cy="121106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pt-P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  <a:endParaRPr sz="5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0" name="Google Shape;910;p44"/>
          <p:cNvGrpSpPr/>
          <p:nvPr/>
        </p:nvGrpSpPr>
        <p:grpSpPr>
          <a:xfrm>
            <a:off x="8805035" y="1657103"/>
            <a:ext cx="640383" cy="583581"/>
            <a:chOff x="2811439" y="1518612"/>
            <a:chExt cx="480287" cy="437686"/>
          </a:xfrm>
        </p:grpSpPr>
        <p:sp>
          <p:nvSpPr>
            <p:cNvPr id="911" name="Google Shape;911;p44"/>
            <p:cNvSpPr/>
            <p:nvPr/>
          </p:nvSpPr>
          <p:spPr>
            <a:xfrm>
              <a:off x="2811439" y="1518612"/>
              <a:ext cx="480287" cy="437686"/>
            </a:xfrm>
            <a:custGeom>
              <a:avLst/>
              <a:gdLst/>
              <a:ahLst/>
              <a:cxnLst/>
              <a:rect l="l" t="t" r="r" b="b"/>
              <a:pathLst>
                <a:path w="5716" h="5209" extrusionOk="0">
                  <a:moveTo>
                    <a:pt x="2863" y="0"/>
                  </a:moveTo>
                  <a:cubicBezTo>
                    <a:pt x="1668" y="0"/>
                    <a:pt x="590" y="822"/>
                    <a:pt x="322" y="2027"/>
                  </a:cubicBezTo>
                  <a:cubicBezTo>
                    <a:pt x="0" y="3432"/>
                    <a:pt x="882" y="4825"/>
                    <a:pt x="2286" y="5146"/>
                  </a:cubicBezTo>
                  <a:cubicBezTo>
                    <a:pt x="2476" y="5188"/>
                    <a:pt x="2666" y="5208"/>
                    <a:pt x="2853" y="5208"/>
                  </a:cubicBezTo>
                  <a:cubicBezTo>
                    <a:pt x="4049" y="5208"/>
                    <a:pt x="5128" y="4386"/>
                    <a:pt x="5406" y="3182"/>
                  </a:cubicBezTo>
                  <a:cubicBezTo>
                    <a:pt x="5715" y="1777"/>
                    <a:pt x="4834" y="384"/>
                    <a:pt x="3429" y="62"/>
                  </a:cubicBezTo>
                  <a:cubicBezTo>
                    <a:pt x="3240" y="20"/>
                    <a:pt x="3050" y="0"/>
                    <a:pt x="2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p44"/>
            <p:cNvSpPr txBox="1"/>
            <p:nvPr/>
          </p:nvSpPr>
          <p:spPr>
            <a:xfrm>
              <a:off x="2885683" y="1570800"/>
              <a:ext cx="3318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800">
                  <a:solidFill>
                    <a:schemeClr val="lt1"/>
                  </a:solidFill>
                  <a:latin typeface="Rajdhani Medium"/>
                  <a:ea typeface="Rajdhani Medium"/>
                  <a:cs typeface="Rajdhani Medium"/>
                  <a:sym typeface="Rajdhani Medium"/>
                </a:rPr>
                <a:t>$</a:t>
              </a:r>
              <a:endParaRPr sz="2400">
                <a:solidFill>
                  <a:schemeClr val="lt1"/>
                </a:solidFill>
                <a:latin typeface="Rajdhani Medium"/>
                <a:ea typeface="Rajdhani Medium"/>
                <a:cs typeface="Rajdhani Medium"/>
                <a:sym typeface="Rajdhani Medium"/>
              </a:endParaRPr>
            </a:p>
          </p:txBody>
        </p:sp>
      </p:grpSp>
      <p:grpSp>
        <p:nvGrpSpPr>
          <p:cNvPr id="913" name="Google Shape;913;p44"/>
          <p:cNvGrpSpPr/>
          <p:nvPr/>
        </p:nvGrpSpPr>
        <p:grpSpPr>
          <a:xfrm>
            <a:off x="8987083" y="2791593"/>
            <a:ext cx="2180843" cy="3556247"/>
            <a:chOff x="7273350" y="2333275"/>
            <a:chExt cx="1723350" cy="2810225"/>
          </a:xfrm>
        </p:grpSpPr>
        <p:sp>
          <p:nvSpPr>
            <p:cNvPr id="914" name="Google Shape;914;p44"/>
            <p:cNvSpPr/>
            <p:nvPr/>
          </p:nvSpPr>
          <p:spPr>
            <a:xfrm>
              <a:off x="7753847" y="3456247"/>
              <a:ext cx="1242854" cy="507621"/>
            </a:xfrm>
            <a:custGeom>
              <a:avLst/>
              <a:gdLst/>
              <a:ahLst/>
              <a:cxnLst/>
              <a:rect l="l" t="t" r="r" b="b"/>
              <a:pathLst>
                <a:path w="8895" h="3633" extrusionOk="0">
                  <a:moveTo>
                    <a:pt x="8556" y="1"/>
                  </a:moveTo>
                  <a:cubicBezTo>
                    <a:pt x="8550" y="1"/>
                    <a:pt x="8543" y="1"/>
                    <a:pt x="8537" y="1"/>
                  </a:cubicBezTo>
                  <a:lnTo>
                    <a:pt x="357" y="1"/>
                  </a:lnTo>
                  <a:cubicBezTo>
                    <a:pt x="167" y="1"/>
                    <a:pt x="0" y="156"/>
                    <a:pt x="0" y="358"/>
                  </a:cubicBezTo>
                  <a:lnTo>
                    <a:pt x="0" y="3275"/>
                  </a:lnTo>
                  <a:cubicBezTo>
                    <a:pt x="0" y="3466"/>
                    <a:pt x="155" y="3633"/>
                    <a:pt x="357" y="3633"/>
                  </a:cubicBezTo>
                  <a:lnTo>
                    <a:pt x="8537" y="3633"/>
                  </a:lnTo>
                  <a:cubicBezTo>
                    <a:pt x="8727" y="3633"/>
                    <a:pt x="8894" y="3490"/>
                    <a:pt x="8894" y="3275"/>
                  </a:cubicBezTo>
                  <a:lnTo>
                    <a:pt x="8894" y="358"/>
                  </a:lnTo>
                  <a:cubicBezTo>
                    <a:pt x="8894" y="163"/>
                    <a:pt x="8738" y="1"/>
                    <a:pt x="85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7956407" y="3603130"/>
              <a:ext cx="471687" cy="157346"/>
            </a:xfrm>
            <a:custGeom>
              <a:avLst/>
              <a:gdLst/>
              <a:ahLst/>
              <a:cxnLst/>
              <a:rect l="l" t="t" r="r" b="b"/>
              <a:pathLst>
                <a:path w="2680" h="894" extrusionOk="0">
                  <a:moveTo>
                    <a:pt x="13" y="0"/>
                  </a:moveTo>
                  <a:lnTo>
                    <a:pt x="1" y="893"/>
                  </a:lnTo>
                  <a:lnTo>
                    <a:pt x="2680" y="893"/>
                  </a:lnTo>
                  <a:lnTo>
                    <a:pt x="2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8228855" y="4866649"/>
              <a:ext cx="126018" cy="170018"/>
            </a:xfrm>
            <a:custGeom>
              <a:avLst/>
              <a:gdLst/>
              <a:ahLst/>
              <a:cxnLst/>
              <a:rect l="l" t="t" r="r" b="b"/>
              <a:pathLst>
                <a:path w="716" h="966" extrusionOk="0">
                  <a:moveTo>
                    <a:pt x="1" y="1"/>
                  </a:moveTo>
                  <a:lnTo>
                    <a:pt x="1" y="965"/>
                  </a:lnTo>
                  <a:lnTo>
                    <a:pt x="715" y="96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8228855" y="5017482"/>
              <a:ext cx="318741" cy="126018"/>
            </a:xfrm>
            <a:custGeom>
              <a:avLst/>
              <a:gdLst/>
              <a:ahLst/>
              <a:cxnLst/>
              <a:rect l="l" t="t" r="r" b="b"/>
              <a:pathLst>
                <a:path w="1811" h="716" extrusionOk="0">
                  <a:moveTo>
                    <a:pt x="1" y="1"/>
                  </a:moveTo>
                  <a:lnTo>
                    <a:pt x="1" y="715"/>
                  </a:lnTo>
                  <a:lnTo>
                    <a:pt x="1810" y="715"/>
                  </a:lnTo>
                  <a:cubicBezTo>
                    <a:pt x="1810" y="549"/>
                    <a:pt x="1727" y="394"/>
                    <a:pt x="1572" y="310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8308055" y="4972778"/>
              <a:ext cx="92753" cy="51217"/>
            </a:xfrm>
            <a:custGeom>
              <a:avLst/>
              <a:gdLst/>
              <a:ahLst/>
              <a:cxnLst/>
              <a:rect l="l" t="t" r="r" b="b"/>
              <a:pathLst>
                <a:path w="527" h="291" extrusionOk="0">
                  <a:moveTo>
                    <a:pt x="271" y="1"/>
                  </a:moveTo>
                  <a:cubicBezTo>
                    <a:pt x="178" y="1"/>
                    <a:pt x="0" y="34"/>
                    <a:pt x="27" y="291"/>
                  </a:cubicBezTo>
                  <a:lnTo>
                    <a:pt x="527" y="291"/>
                  </a:lnTo>
                  <a:lnTo>
                    <a:pt x="325" y="5"/>
                  </a:lnTo>
                  <a:cubicBezTo>
                    <a:pt x="325" y="5"/>
                    <a:pt x="303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8168135" y="3674411"/>
              <a:ext cx="283012" cy="1226033"/>
            </a:xfrm>
            <a:custGeom>
              <a:avLst/>
              <a:gdLst/>
              <a:ahLst/>
              <a:cxnLst/>
              <a:rect l="l" t="t" r="r" b="b"/>
              <a:pathLst>
                <a:path w="1608" h="6966" extrusionOk="0">
                  <a:moveTo>
                    <a:pt x="0" y="0"/>
                  </a:moveTo>
                  <a:lnTo>
                    <a:pt x="286" y="6965"/>
                  </a:lnTo>
                  <a:lnTo>
                    <a:pt x="1608" y="6965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7990023" y="4866649"/>
              <a:ext cx="125842" cy="170018"/>
            </a:xfrm>
            <a:custGeom>
              <a:avLst/>
              <a:gdLst/>
              <a:ahLst/>
              <a:cxnLst/>
              <a:rect l="l" t="t" r="r" b="b"/>
              <a:pathLst>
                <a:path w="715" h="966" extrusionOk="0">
                  <a:moveTo>
                    <a:pt x="0" y="1"/>
                  </a:moveTo>
                  <a:lnTo>
                    <a:pt x="0" y="965"/>
                  </a:lnTo>
                  <a:lnTo>
                    <a:pt x="715" y="965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7795191" y="5017482"/>
              <a:ext cx="320677" cy="126018"/>
            </a:xfrm>
            <a:custGeom>
              <a:avLst/>
              <a:gdLst/>
              <a:ahLst/>
              <a:cxnLst/>
              <a:rect l="l" t="t" r="r" b="b"/>
              <a:pathLst>
                <a:path w="1822" h="716" extrusionOk="0">
                  <a:moveTo>
                    <a:pt x="917" y="1"/>
                  </a:moveTo>
                  <a:lnTo>
                    <a:pt x="238" y="310"/>
                  </a:lnTo>
                  <a:cubicBezTo>
                    <a:pt x="95" y="394"/>
                    <a:pt x="0" y="549"/>
                    <a:pt x="0" y="715"/>
                  </a:cubicBezTo>
                  <a:lnTo>
                    <a:pt x="1822" y="715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7941799" y="4972778"/>
              <a:ext cx="93457" cy="51217"/>
            </a:xfrm>
            <a:custGeom>
              <a:avLst/>
              <a:gdLst/>
              <a:ahLst/>
              <a:cxnLst/>
              <a:rect l="l" t="t" r="r" b="b"/>
              <a:pathLst>
                <a:path w="531" h="291" extrusionOk="0">
                  <a:moveTo>
                    <a:pt x="267" y="1"/>
                  </a:moveTo>
                  <a:cubicBezTo>
                    <a:pt x="236" y="1"/>
                    <a:pt x="215" y="5"/>
                    <a:pt x="215" y="5"/>
                  </a:cubicBezTo>
                  <a:lnTo>
                    <a:pt x="1" y="291"/>
                  </a:lnTo>
                  <a:lnTo>
                    <a:pt x="512" y="291"/>
                  </a:lnTo>
                  <a:cubicBezTo>
                    <a:pt x="530" y="34"/>
                    <a:pt x="357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7925079" y="3699403"/>
              <a:ext cx="255732" cy="1201041"/>
            </a:xfrm>
            <a:custGeom>
              <a:avLst/>
              <a:gdLst/>
              <a:ahLst/>
              <a:cxnLst/>
              <a:rect l="l" t="t" r="r" b="b"/>
              <a:pathLst>
                <a:path w="1453" h="6824" extrusionOk="0">
                  <a:moveTo>
                    <a:pt x="191" y="1"/>
                  </a:moveTo>
                  <a:lnTo>
                    <a:pt x="0" y="6823"/>
                  </a:lnTo>
                  <a:lnTo>
                    <a:pt x="1381" y="6823"/>
                  </a:lnTo>
                  <a:lnTo>
                    <a:pt x="1453" y="10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7958519" y="2825553"/>
              <a:ext cx="469575" cy="777755"/>
            </a:xfrm>
            <a:custGeom>
              <a:avLst/>
              <a:gdLst/>
              <a:ahLst/>
              <a:cxnLst/>
              <a:rect l="l" t="t" r="r" b="b"/>
              <a:pathLst>
                <a:path w="2668" h="4419" extrusionOk="0">
                  <a:moveTo>
                    <a:pt x="1227" y="1"/>
                  </a:moveTo>
                  <a:cubicBezTo>
                    <a:pt x="597" y="59"/>
                    <a:pt x="150" y="347"/>
                    <a:pt x="132" y="347"/>
                  </a:cubicBezTo>
                  <a:cubicBezTo>
                    <a:pt x="132" y="347"/>
                    <a:pt x="132" y="347"/>
                    <a:pt x="132" y="346"/>
                  </a:cubicBezTo>
                  <a:lnTo>
                    <a:pt x="1" y="4418"/>
                  </a:lnTo>
                  <a:lnTo>
                    <a:pt x="2668" y="4418"/>
                  </a:lnTo>
                  <a:lnTo>
                    <a:pt x="2549" y="370"/>
                  </a:lnTo>
                  <a:cubicBezTo>
                    <a:pt x="1977" y="25"/>
                    <a:pt x="1227" y="1"/>
                    <a:pt x="1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71910" y="2880113"/>
              <a:ext cx="111234" cy="117570"/>
            </a:xfrm>
            <a:custGeom>
              <a:avLst/>
              <a:gdLst/>
              <a:ahLst/>
              <a:cxnLst/>
              <a:rect l="l" t="t" r="r" b="b"/>
              <a:pathLst>
                <a:path w="632" h="668" extrusionOk="0">
                  <a:moveTo>
                    <a:pt x="250" y="1"/>
                  </a:moveTo>
                  <a:lnTo>
                    <a:pt x="0" y="453"/>
                  </a:lnTo>
                  <a:lnTo>
                    <a:pt x="345" y="667"/>
                  </a:lnTo>
                  <a:lnTo>
                    <a:pt x="631" y="2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7273350" y="2808833"/>
              <a:ext cx="171954" cy="154530"/>
            </a:xfrm>
            <a:custGeom>
              <a:avLst/>
              <a:gdLst/>
              <a:ahLst/>
              <a:cxnLst/>
              <a:rect l="l" t="t" r="r" b="b"/>
              <a:pathLst>
                <a:path w="977" h="878" extrusionOk="0">
                  <a:moveTo>
                    <a:pt x="480" y="0"/>
                  </a:moveTo>
                  <a:cubicBezTo>
                    <a:pt x="294" y="0"/>
                    <a:pt x="129" y="126"/>
                    <a:pt x="72" y="298"/>
                  </a:cubicBezTo>
                  <a:cubicBezTo>
                    <a:pt x="0" y="537"/>
                    <a:pt x="131" y="775"/>
                    <a:pt x="358" y="858"/>
                  </a:cubicBezTo>
                  <a:cubicBezTo>
                    <a:pt x="400" y="871"/>
                    <a:pt x="442" y="878"/>
                    <a:pt x="484" y="878"/>
                  </a:cubicBezTo>
                  <a:cubicBezTo>
                    <a:pt x="667" y="878"/>
                    <a:pt x="837" y="756"/>
                    <a:pt x="905" y="572"/>
                  </a:cubicBezTo>
                  <a:cubicBezTo>
                    <a:pt x="977" y="346"/>
                    <a:pt x="846" y="108"/>
                    <a:pt x="620" y="25"/>
                  </a:cubicBezTo>
                  <a:cubicBezTo>
                    <a:pt x="572" y="8"/>
                    <a:pt x="525" y="0"/>
                    <a:pt x="480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7285846" y="2764832"/>
              <a:ext cx="92401" cy="82017"/>
            </a:xfrm>
            <a:custGeom>
              <a:avLst/>
              <a:gdLst/>
              <a:ahLst/>
              <a:cxnLst/>
              <a:rect l="l" t="t" r="r" b="b"/>
              <a:pathLst>
                <a:path w="525" h="466" extrusionOk="0">
                  <a:moveTo>
                    <a:pt x="82" y="0"/>
                  </a:moveTo>
                  <a:cubicBezTo>
                    <a:pt x="59" y="0"/>
                    <a:pt x="36" y="13"/>
                    <a:pt x="13" y="36"/>
                  </a:cubicBezTo>
                  <a:cubicBezTo>
                    <a:pt x="1" y="60"/>
                    <a:pt x="1" y="84"/>
                    <a:pt x="25" y="120"/>
                  </a:cubicBezTo>
                  <a:lnTo>
                    <a:pt x="406" y="465"/>
                  </a:lnTo>
                  <a:lnTo>
                    <a:pt x="525" y="275"/>
                  </a:lnTo>
                  <a:lnTo>
                    <a:pt x="120" y="13"/>
                  </a:lnTo>
                  <a:cubicBezTo>
                    <a:pt x="107" y="4"/>
                    <a:pt x="95" y="0"/>
                    <a:pt x="82" y="0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7390742" y="2869729"/>
              <a:ext cx="423462" cy="314340"/>
            </a:xfrm>
            <a:custGeom>
              <a:avLst/>
              <a:gdLst/>
              <a:ahLst/>
              <a:cxnLst/>
              <a:rect l="l" t="t" r="r" b="b"/>
              <a:pathLst>
                <a:path w="2406" h="1786" extrusionOk="0">
                  <a:moveTo>
                    <a:pt x="536" y="0"/>
                  </a:moveTo>
                  <a:lnTo>
                    <a:pt x="0" y="833"/>
                  </a:lnTo>
                  <a:lnTo>
                    <a:pt x="1643" y="1726"/>
                  </a:lnTo>
                  <a:cubicBezTo>
                    <a:pt x="1717" y="1767"/>
                    <a:pt x="1795" y="1785"/>
                    <a:pt x="1872" y="1785"/>
                  </a:cubicBezTo>
                  <a:cubicBezTo>
                    <a:pt x="2090" y="1785"/>
                    <a:pt x="2293" y="1634"/>
                    <a:pt x="2346" y="1405"/>
                  </a:cubicBezTo>
                  <a:cubicBezTo>
                    <a:pt x="2405" y="1203"/>
                    <a:pt x="2310" y="988"/>
                    <a:pt x="2108" y="881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7634151" y="2871665"/>
              <a:ext cx="385445" cy="312756"/>
            </a:xfrm>
            <a:custGeom>
              <a:avLst/>
              <a:gdLst/>
              <a:ahLst/>
              <a:cxnLst/>
              <a:rect l="l" t="t" r="r" b="b"/>
              <a:pathLst>
                <a:path w="2190" h="1777" extrusionOk="0">
                  <a:moveTo>
                    <a:pt x="2130" y="1"/>
                  </a:moveTo>
                  <a:cubicBezTo>
                    <a:pt x="2130" y="1"/>
                    <a:pt x="1403" y="322"/>
                    <a:pt x="236" y="977"/>
                  </a:cubicBezTo>
                  <a:cubicBezTo>
                    <a:pt x="105" y="1049"/>
                    <a:pt x="34" y="1180"/>
                    <a:pt x="10" y="1334"/>
                  </a:cubicBezTo>
                  <a:cubicBezTo>
                    <a:pt x="0" y="1607"/>
                    <a:pt x="230" y="1777"/>
                    <a:pt x="484" y="1777"/>
                  </a:cubicBezTo>
                  <a:cubicBezTo>
                    <a:pt x="540" y="1777"/>
                    <a:pt x="597" y="1768"/>
                    <a:pt x="653" y="1751"/>
                  </a:cubicBezTo>
                  <a:cubicBezTo>
                    <a:pt x="653" y="1751"/>
                    <a:pt x="2189" y="1239"/>
                    <a:pt x="2189" y="1132"/>
                  </a:cubicBezTo>
                  <a:cubicBezTo>
                    <a:pt x="2189" y="1120"/>
                    <a:pt x="2130" y="1"/>
                    <a:pt x="2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7811911" y="3227718"/>
              <a:ext cx="953582" cy="266644"/>
            </a:xfrm>
            <a:custGeom>
              <a:avLst/>
              <a:gdLst/>
              <a:ahLst/>
              <a:cxnLst/>
              <a:rect l="l" t="t" r="r" b="b"/>
              <a:pathLst>
                <a:path w="5418" h="1515" extrusionOk="0">
                  <a:moveTo>
                    <a:pt x="278" y="1"/>
                  </a:moveTo>
                  <a:cubicBezTo>
                    <a:pt x="170" y="1"/>
                    <a:pt x="94" y="91"/>
                    <a:pt x="72" y="181"/>
                  </a:cubicBezTo>
                  <a:lnTo>
                    <a:pt x="12" y="776"/>
                  </a:lnTo>
                  <a:cubicBezTo>
                    <a:pt x="0" y="895"/>
                    <a:pt x="96" y="990"/>
                    <a:pt x="191" y="1002"/>
                  </a:cubicBezTo>
                  <a:lnTo>
                    <a:pt x="5120" y="1514"/>
                  </a:lnTo>
                  <a:cubicBezTo>
                    <a:pt x="5227" y="1514"/>
                    <a:pt x="5334" y="1431"/>
                    <a:pt x="5346" y="1324"/>
                  </a:cubicBezTo>
                  <a:lnTo>
                    <a:pt x="5406" y="728"/>
                  </a:lnTo>
                  <a:cubicBezTo>
                    <a:pt x="5418" y="621"/>
                    <a:pt x="5334" y="526"/>
                    <a:pt x="5227" y="514"/>
                  </a:cubicBezTo>
                  <a:lnTo>
                    <a:pt x="298" y="2"/>
                  </a:lnTo>
                  <a:cubicBezTo>
                    <a:pt x="291" y="1"/>
                    <a:pt x="284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8333575" y="2890674"/>
              <a:ext cx="302020" cy="446342"/>
            </a:xfrm>
            <a:custGeom>
              <a:avLst/>
              <a:gdLst/>
              <a:ahLst/>
              <a:cxnLst/>
              <a:rect l="l" t="t" r="r" b="b"/>
              <a:pathLst>
                <a:path w="1716" h="2536" extrusionOk="0">
                  <a:moveTo>
                    <a:pt x="406" y="0"/>
                  </a:moveTo>
                  <a:cubicBezTo>
                    <a:pt x="406" y="0"/>
                    <a:pt x="13" y="893"/>
                    <a:pt x="1" y="893"/>
                  </a:cubicBezTo>
                  <a:cubicBezTo>
                    <a:pt x="1" y="905"/>
                    <a:pt x="608" y="1953"/>
                    <a:pt x="882" y="2334"/>
                  </a:cubicBezTo>
                  <a:cubicBezTo>
                    <a:pt x="972" y="2469"/>
                    <a:pt x="1114" y="2535"/>
                    <a:pt x="1253" y="2535"/>
                  </a:cubicBezTo>
                  <a:cubicBezTo>
                    <a:pt x="1406" y="2535"/>
                    <a:pt x="1557" y="2454"/>
                    <a:pt x="1632" y="2298"/>
                  </a:cubicBezTo>
                  <a:cubicBezTo>
                    <a:pt x="1715" y="2155"/>
                    <a:pt x="1692" y="2012"/>
                    <a:pt x="1620" y="1881"/>
                  </a:cubicBezTo>
                  <a:cubicBezTo>
                    <a:pt x="942" y="726"/>
                    <a:pt x="406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8065351" y="3381015"/>
              <a:ext cx="195187" cy="137106"/>
            </a:xfrm>
            <a:custGeom>
              <a:avLst/>
              <a:gdLst/>
              <a:ahLst/>
              <a:cxnLst/>
              <a:rect l="l" t="t" r="r" b="b"/>
              <a:pathLst>
                <a:path w="1109" h="779" extrusionOk="0">
                  <a:moveTo>
                    <a:pt x="882" y="0"/>
                  </a:moveTo>
                  <a:cubicBezTo>
                    <a:pt x="823" y="0"/>
                    <a:pt x="763" y="12"/>
                    <a:pt x="715" y="24"/>
                  </a:cubicBezTo>
                  <a:cubicBezTo>
                    <a:pt x="525" y="119"/>
                    <a:pt x="525" y="310"/>
                    <a:pt x="525" y="310"/>
                  </a:cubicBezTo>
                  <a:lnTo>
                    <a:pt x="215" y="286"/>
                  </a:lnTo>
                  <a:lnTo>
                    <a:pt x="215" y="286"/>
                  </a:lnTo>
                  <a:cubicBezTo>
                    <a:pt x="1" y="357"/>
                    <a:pt x="37" y="715"/>
                    <a:pt x="489" y="774"/>
                  </a:cubicBezTo>
                  <a:cubicBezTo>
                    <a:pt x="512" y="777"/>
                    <a:pt x="535" y="778"/>
                    <a:pt x="557" y="778"/>
                  </a:cubicBezTo>
                  <a:cubicBezTo>
                    <a:pt x="918" y="778"/>
                    <a:pt x="1108" y="429"/>
                    <a:pt x="1108" y="429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8220583" y="3349511"/>
              <a:ext cx="113170" cy="109122"/>
            </a:xfrm>
            <a:custGeom>
              <a:avLst/>
              <a:gdLst/>
              <a:ahLst/>
              <a:cxnLst/>
              <a:rect l="l" t="t" r="r" b="b"/>
              <a:pathLst>
                <a:path w="643" h="620" extrusionOk="0">
                  <a:moveTo>
                    <a:pt x="405" y="1"/>
                  </a:moveTo>
                  <a:lnTo>
                    <a:pt x="0" y="143"/>
                  </a:lnTo>
                  <a:lnTo>
                    <a:pt x="167" y="620"/>
                  </a:lnTo>
                  <a:lnTo>
                    <a:pt x="643" y="40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8122023" y="3378903"/>
              <a:ext cx="81841" cy="37841"/>
            </a:xfrm>
            <a:custGeom>
              <a:avLst/>
              <a:gdLst/>
              <a:ahLst/>
              <a:cxnLst/>
              <a:rect l="l" t="t" r="r" b="b"/>
              <a:pathLst>
                <a:path w="465" h="215" extrusionOk="0">
                  <a:moveTo>
                    <a:pt x="465" y="0"/>
                  </a:moveTo>
                  <a:lnTo>
                    <a:pt x="36" y="72"/>
                  </a:lnTo>
                  <a:cubicBezTo>
                    <a:pt x="12" y="72"/>
                    <a:pt x="0" y="95"/>
                    <a:pt x="0" y="131"/>
                  </a:cubicBezTo>
                  <a:cubicBezTo>
                    <a:pt x="0" y="155"/>
                    <a:pt x="24" y="191"/>
                    <a:pt x="48" y="191"/>
                  </a:cubicBezTo>
                  <a:lnTo>
                    <a:pt x="465" y="215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8220583" y="3184421"/>
              <a:ext cx="429622" cy="295156"/>
            </a:xfrm>
            <a:custGeom>
              <a:avLst/>
              <a:gdLst/>
              <a:ahLst/>
              <a:cxnLst/>
              <a:rect l="l" t="t" r="r" b="b"/>
              <a:pathLst>
                <a:path w="2441" h="1677" extrusionOk="0">
                  <a:moveTo>
                    <a:pt x="1858" y="0"/>
                  </a:moveTo>
                  <a:cubicBezTo>
                    <a:pt x="1790" y="0"/>
                    <a:pt x="1721" y="15"/>
                    <a:pt x="1655" y="46"/>
                  </a:cubicBezTo>
                  <a:lnTo>
                    <a:pt x="0" y="760"/>
                  </a:lnTo>
                  <a:lnTo>
                    <a:pt x="345" y="1677"/>
                  </a:lnTo>
                  <a:lnTo>
                    <a:pt x="2072" y="927"/>
                  </a:lnTo>
                  <a:cubicBezTo>
                    <a:pt x="2357" y="784"/>
                    <a:pt x="2441" y="415"/>
                    <a:pt x="2238" y="177"/>
                  </a:cubicBezTo>
                  <a:cubicBezTo>
                    <a:pt x="2142" y="64"/>
                    <a:pt x="2002" y="0"/>
                    <a:pt x="1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8103191" y="2624382"/>
              <a:ext cx="159458" cy="297972"/>
            </a:xfrm>
            <a:custGeom>
              <a:avLst/>
              <a:gdLst/>
              <a:ahLst/>
              <a:cxnLst/>
              <a:rect l="l" t="t" r="r" b="b"/>
              <a:pathLst>
                <a:path w="906" h="1693" extrusionOk="0">
                  <a:moveTo>
                    <a:pt x="905" y="1"/>
                  </a:moveTo>
                  <a:lnTo>
                    <a:pt x="0" y="191"/>
                  </a:lnTo>
                  <a:lnTo>
                    <a:pt x="12" y="1263"/>
                  </a:lnTo>
                  <a:cubicBezTo>
                    <a:pt x="12" y="1506"/>
                    <a:pt x="214" y="1692"/>
                    <a:pt x="443" y="1692"/>
                  </a:cubicBezTo>
                  <a:cubicBezTo>
                    <a:pt x="450" y="1692"/>
                    <a:pt x="458" y="1692"/>
                    <a:pt x="465" y="1692"/>
                  </a:cubicBezTo>
                  <a:cubicBezTo>
                    <a:pt x="679" y="1680"/>
                    <a:pt x="881" y="1501"/>
                    <a:pt x="881" y="1275"/>
                  </a:cubicBezTo>
                  <a:lnTo>
                    <a:pt x="905" y="1"/>
                  </a:ln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8105303" y="2668559"/>
              <a:ext cx="146786" cy="140274"/>
            </a:xfrm>
            <a:custGeom>
              <a:avLst/>
              <a:gdLst/>
              <a:ahLst/>
              <a:cxnLst/>
              <a:rect l="l" t="t" r="r" b="b"/>
              <a:pathLst>
                <a:path w="834" h="797" extrusionOk="0">
                  <a:moveTo>
                    <a:pt x="834" y="0"/>
                  </a:moveTo>
                  <a:lnTo>
                    <a:pt x="0" y="381"/>
                  </a:lnTo>
                  <a:lnTo>
                    <a:pt x="0" y="774"/>
                  </a:lnTo>
                  <a:cubicBezTo>
                    <a:pt x="67" y="789"/>
                    <a:pt x="128" y="796"/>
                    <a:pt x="184" y="796"/>
                  </a:cubicBezTo>
                  <a:cubicBezTo>
                    <a:pt x="784" y="796"/>
                    <a:pt x="834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7948135" y="2450492"/>
              <a:ext cx="127602" cy="141506"/>
            </a:xfrm>
            <a:custGeom>
              <a:avLst/>
              <a:gdLst/>
              <a:ahLst/>
              <a:cxnLst/>
              <a:rect l="l" t="t" r="r" b="b"/>
              <a:pathLst>
                <a:path w="725" h="804" extrusionOk="0">
                  <a:moveTo>
                    <a:pt x="417" y="1"/>
                  </a:moveTo>
                  <a:cubicBezTo>
                    <a:pt x="417" y="1"/>
                    <a:pt x="0" y="298"/>
                    <a:pt x="369" y="715"/>
                  </a:cubicBezTo>
                  <a:cubicBezTo>
                    <a:pt x="426" y="777"/>
                    <a:pt x="473" y="803"/>
                    <a:pt x="511" y="803"/>
                  </a:cubicBezTo>
                  <a:cubicBezTo>
                    <a:pt x="725" y="803"/>
                    <a:pt x="691" y="1"/>
                    <a:pt x="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8243639" y="2435884"/>
              <a:ext cx="140450" cy="182515"/>
            </a:xfrm>
            <a:custGeom>
              <a:avLst/>
              <a:gdLst/>
              <a:ahLst/>
              <a:cxnLst/>
              <a:rect l="l" t="t" r="r" b="b"/>
              <a:pathLst>
                <a:path w="798" h="1037" extrusionOk="0">
                  <a:moveTo>
                    <a:pt x="0" y="0"/>
                  </a:moveTo>
                  <a:lnTo>
                    <a:pt x="60" y="1036"/>
                  </a:lnTo>
                  <a:lnTo>
                    <a:pt x="226" y="1012"/>
                  </a:lnTo>
                  <a:cubicBezTo>
                    <a:pt x="226" y="1012"/>
                    <a:pt x="798" y="20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8013079" y="2477773"/>
              <a:ext cx="255732" cy="293572"/>
            </a:xfrm>
            <a:custGeom>
              <a:avLst/>
              <a:gdLst/>
              <a:ahLst/>
              <a:cxnLst/>
              <a:rect l="l" t="t" r="r" b="b"/>
              <a:pathLst>
                <a:path w="1453" h="1668" extrusionOk="0">
                  <a:moveTo>
                    <a:pt x="346" y="1"/>
                  </a:moveTo>
                  <a:cubicBezTo>
                    <a:pt x="167" y="1"/>
                    <a:pt x="24" y="143"/>
                    <a:pt x="24" y="322"/>
                  </a:cubicBezTo>
                  <a:lnTo>
                    <a:pt x="24" y="977"/>
                  </a:lnTo>
                  <a:cubicBezTo>
                    <a:pt x="0" y="1334"/>
                    <a:pt x="322" y="1667"/>
                    <a:pt x="703" y="1667"/>
                  </a:cubicBezTo>
                  <a:lnTo>
                    <a:pt x="739" y="1667"/>
                  </a:lnTo>
                  <a:cubicBezTo>
                    <a:pt x="1120" y="1667"/>
                    <a:pt x="1429" y="1346"/>
                    <a:pt x="1453" y="965"/>
                  </a:cubicBezTo>
                  <a:lnTo>
                    <a:pt x="1453" y="179"/>
                  </a:lnTo>
                  <a:cubicBezTo>
                    <a:pt x="1453" y="72"/>
                    <a:pt x="1370" y="1"/>
                    <a:pt x="1274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8136631" y="2595166"/>
              <a:ext cx="21120" cy="2112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0"/>
                  </a:moveTo>
                  <a:cubicBezTo>
                    <a:pt x="37" y="0"/>
                    <a:pt x="1" y="24"/>
                    <a:pt x="1" y="60"/>
                  </a:cubicBezTo>
                  <a:cubicBezTo>
                    <a:pt x="1" y="84"/>
                    <a:pt x="37" y="119"/>
                    <a:pt x="60" y="119"/>
                  </a:cubicBezTo>
                  <a:cubicBezTo>
                    <a:pt x="84" y="119"/>
                    <a:pt x="120" y="84"/>
                    <a:pt x="120" y="60"/>
                  </a:cubicBezTo>
                  <a:cubicBezTo>
                    <a:pt x="120" y="24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8042471" y="2595166"/>
              <a:ext cx="21120" cy="2112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0"/>
                  </a:moveTo>
                  <a:cubicBezTo>
                    <a:pt x="12" y="0"/>
                    <a:pt x="0" y="24"/>
                    <a:pt x="0" y="60"/>
                  </a:cubicBezTo>
                  <a:cubicBezTo>
                    <a:pt x="0" y="84"/>
                    <a:pt x="24" y="119"/>
                    <a:pt x="60" y="119"/>
                  </a:cubicBezTo>
                  <a:cubicBezTo>
                    <a:pt x="83" y="119"/>
                    <a:pt x="119" y="84"/>
                    <a:pt x="119" y="60"/>
                  </a:cubicBezTo>
                  <a:cubicBezTo>
                    <a:pt x="119" y="24"/>
                    <a:pt x="8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8078023" y="2624382"/>
              <a:ext cx="25344" cy="38017"/>
            </a:xfrm>
            <a:custGeom>
              <a:avLst/>
              <a:gdLst/>
              <a:ahLst/>
              <a:cxnLst/>
              <a:rect l="l" t="t" r="r" b="b"/>
              <a:pathLst>
                <a:path w="144" h="216" fill="none" extrusionOk="0">
                  <a:moveTo>
                    <a:pt x="24" y="1"/>
                  </a:moveTo>
                  <a:lnTo>
                    <a:pt x="0" y="132"/>
                  </a:lnTo>
                  <a:cubicBezTo>
                    <a:pt x="0" y="132"/>
                    <a:pt x="24" y="215"/>
                    <a:pt x="143" y="19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8117799" y="2544830"/>
              <a:ext cx="63009" cy="21120"/>
            </a:xfrm>
            <a:custGeom>
              <a:avLst/>
              <a:gdLst/>
              <a:ahLst/>
              <a:cxnLst/>
              <a:rect l="l" t="t" r="r" b="b"/>
              <a:pathLst>
                <a:path w="358" h="120" extrusionOk="0">
                  <a:moveTo>
                    <a:pt x="60" y="1"/>
                  </a:moveTo>
                  <a:cubicBezTo>
                    <a:pt x="36" y="1"/>
                    <a:pt x="1" y="12"/>
                    <a:pt x="1" y="48"/>
                  </a:cubicBezTo>
                  <a:cubicBezTo>
                    <a:pt x="1" y="72"/>
                    <a:pt x="24" y="108"/>
                    <a:pt x="48" y="108"/>
                  </a:cubicBezTo>
                  <a:lnTo>
                    <a:pt x="322" y="120"/>
                  </a:lnTo>
                  <a:cubicBezTo>
                    <a:pt x="346" y="120"/>
                    <a:pt x="358" y="108"/>
                    <a:pt x="358" y="72"/>
                  </a:cubicBezTo>
                  <a:cubicBezTo>
                    <a:pt x="358" y="48"/>
                    <a:pt x="346" y="12"/>
                    <a:pt x="310" y="1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8023463" y="2546942"/>
              <a:ext cx="48401" cy="19008"/>
            </a:xfrm>
            <a:custGeom>
              <a:avLst/>
              <a:gdLst/>
              <a:ahLst/>
              <a:cxnLst/>
              <a:rect l="l" t="t" r="r" b="b"/>
              <a:pathLst>
                <a:path w="275" h="108" extrusionOk="0">
                  <a:moveTo>
                    <a:pt x="60" y="0"/>
                  </a:moveTo>
                  <a:cubicBezTo>
                    <a:pt x="37" y="0"/>
                    <a:pt x="1" y="24"/>
                    <a:pt x="1" y="48"/>
                  </a:cubicBezTo>
                  <a:cubicBezTo>
                    <a:pt x="1" y="84"/>
                    <a:pt x="13" y="108"/>
                    <a:pt x="48" y="108"/>
                  </a:cubicBezTo>
                  <a:lnTo>
                    <a:pt x="215" y="108"/>
                  </a:lnTo>
                  <a:cubicBezTo>
                    <a:pt x="239" y="96"/>
                    <a:pt x="263" y="84"/>
                    <a:pt x="275" y="60"/>
                  </a:cubicBezTo>
                  <a:cubicBezTo>
                    <a:pt x="275" y="36"/>
                    <a:pt x="25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8054967" y="2660111"/>
              <a:ext cx="100673" cy="42065"/>
            </a:xfrm>
            <a:custGeom>
              <a:avLst/>
              <a:gdLst/>
              <a:ahLst/>
              <a:cxnLst/>
              <a:rect l="l" t="t" r="r" b="b"/>
              <a:pathLst>
                <a:path w="572" h="239" fill="none" extrusionOk="0">
                  <a:moveTo>
                    <a:pt x="572" y="0"/>
                  </a:moveTo>
                  <a:cubicBezTo>
                    <a:pt x="572" y="0"/>
                    <a:pt x="346" y="239"/>
                    <a:pt x="0" y="4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7990023" y="2333275"/>
              <a:ext cx="306068" cy="285124"/>
            </a:xfrm>
            <a:custGeom>
              <a:avLst/>
              <a:gdLst/>
              <a:ahLst/>
              <a:cxnLst/>
              <a:rect l="l" t="t" r="r" b="b"/>
              <a:pathLst>
                <a:path w="1739" h="1620" extrusionOk="0">
                  <a:moveTo>
                    <a:pt x="660" y="0"/>
                  </a:moveTo>
                  <a:cubicBezTo>
                    <a:pt x="489" y="0"/>
                    <a:pt x="320" y="57"/>
                    <a:pt x="227" y="167"/>
                  </a:cubicBezTo>
                  <a:cubicBezTo>
                    <a:pt x="0" y="381"/>
                    <a:pt x="48" y="738"/>
                    <a:pt x="310" y="953"/>
                  </a:cubicBezTo>
                  <a:cubicBezTo>
                    <a:pt x="394" y="1023"/>
                    <a:pt x="502" y="1047"/>
                    <a:pt x="610" y="1047"/>
                  </a:cubicBezTo>
                  <a:cubicBezTo>
                    <a:pt x="777" y="1047"/>
                    <a:pt x="945" y="989"/>
                    <a:pt x="1024" y="953"/>
                  </a:cubicBezTo>
                  <a:cubicBezTo>
                    <a:pt x="1060" y="941"/>
                    <a:pt x="1108" y="941"/>
                    <a:pt x="1131" y="941"/>
                  </a:cubicBezTo>
                  <a:lnTo>
                    <a:pt x="1203" y="953"/>
                  </a:lnTo>
                  <a:cubicBezTo>
                    <a:pt x="1191" y="1155"/>
                    <a:pt x="1346" y="1310"/>
                    <a:pt x="1346" y="1310"/>
                  </a:cubicBezTo>
                  <a:lnTo>
                    <a:pt x="1346" y="1619"/>
                  </a:lnTo>
                  <a:lnTo>
                    <a:pt x="1417" y="1619"/>
                  </a:lnTo>
                  <a:lnTo>
                    <a:pt x="1596" y="1536"/>
                  </a:lnTo>
                  <a:lnTo>
                    <a:pt x="1739" y="941"/>
                  </a:lnTo>
                  <a:lnTo>
                    <a:pt x="1739" y="941"/>
                  </a:lnTo>
                  <a:cubicBezTo>
                    <a:pt x="1738" y="941"/>
                    <a:pt x="1738" y="941"/>
                    <a:pt x="1738" y="941"/>
                  </a:cubicBezTo>
                  <a:cubicBezTo>
                    <a:pt x="1724" y="941"/>
                    <a:pt x="1618" y="603"/>
                    <a:pt x="1459" y="603"/>
                  </a:cubicBezTo>
                  <a:cubicBezTo>
                    <a:pt x="1449" y="603"/>
                    <a:pt x="1439" y="605"/>
                    <a:pt x="1429" y="607"/>
                  </a:cubicBezTo>
                  <a:lnTo>
                    <a:pt x="1441" y="595"/>
                  </a:lnTo>
                  <a:cubicBezTo>
                    <a:pt x="1441" y="595"/>
                    <a:pt x="1286" y="560"/>
                    <a:pt x="1203" y="369"/>
                  </a:cubicBezTo>
                  <a:cubicBezTo>
                    <a:pt x="1191" y="321"/>
                    <a:pt x="1179" y="286"/>
                    <a:pt x="1143" y="238"/>
                  </a:cubicBezTo>
                  <a:cubicBezTo>
                    <a:pt x="1060" y="78"/>
                    <a:pt x="859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8237303" y="2582494"/>
              <a:ext cx="77617" cy="77793"/>
            </a:xfrm>
            <a:custGeom>
              <a:avLst/>
              <a:gdLst/>
              <a:ahLst/>
              <a:cxnLst/>
              <a:rect l="l" t="t" r="r" b="b"/>
              <a:pathLst>
                <a:path w="441" h="442" extrusionOk="0">
                  <a:moveTo>
                    <a:pt x="215" y="1"/>
                  </a:moveTo>
                  <a:cubicBezTo>
                    <a:pt x="96" y="1"/>
                    <a:pt x="12" y="96"/>
                    <a:pt x="0" y="215"/>
                  </a:cubicBezTo>
                  <a:cubicBezTo>
                    <a:pt x="0" y="334"/>
                    <a:pt x="96" y="441"/>
                    <a:pt x="215" y="441"/>
                  </a:cubicBezTo>
                  <a:cubicBezTo>
                    <a:pt x="334" y="441"/>
                    <a:pt x="441" y="334"/>
                    <a:pt x="441" y="215"/>
                  </a:cubicBezTo>
                  <a:cubicBezTo>
                    <a:pt x="441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F6A7A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3" name="Google Shape;953;p44"/>
          <p:cNvSpPr/>
          <p:nvPr/>
        </p:nvSpPr>
        <p:spPr>
          <a:xfrm flipH="1">
            <a:off x="10433160" y="2528539"/>
            <a:ext cx="483585" cy="464669"/>
          </a:xfrm>
          <a:custGeom>
            <a:avLst/>
            <a:gdLst/>
            <a:ahLst/>
            <a:cxnLst/>
            <a:rect l="l" t="t" r="r" b="b"/>
            <a:pathLst>
              <a:path w="6417" h="6166" fill="none" extrusionOk="0">
                <a:moveTo>
                  <a:pt x="5915" y="0"/>
                </a:moveTo>
                <a:lnTo>
                  <a:pt x="501" y="0"/>
                </a:lnTo>
                <a:cubicBezTo>
                  <a:pt x="226" y="0"/>
                  <a:pt x="0" y="251"/>
                  <a:pt x="0" y="527"/>
                </a:cubicBezTo>
                <a:lnTo>
                  <a:pt x="0" y="3559"/>
                </a:lnTo>
                <a:cubicBezTo>
                  <a:pt x="0" y="3860"/>
                  <a:pt x="226" y="4086"/>
                  <a:pt x="501" y="4086"/>
                </a:cubicBezTo>
                <a:lnTo>
                  <a:pt x="2707" y="4086"/>
                </a:lnTo>
                <a:lnTo>
                  <a:pt x="4562" y="6166"/>
                </a:lnTo>
                <a:lnTo>
                  <a:pt x="4562" y="4161"/>
                </a:lnTo>
                <a:lnTo>
                  <a:pt x="5940" y="4136"/>
                </a:lnTo>
                <a:cubicBezTo>
                  <a:pt x="6216" y="4136"/>
                  <a:pt x="6416" y="3885"/>
                  <a:pt x="6416" y="3609"/>
                </a:cubicBezTo>
                <a:lnTo>
                  <a:pt x="6416" y="527"/>
                </a:lnTo>
                <a:cubicBezTo>
                  <a:pt x="6416" y="251"/>
                  <a:pt x="6191" y="0"/>
                  <a:pt x="5915" y="0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4" name="Google Shape;954;p44"/>
          <p:cNvSpPr/>
          <p:nvPr/>
        </p:nvSpPr>
        <p:spPr>
          <a:xfrm>
            <a:off x="9266223" y="2955649"/>
            <a:ext cx="205959" cy="207843"/>
          </a:xfrm>
          <a:custGeom>
            <a:avLst/>
            <a:gdLst/>
            <a:ahLst/>
            <a:cxnLst/>
            <a:rect l="l" t="t" r="r" b="b"/>
            <a:pathLst>
              <a:path w="2733" h="2758" fill="none" extrusionOk="0">
                <a:moveTo>
                  <a:pt x="2732" y="1379"/>
                </a:moveTo>
                <a:cubicBezTo>
                  <a:pt x="2732" y="2156"/>
                  <a:pt x="2131" y="2758"/>
                  <a:pt x="1379" y="2758"/>
                </a:cubicBezTo>
                <a:cubicBezTo>
                  <a:pt x="627" y="2758"/>
                  <a:pt x="1" y="2156"/>
                  <a:pt x="1" y="1379"/>
                </a:cubicBezTo>
                <a:cubicBezTo>
                  <a:pt x="1" y="627"/>
                  <a:pt x="627" y="1"/>
                  <a:pt x="1379" y="1"/>
                </a:cubicBezTo>
                <a:cubicBezTo>
                  <a:pt x="2131" y="1"/>
                  <a:pt x="2732" y="627"/>
                  <a:pt x="2732" y="1379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5" name="Google Shape;955;p44"/>
          <p:cNvSpPr/>
          <p:nvPr/>
        </p:nvSpPr>
        <p:spPr>
          <a:xfrm>
            <a:off x="9472172" y="3227722"/>
            <a:ext cx="149288" cy="151172"/>
          </a:xfrm>
          <a:custGeom>
            <a:avLst/>
            <a:gdLst/>
            <a:ahLst/>
            <a:cxnLst/>
            <a:rect l="l" t="t" r="r" b="b"/>
            <a:pathLst>
              <a:path w="1981" h="2006" fill="none" extrusionOk="0">
                <a:moveTo>
                  <a:pt x="1981" y="1003"/>
                </a:moveTo>
                <a:cubicBezTo>
                  <a:pt x="1981" y="1555"/>
                  <a:pt x="1530" y="2006"/>
                  <a:pt x="978" y="2006"/>
                </a:cubicBezTo>
                <a:cubicBezTo>
                  <a:pt x="427" y="2006"/>
                  <a:pt x="1" y="1555"/>
                  <a:pt x="1" y="1003"/>
                </a:cubicBezTo>
                <a:cubicBezTo>
                  <a:pt x="1" y="452"/>
                  <a:pt x="427" y="1"/>
                  <a:pt x="978" y="1"/>
                </a:cubicBezTo>
                <a:cubicBezTo>
                  <a:pt x="1530" y="1"/>
                  <a:pt x="1981" y="452"/>
                  <a:pt x="1981" y="1003"/>
                </a:cubicBezTo>
                <a:close/>
              </a:path>
            </a:pathLst>
          </a:custGeom>
          <a:noFill/>
          <a:ln w="5025" cap="flat" cmpd="sng">
            <a:solidFill>
              <a:srgbClr val="D59090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C81594-7972-C58C-AB57-04445F3A145B}"/>
              </a:ext>
            </a:extLst>
          </p:cNvPr>
          <p:cNvSpPr txBox="1"/>
          <p:nvPr/>
        </p:nvSpPr>
        <p:spPr>
          <a:xfrm>
            <a:off x="1817494" y="2319580"/>
            <a:ext cx="6776626" cy="3730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toda a análise realizada, é possível observar que o investimento é viável e lucrativo, contudo necessita de um grande investimento inicial e os primeiros anos onde os resultados esperados, mesmo negativos, serão fulcrais para o mesmo. Na segunda metade do investimento os resultados positivos começam a ser visíveis, sendo esperado que no oitavo ano de investimento, todas as partes envolventes tenham retorno dos seus investimentos iniciais.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>
          <a:xfrm>
            <a:off x="1298879" y="2066004"/>
            <a:ext cx="6371921" cy="3699796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t-PT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Arctic</a:t>
            </a:r>
            <a:r>
              <a:rPr lang="pt-PT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Taste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 como missão garantir sempre refeições rápidas e práticas de elevada qualidade, a preços competitivos.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pt-PT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visão para a </a:t>
            </a:r>
            <a:r>
              <a:rPr lang="pt-PT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Arctic</a:t>
            </a:r>
            <a:r>
              <a:rPr lang="pt-PT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Taste</a:t>
            </a:r>
            <a:r>
              <a:rPr lang="pt-PT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é tornar-se na maior empresa de disponibilização de refeições congeladas e refrigeradas premium no Porto</a:t>
            </a:r>
          </a:p>
          <a:p>
            <a:pPr marL="0" indent="0" rtl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269DA6-7554-3BD2-2D2F-A826EF329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7999857" y="2531708"/>
            <a:ext cx="3236164" cy="22876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E09055AB-4F5E-42AB-8EBA-11BAD88B3D60}"/>
              </a:ext>
            </a:extLst>
          </p:cNvPr>
          <p:cNvSpPr txBox="1">
            <a:spLocks/>
          </p:cNvSpPr>
          <p:nvPr/>
        </p:nvSpPr>
        <p:spPr>
          <a:xfrm>
            <a:off x="1105896" y="677825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8769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EA2226-A790-7328-75B4-DB4FB125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22" y="1735184"/>
            <a:ext cx="7391400" cy="472911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produto final será uma refeição congelada ou refrigerada, de elevada qualidade (premium), a preços mais acessíveis do que uma deslocação a um restaurante uma vez que o consumidor deixa de ter os custos associados ao atendimento.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público-alvo da </a:t>
            </a:r>
            <a:r>
              <a:rPr lang="pt-PT" sz="2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Arctic</a:t>
            </a:r>
            <a:r>
              <a:rPr lang="pt-PT" sz="2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Taste</a:t>
            </a:r>
            <a:r>
              <a:rPr lang="pt-PT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será o público geral, nomeadamente trabalhadores, turistas e estudantes, que embora necessitem de refeições rápidas e práticas, não desejam deslocar-se a um restaurante, nem aceitar uma qualidade inferior por uma refeição congelada ou refrigerada.</a:t>
            </a:r>
          </a:p>
          <a:p>
            <a:endParaRPr lang="pt-PT" dirty="0"/>
          </a:p>
        </p:txBody>
      </p:sp>
      <p:pic>
        <p:nvPicPr>
          <p:cNvPr id="4" name="Picture 2" descr="Vending machine icon Images | Free Vectors, Stock Photos &amp; PSD">
            <a:extLst>
              <a:ext uri="{FF2B5EF4-FFF2-40B4-BE49-F238E27FC236}">
                <a16:creationId xmlns:a16="http://schemas.microsoft.com/office/drawing/2014/main" id="{840B473E-33E3-6C04-EEF9-0C9F8034B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0"/>
          <a:stretch/>
        </p:blipFill>
        <p:spPr bwMode="auto">
          <a:xfrm>
            <a:off x="8191500" y="1997892"/>
            <a:ext cx="3577014" cy="38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ADD00B67-363C-42FA-976F-09F0AE3F630A}"/>
              </a:ext>
            </a:extLst>
          </p:cNvPr>
          <p:cNvSpPr txBox="1">
            <a:spLocks/>
          </p:cNvSpPr>
          <p:nvPr/>
        </p:nvSpPr>
        <p:spPr>
          <a:xfrm>
            <a:off x="929092" y="6825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45D7C5-A2F4-40F6-834A-1808908E4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86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6;p48">
            <a:extLst>
              <a:ext uri="{FF2B5EF4-FFF2-40B4-BE49-F238E27FC236}">
                <a16:creationId xmlns:a16="http://schemas.microsoft.com/office/drawing/2014/main" id="{3DEFFA1E-5A26-1074-BD47-3D0078EB9A28}"/>
              </a:ext>
            </a:extLst>
          </p:cNvPr>
          <p:cNvSpPr txBox="1">
            <a:spLocks/>
          </p:cNvSpPr>
          <p:nvPr/>
        </p:nvSpPr>
        <p:spPr>
          <a:xfrm>
            <a:off x="938261" y="949724"/>
            <a:ext cx="10290000" cy="745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Concorrência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58A4151-DCE2-493F-8C5C-8F97EE12300D}"/>
              </a:ext>
            </a:extLst>
          </p:cNvPr>
          <p:cNvGrpSpPr/>
          <p:nvPr/>
        </p:nvGrpSpPr>
        <p:grpSpPr>
          <a:xfrm>
            <a:off x="4705523" y="2386763"/>
            <a:ext cx="3120400" cy="2956243"/>
            <a:chOff x="4436014" y="2217276"/>
            <a:chExt cx="3120400" cy="2956243"/>
          </a:xfrm>
        </p:grpSpPr>
        <p:sp>
          <p:nvSpPr>
            <p:cNvPr id="6" name="Google Shape;1079;p48">
              <a:extLst>
                <a:ext uri="{FF2B5EF4-FFF2-40B4-BE49-F238E27FC236}">
                  <a16:creationId xmlns:a16="http://schemas.microsoft.com/office/drawing/2014/main" id="{2D54406E-8452-0A91-D46B-50CDE5F4399B}"/>
                </a:ext>
              </a:extLst>
            </p:cNvPr>
            <p:cNvSpPr txBox="1">
              <a:spLocks/>
            </p:cNvSpPr>
            <p:nvPr/>
          </p:nvSpPr>
          <p:spPr>
            <a:xfrm>
              <a:off x="4436014" y="4107119"/>
              <a:ext cx="3120400" cy="10664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9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>
                    <a:lumMod val="50000"/>
                  </a:schemeClr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>
                    <a:lumMod val="75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None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Supermercados</a:t>
              </a:r>
            </a:p>
          </p:txBody>
        </p:sp>
        <p:pic>
          <p:nvPicPr>
            <p:cNvPr id="9" name="Picture 2" descr="Supermarket Vectors &amp; Illustrations for Free Download | Freepik">
              <a:extLst>
                <a:ext uri="{FF2B5EF4-FFF2-40B4-BE49-F238E27FC236}">
                  <a16:creationId xmlns:a16="http://schemas.microsoft.com/office/drawing/2014/main" id="{763F7824-42F5-667E-75B6-54D41E146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119" y="2217276"/>
              <a:ext cx="2540190" cy="169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7A24B8E-B028-445B-99D2-685B44219CD3}"/>
              </a:ext>
            </a:extLst>
          </p:cNvPr>
          <p:cNvGrpSpPr/>
          <p:nvPr/>
        </p:nvGrpSpPr>
        <p:grpSpPr>
          <a:xfrm>
            <a:off x="938261" y="2618160"/>
            <a:ext cx="3122800" cy="2757663"/>
            <a:chOff x="938261" y="2386763"/>
            <a:chExt cx="3122800" cy="2757663"/>
          </a:xfrm>
        </p:grpSpPr>
        <p:sp>
          <p:nvSpPr>
            <p:cNvPr id="5" name="Google Shape;1077;p48">
              <a:extLst>
                <a:ext uri="{FF2B5EF4-FFF2-40B4-BE49-F238E27FC236}">
                  <a16:creationId xmlns:a16="http://schemas.microsoft.com/office/drawing/2014/main" id="{1AD8CE4E-EA34-D72E-2083-C5771D5000F3}"/>
                </a:ext>
              </a:extLst>
            </p:cNvPr>
            <p:cNvSpPr txBox="1">
              <a:spLocks/>
            </p:cNvSpPr>
            <p:nvPr/>
          </p:nvSpPr>
          <p:spPr>
            <a:xfrm>
              <a:off x="938261" y="4078026"/>
              <a:ext cx="3122800" cy="10664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9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>
                    <a:lumMod val="50000"/>
                  </a:schemeClr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>
                    <a:lumMod val="75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None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PROZIS</a:t>
              </a:r>
            </a:p>
          </p:txBody>
        </p:sp>
        <p:pic>
          <p:nvPicPr>
            <p:cNvPr id="10" name="Picture 8" descr="Diet Chickenless Stir-Fry - Congelados | Prozis">
              <a:extLst>
                <a:ext uri="{FF2B5EF4-FFF2-40B4-BE49-F238E27FC236}">
                  <a16:creationId xmlns:a16="http://schemas.microsoft.com/office/drawing/2014/main" id="{D99A3CAD-6A0B-37CB-5D69-B6ACEA9118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8" t="15410" r="5268" b="17533"/>
            <a:stretch/>
          </p:blipFill>
          <p:spPr bwMode="auto">
            <a:xfrm>
              <a:off x="1477279" y="2386763"/>
              <a:ext cx="2044764" cy="153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E607C64-3A31-4D47-BDC7-DEFD655BCE91}"/>
              </a:ext>
            </a:extLst>
          </p:cNvPr>
          <p:cNvGrpSpPr/>
          <p:nvPr/>
        </p:nvGrpSpPr>
        <p:grpSpPr>
          <a:xfrm>
            <a:off x="8470385" y="2084960"/>
            <a:ext cx="3120400" cy="3290863"/>
            <a:chOff x="8133339" y="1830960"/>
            <a:chExt cx="3120400" cy="3290863"/>
          </a:xfrm>
        </p:grpSpPr>
        <p:sp>
          <p:nvSpPr>
            <p:cNvPr id="7" name="Google Shape;1081;p48">
              <a:extLst>
                <a:ext uri="{FF2B5EF4-FFF2-40B4-BE49-F238E27FC236}">
                  <a16:creationId xmlns:a16="http://schemas.microsoft.com/office/drawing/2014/main" id="{4E218AF5-6D2F-B668-9FDA-A54EFFF95C6D}"/>
                </a:ext>
              </a:extLst>
            </p:cNvPr>
            <p:cNvSpPr txBox="1">
              <a:spLocks/>
            </p:cNvSpPr>
            <p:nvPr/>
          </p:nvSpPr>
          <p:spPr>
            <a:xfrm>
              <a:off x="8133339" y="4055423"/>
              <a:ext cx="3120400" cy="10664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74320" indent="-274320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9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46888" algn="l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46888" algn="l" rtl="0" eaLnBrk="1" latinLnBrk="0" hangingPunct="1">
                <a:spcBef>
                  <a:spcPct val="20000"/>
                </a:spcBef>
                <a:buClr>
                  <a:schemeClr val="accent2">
                    <a:lumMod val="50000"/>
                  </a:schemeClr>
                </a:buClr>
                <a:buSzPct val="70000"/>
                <a:buFont typeface="Wingdings 2"/>
                <a:buChar char="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88720" indent="-210312" algn="l" rtl="0" eaLnBrk="1" latinLnBrk="0" hangingPunct="1">
                <a:spcBef>
                  <a:spcPct val="20000"/>
                </a:spcBef>
                <a:buClr>
                  <a:schemeClr val="accent3">
                    <a:lumMod val="50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10312" algn="l" rtl="0" eaLnBrk="1" latinLnBrk="0" hangingPunct="1">
                <a:spcBef>
                  <a:spcPct val="20000"/>
                </a:spcBef>
                <a:buClr>
                  <a:schemeClr val="accent4">
                    <a:lumMod val="75000"/>
                  </a:schemeClr>
                </a:buClr>
                <a:buSzPct val="6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210312" algn="l" rtl="0" eaLnBrk="1" latinLnBrk="0" hangingPunct="1">
                <a:spcBef>
                  <a:spcPct val="20000"/>
                </a:spcBef>
                <a:buClr>
                  <a:schemeClr val="accent5">
                    <a:lumMod val="50000"/>
                  </a:schemeClr>
                </a:buClr>
                <a:buSzPct val="80000"/>
                <a:buFont typeface="Wingdings 2"/>
                <a:buChar char="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rtl="0" eaLnBrk="1" latinLnBrk="0" hangingPunct="1">
                <a:spcBef>
                  <a:spcPct val="20000"/>
                </a:spcBef>
                <a:buClr>
                  <a:schemeClr val="accent6">
                    <a:lumMod val="75000"/>
                  </a:schemeClr>
                </a:buClr>
                <a:buSzPct val="80000"/>
                <a:buFont typeface="Wingdings 2"/>
                <a:buChar char=""/>
                <a:defRPr kumimoji="0"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182880" algn="l" rtl="0" eaLnBrk="1" latinLnBrk="0" hangingPunct="1">
                <a:spcBef>
                  <a:spcPct val="20000"/>
                </a:spcBef>
                <a:buClr>
                  <a:schemeClr val="tx2"/>
                </a:buClr>
                <a:buChar char="•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0" algn="l" rtl="0" eaLnBrk="1" latinLnBrk="0" hangingPunct="1">
                <a:spcBef>
                  <a:spcPct val="20000"/>
                </a:spcBef>
                <a:buClr>
                  <a:schemeClr val="tx2"/>
                </a:buClr>
                <a:buFontTx/>
                <a:buNone/>
                <a:defRPr kumimoji="0"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P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Restaurantes com projetos semelhantes</a:t>
              </a:r>
            </a:p>
          </p:txBody>
        </p:sp>
        <p:pic>
          <p:nvPicPr>
            <p:cNvPr id="12" name="Imagem 11" descr="Uma imagem com texto&#10;&#10;Descrição gerada automaticamente">
              <a:extLst>
                <a:ext uri="{FF2B5EF4-FFF2-40B4-BE49-F238E27FC236}">
                  <a16:creationId xmlns:a16="http://schemas.microsoft.com/office/drawing/2014/main" id="{7CEEA133-4D77-6D8F-C938-28D0A747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9749" y="1830960"/>
              <a:ext cx="1482783" cy="2088427"/>
            </a:xfrm>
            <a:prstGeom prst="rect">
              <a:avLst/>
            </a:prstGeom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C1214A25-194F-4D9A-BDDF-EA0134CD6B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804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75"/>
          <p:cNvSpPr txBox="1">
            <a:spLocks noGrp="1"/>
          </p:cNvSpPr>
          <p:nvPr>
            <p:ph type="title"/>
          </p:nvPr>
        </p:nvSpPr>
        <p:spPr>
          <a:xfrm>
            <a:off x="1728673" y="2759531"/>
            <a:ext cx="9256400" cy="878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pt-PT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Plano de Marketing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74" name="Google Shape;2274;p75"/>
          <p:cNvGrpSpPr/>
          <p:nvPr/>
        </p:nvGrpSpPr>
        <p:grpSpPr>
          <a:xfrm>
            <a:off x="9353484" y="1461367"/>
            <a:ext cx="1393200" cy="362000"/>
            <a:chOff x="4052688" y="3685725"/>
            <a:chExt cx="1044900" cy="271500"/>
          </a:xfrm>
        </p:grpSpPr>
        <p:sp>
          <p:nvSpPr>
            <p:cNvPr id="2275" name="Google Shape;2275;p75"/>
            <p:cNvSpPr/>
            <p:nvPr/>
          </p:nvSpPr>
          <p:spPr>
            <a:xfrm>
              <a:off x="4052688" y="3685725"/>
              <a:ext cx="1044900" cy="271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D590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276" name="Google Shape;2276;p75"/>
            <p:cNvGrpSpPr/>
            <p:nvPr/>
          </p:nvGrpSpPr>
          <p:grpSpPr>
            <a:xfrm>
              <a:off x="4250263" y="3758131"/>
              <a:ext cx="649750" cy="126600"/>
              <a:chOff x="7114850" y="4194031"/>
              <a:chExt cx="649750" cy="126600"/>
            </a:xfrm>
          </p:grpSpPr>
          <p:sp>
            <p:nvSpPr>
              <p:cNvPr id="2277" name="Google Shape;2277;p75"/>
              <p:cNvSpPr/>
              <p:nvPr/>
            </p:nvSpPr>
            <p:spPr>
              <a:xfrm>
                <a:off x="711485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78" name="Google Shape;2278;p75"/>
              <p:cNvSpPr/>
              <p:nvPr/>
            </p:nvSpPr>
            <p:spPr>
              <a:xfrm>
                <a:off x="7376425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79" name="Google Shape;2279;p75"/>
              <p:cNvSpPr/>
              <p:nvPr/>
            </p:nvSpPr>
            <p:spPr>
              <a:xfrm>
                <a:off x="7638000" y="4194031"/>
                <a:ext cx="126600" cy="12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280" name="Google Shape;2280;p75"/>
          <p:cNvSpPr/>
          <p:nvPr/>
        </p:nvSpPr>
        <p:spPr>
          <a:xfrm>
            <a:off x="3736279" y="4766158"/>
            <a:ext cx="27191" cy="27191"/>
          </a:xfrm>
          <a:custGeom>
            <a:avLst/>
            <a:gdLst/>
            <a:ahLst/>
            <a:cxnLst/>
            <a:rect l="l" t="t" r="r" b="b"/>
            <a:pathLst>
              <a:path w="760" h="760" extrusionOk="0">
                <a:moveTo>
                  <a:pt x="395" y="0"/>
                </a:moveTo>
                <a:cubicBezTo>
                  <a:pt x="182" y="0"/>
                  <a:pt x="0" y="182"/>
                  <a:pt x="0" y="365"/>
                </a:cubicBezTo>
                <a:cubicBezTo>
                  <a:pt x="0" y="608"/>
                  <a:pt x="152" y="760"/>
                  <a:pt x="395" y="760"/>
                </a:cubicBezTo>
                <a:cubicBezTo>
                  <a:pt x="608" y="760"/>
                  <a:pt x="760" y="608"/>
                  <a:pt x="760" y="365"/>
                </a:cubicBezTo>
                <a:cubicBezTo>
                  <a:pt x="760" y="152"/>
                  <a:pt x="608" y="0"/>
                  <a:pt x="395" y="0"/>
                </a:cubicBezTo>
                <a:close/>
              </a:path>
            </a:pathLst>
          </a:custGeom>
          <a:solidFill>
            <a:srgbClr val="E0F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81" name="Google Shape;2281;p75"/>
          <p:cNvGrpSpPr/>
          <p:nvPr/>
        </p:nvGrpSpPr>
        <p:grpSpPr>
          <a:xfrm>
            <a:off x="-239651" y="3582332"/>
            <a:ext cx="4206299" cy="2920449"/>
            <a:chOff x="313012" y="2767523"/>
            <a:chExt cx="3154724" cy="2190337"/>
          </a:xfrm>
        </p:grpSpPr>
        <p:sp>
          <p:nvSpPr>
            <p:cNvPr id="2282" name="Google Shape;2282;p75"/>
            <p:cNvSpPr/>
            <p:nvPr/>
          </p:nvSpPr>
          <p:spPr>
            <a:xfrm>
              <a:off x="1240343" y="4917075"/>
              <a:ext cx="2227393" cy="40785"/>
            </a:xfrm>
            <a:custGeom>
              <a:avLst/>
              <a:gdLst/>
              <a:ahLst/>
              <a:cxnLst/>
              <a:rect l="l" t="t" r="r" b="b"/>
              <a:pathLst>
                <a:path w="83011" h="1520" extrusionOk="0">
                  <a:moveTo>
                    <a:pt x="82251" y="1520"/>
                  </a:moveTo>
                  <a:lnTo>
                    <a:pt x="760" y="1520"/>
                  </a:lnTo>
                  <a:cubicBezTo>
                    <a:pt x="335" y="1520"/>
                    <a:pt x="0" y="1186"/>
                    <a:pt x="0" y="760"/>
                  </a:cubicBezTo>
                  <a:lnTo>
                    <a:pt x="0" y="760"/>
                  </a:lnTo>
                  <a:cubicBezTo>
                    <a:pt x="0" y="335"/>
                    <a:pt x="335" y="0"/>
                    <a:pt x="760" y="0"/>
                  </a:cubicBezTo>
                  <a:lnTo>
                    <a:pt x="82251" y="0"/>
                  </a:lnTo>
                  <a:cubicBezTo>
                    <a:pt x="82677" y="0"/>
                    <a:pt x="83011" y="335"/>
                    <a:pt x="83011" y="760"/>
                  </a:cubicBezTo>
                  <a:lnTo>
                    <a:pt x="83011" y="760"/>
                  </a:lnTo>
                  <a:cubicBezTo>
                    <a:pt x="83011" y="1186"/>
                    <a:pt x="82677" y="1520"/>
                    <a:pt x="82251" y="1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p75"/>
            <p:cNvSpPr/>
            <p:nvPr/>
          </p:nvSpPr>
          <p:spPr>
            <a:xfrm>
              <a:off x="476932" y="4917075"/>
              <a:ext cx="643551" cy="40785"/>
            </a:xfrm>
            <a:custGeom>
              <a:avLst/>
              <a:gdLst/>
              <a:ahLst/>
              <a:cxnLst/>
              <a:rect l="l" t="t" r="r" b="b"/>
              <a:pathLst>
                <a:path w="23984" h="1520" extrusionOk="0">
                  <a:moveTo>
                    <a:pt x="23223" y="1520"/>
                  </a:moveTo>
                  <a:lnTo>
                    <a:pt x="761" y="1520"/>
                  </a:lnTo>
                  <a:cubicBezTo>
                    <a:pt x="335" y="1520"/>
                    <a:pt x="1" y="1186"/>
                    <a:pt x="1" y="760"/>
                  </a:cubicBezTo>
                  <a:lnTo>
                    <a:pt x="1" y="760"/>
                  </a:lnTo>
                  <a:cubicBezTo>
                    <a:pt x="1" y="335"/>
                    <a:pt x="335" y="0"/>
                    <a:pt x="761" y="0"/>
                  </a:cubicBezTo>
                  <a:lnTo>
                    <a:pt x="23223" y="0"/>
                  </a:lnTo>
                  <a:cubicBezTo>
                    <a:pt x="23618" y="0"/>
                    <a:pt x="23983" y="335"/>
                    <a:pt x="23983" y="760"/>
                  </a:cubicBezTo>
                  <a:lnTo>
                    <a:pt x="23983" y="760"/>
                  </a:lnTo>
                  <a:cubicBezTo>
                    <a:pt x="23983" y="1186"/>
                    <a:pt x="23618" y="1520"/>
                    <a:pt x="23223" y="1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p75"/>
            <p:cNvSpPr/>
            <p:nvPr/>
          </p:nvSpPr>
          <p:spPr>
            <a:xfrm>
              <a:off x="2579553" y="3574618"/>
              <a:ext cx="20393" cy="20393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39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608"/>
                    <a:pt x="152" y="760"/>
                    <a:pt x="395" y="760"/>
                  </a:cubicBezTo>
                  <a:cubicBezTo>
                    <a:pt x="638" y="760"/>
                    <a:pt x="760" y="608"/>
                    <a:pt x="760" y="365"/>
                  </a:cubicBezTo>
                  <a:cubicBezTo>
                    <a:pt x="760" y="182"/>
                    <a:pt x="638" y="0"/>
                    <a:pt x="395" y="0"/>
                  </a:cubicBezTo>
                  <a:close/>
                </a:path>
              </a:pathLst>
            </a:custGeom>
            <a:solidFill>
              <a:srgbClr val="E0F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p75"/>
            <p:cNvSpPr/>
            <p:nvPr/>
          </p:nvSpPr>
          <p:spPr>
            <a:xfrm>
              <a:off x="2329152" y="3539548"/>
              <a:ext cx="521999" cy="580709"/>
            </a:xfrm>
            <a:custGeom>
              <a:avLst/>
              <a:gdLst/>
              <a:ahLst/>
              <a:cxnLst/>
              <a:rect l="l" t="t" r="r" b="b"/>
              <a:pathLst>
                <a:path w="19454" h="21642" extrusionOk="0">
                  <a:moveTo>
                    <a:pt x="2402" y="0"/>
                  </a:moveTo>
                  <a:lnTo>
                    <a:pt x="1" y="21642"/>
                  </a:lnTo>
                  <a:lnTo>
                    <a:pt x="19454" y="21642"/>
                  </a:lnTo>
                  <a:lnTo>
                    <a:pt x="17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p75"/>
            <p:cNvSpPr/>
            <p:nvPr/>
          </p:nvSpPr>
          <p:spPr>
            <a:xfrm>
              <a:off x="2479227" y="3383758"/>
              <a:ext cx="221878" cy="195770"/>
            </a:xfrm>
            <a:custGeom>
              <a:avLst/>
              <a:gdLst/>
              <a:ahLst/>
              <a:cxnLst/>
              <a:rect l="l" t="t" r="r" b="b"/>
              <a:pathLst>
                <a:path w="8269" h="7296" fill="none" extrusionOk="0">
                  <a:moveTo>
                    <a:pt x="0" y="7295"/>
                  </a:moveTo>
                  <a:lnTo>
                    <a:pt x="0" y="4134"/>
                  </a:lnTo>
                  <a:cubicBezTo>
                    <a:pt x="0" y="1855"/>
                    <a:pt x="1855" y="0"/>
                    <a:pt x="4134" y="0"/>
                  </a:cubicBezTo>
                  <a:lnTo>
                    <a:pt x="4134" y="0"/>
                  </a:lnTo>
                  <a:cubicBezTo>
                    <a:pt x="6414" y="0"/>
                    <a:pt x="8268" y="1855"/>
                    <a:pt x="8268" y="4134"/>
                  </a:cubicBezTo>
                  <a:lnTo>
                    <a:pt x="8268" y="7295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p75"/>
            <p:cNvSpPr/>
            <p:nvPr/>
          </p:nvSpPr>
          <p:spPr>
            <a:xfrm>
              <a:off x="2468628" y="3568902"/>
              <a:ext cx="20420" cy="20420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52" y="0"/>
                    <a:pt x="0" y="152"/>
                    <a:pt x="0" y="395"/>
                  </a:cubicBezTo>
                  <a:cubicBezTo>
                    <a:pt x="0" y="608"/>
                    <a:pt x="152" y="760"/>
                    <a:pt x="395" y="760"/>
                  </a:cubicBezTo>
                  <a:cubicBezTo>
                    <a:pt x="608" y="760"/>
                    <a:pt x="760" y="608"/>
                    <a:pt x="760" y="39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p75"/>
            <p:cNvSpPr/>
            <p:nvPr/>
          </p:nvSpPr>
          <p:spPr>
            <a:xfrm>
              <a:off x="2691284" y="3568902"/>
              <a:ext cx="20420" cy="20420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95"/>
                  </a:cubicBezTo>
                  <a:cubicBezTo>
                    <a:pt x="0" y="608"/>
                    <a:pt x="152" y="760"/>
                    <a:pt x="365" y="760"/>
                  </a:cubicBezTo>
                  <a:cubicBezTo>
                    <a:pt x="608" y="760"/>
                    <a:pt x="760" y="608"/>
                    <a:pt x="760" y="395"/>
                  </a:cubicBezTo>
                  <a:cubicBezTo>
                    <a:pt x="760" y="152"/>
                    <a:pt x="60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p75"/>
            <p:cNvSpPr/>
            <p:nvPr/>
          </p:nvSpPr>
          <p:spPr>
            <a:xfrm>
              <a:off x="1901791" y="4840387"/>
              <a:ext cx="88923" cy="66893"/>
            </a:xfrm>
            <a:custGeom>
              <a:avLst/>
              <a:gdLst/>
              <a:ahLst/>
              <a:cxnLst/>
              <a:rect l="l" t="t" r="r" b="b"/>
              <a:pathLst>
                <a:path w="3314" h="2493" extrusionOk="0">
                  <a:moveTo>
                    <a:pt x="0" y="1"/>
                  </a:moveTo>
                  <a:lnTo>
                    <a:pt x="335" y="2433"/>
                  </a:lnTo>
                  <a:cubicBezTo>
                    <a:pt x="495" y="2474"/>
                    <a:pt x="661" y="2492"/>
                    <a:pt x="831" y="2492"/>
                  </a:cubicBezTo>
                  <a:cubicBezTo>
                    <a:pt x="1662" y="2492"/>
                    <a:pt x="2582" y="2051"/>
                    <a:pt x="3313" y="1673"/>
                  </a:cubicBezTo>
                  <a:cubicBezTo>
                    <a:pt x="3283" y="1612"/>
                    <a:pt x="3222" y="1521"/>
                    <a:pt x="3222" y="1430"/>
                  </a:cubicBezTo>
                  <a:lnTo>
                    <a:pt x="3222" y="1"/>
                  </a:ln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p75"/>
            <p:cNvSpPr/>
            <p:nvPr/>
          </p:nvSpPr>
          <p:spPr>
            <a:xfrm>
              <a:off x="1911585" y="4886083"/>
              <a:ext cx="164752" cy="47333"/>
            </a:xfrm>
            <a:custGeom>
              <a:avLst/>
              <a:gdLst/>
              <a:ahLst/>
              <a:cxnLst/>
              <a:rect l="l" t="t" r="r" b="b"/>
              <a:pathLst>
                <a:path w="6140" h="1764" extrusionOk="0">
                  <a:moveTo>
                    <a:pt x="2948" y="0"/>
                  </a:moveTo>
                  <a:cubicBezTo>
                    <a:pt x="2217" y="379"/>
                    <a:pt x="1297" y="820"/>
                    <a:pt x="483" y="820"/>
                  </a:cubicBezTo>
                  <a:cubicBezTo>
                    <a:pt x="317" y="820"/>
                    <a:pt x="155" y="801"/>
                    <a:pt x="0" y="760"/>
                  </a:cubicBezTo>
                  <a:lnTo>
                    <a:pt x="0" y="760"/>
                  </a:lnTo>
                  <a:lnTo>
                    <a:pt x="61" y="1338"/>
                  </a:lnTo>
                  <a:cubicBezTo>
                    <a:pt x="91" y="1581"/>
                    <a:pt x="304" y="1763"/>
                    <a:pt x="547" y="1763"/>
                  </a:cubicBezTo>
                  <a:lnTo>
                    <a:pt x="5806" y="1763"/>
                  </a:lnTo>
                  <a:cubicBezTo>
                    <a:pt x="6018" y="1672"/>
                    <a:pt x="6140" y="1368"/>
                    <a:pt x="5958" y="1277"/>
                  </a:cubicBezTo>
                  <a:lnTo>
                    <a:pt x="3100" y="152"/>
                  </a:lnTo>
                  <a:cubicBezTo>
                    <a:pt x="3009" y="122"/>
                    <a:pt x="2979" y="61"/>
                    <a:pt x="2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p75"/>
            <p:cNvSpPr/>
            <p:nvPr/>
          </p:nvSpPr>
          <p:spPr>
            <a:xfrm>
              <a:off x="1275413" y="4839582"/>
              <a:ext cx="99522" cy="53289"/>
            </a:xfrm>
            <a:custGeom>
              <a:avLst/>
              <a:gdLst/>
              <a:ahLst/>
              <a:cxnLst/>
              <a:rect l="l" t="t" r="r" b="b"/>
              <a:pathLst>
                <a:path w="3709" h="1986" extrusionOk="0">
                  <a:moveTo>
                    <a:pt x="487" y="1"/>
                  </a:moveTo>
                  <a:lnTo>
                    <a:pt x="0" y="1703"/>
                  </a:lnTo>
                  <a:cubicBezTo>
                    <a:pt x="464" y="1899"/>
                    <a:pt x="934" y="1986"/>
                    <a:pt x="1407" y="1986"/>
                  </a:cubicBezTo>
                  <a:cubicBezTo>
                    <a:pt x="1958" y="1986"/>
                    <a:pt x="2514" y="1869"/>
                    <a:pt x="3070" y="1672"/>
                  </a:cubicBezTo>
                  <a:cubicBezTo>
                    <a:pt x="3070" y="1581"/>
                    <a:pt x="3070" y="1520"/>
                    <a:pt x="3101" y="1429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p75"/>
            <p:cNvSpPr/>
            <p:nvPr/>
          </p:nvSpPr>
          <p:spPr>
            <a:xfrm>
              <a:off x="1264814" y="4885251"/>
              <a:ext cx="182702" cy="47333"/>
            </a:xfrm>
            <a:custGeom>
              <a:avLst/>
              <a:gdLst/>
              <a:ahLst/>
              <a:cxnLst/>
              <a:rect l="l" t="t" r="r" b="b"/>
              <a:pathLst>
                <a:path w="6809" h="1764" extrusionOk="0">
                  <a:moveTo>
                    <a:pt x="3496" y="1"/>
                  </a:moveTo>
                  <a:cubicBezTo>
                    <a:pt x="2903" y="193"/>
                    <a:pt x="2319" y="314"/>
                    <a:pt x="1735" y="314"/>
                  </a:cubicBezTo>
                  <a:cubicBezTo>
                    <a:pt x="1301" y="314"/>
                    <a:pt x="866" y="247"/>
                    <a:pt x="426" y="92"/>
                  </a:cubicBezTo>
                  <a:lnTo>
                    <a:pt x="91" y="1338"/>
                  </a:lnTo>
                  <a:cubicBezTo>
                    <a:pt x="0" y="1551"/>
                    <a:pt x="152" y="1764"/>
                    <a:pt x="395" y="1764"/>
                  </a:cubicBezTo>
                  <a:lnTo>
                    <a:pt x="6353" y="1764"/>
                  </a:lnTo>
                  <a:cubicBezTo>
                    <a:pt x="6566" y="1703"/>
                    <a:pt x="6809" y="1399"/>
                    <a:pt x="6657" y="1308"/>
                  </a:cubicBezTo>
                  <a:lnTo>
                    <a:pt x="3587" y="183"/>
                  </a:lnTo>
                  <a:cubicBezTo>
                    <a:pt x="3526" y="153"/>
                    <a:pt x="3496" y="92"/>
                    <a:pt x="3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p75"/>
            <p:cNvSpPr/>
            <p:nvPr/>
          </p:nvSpPr>
          <p:spPr>
            <a:xfrm>
              <a:off x="2369938" y="3342973"/>
              <a:ext cx="200653" cy="83637"/>
            </a:xfrm>
            <a:custGeom>
              <a:avLst/>
              <a:gdLst/>
              <a:ahLst/>
              <a:cxnLst/>
              <a:rect l="l" t="t" r="r" b="b"/>
              <a:pathLst>
                <a:path w="7478" h="3117" extrusionOk="0">
                  <a:moveTo>
                    <a:pt x="3891" y="1"/>
                  </a:moveTo>
                  <a:cubicBezTo>
                    <a:pt x="3374" y="1"/>
                    <a:pt x="1703" y="487"/>
                    <a:pt x="1703" y="487"/>
                  </a:cubicBezTo>
                  <a:lnTo>
                    <a:pt x="183" y="31"/>
                  </a:lnTo>
                  <a:lnTo>
                    <a:pt x="0" y="2007"/>
                  </a:lnTo>
                  <a:lnTo>
                    <a:pt x="1399" y="2159"/>
                  </a:lnTo>
                  <a:cubicBezTo>
                    <a:pt x="1399" y="2159"/>
                    <a:pt x="2067" y="2706"/>
                    <a:pt x="2766" y="2858"/>
                  </a:cubicBezTo>
                  <a:cubicBezTo>
                    <a:pt x="3367" y="3008"/>
                    <a:pt x="4317" y="3117"/>
                    <a:pt x="4855" y="3117"/>
                  </a:cubicBezTo>
                  <a:cubicBezTo>
                    <a:pt x="4971" y="3117"/>
                    <a:pt x="5067" y="3112"/>
                    <a:pt x="5137" y="3101"/>
                  </a:cubicBezTo>
                  <a:cubicBezTo>
                    <a:pt x="5563" y="3071"/>
                    <a:pt x="5563" y="2767"/>
                    <a:pt x="5472" y="2615"/>
                  </a:cubicBezTo>
                  <a:cubicBezTo>
                    <a:pt x="5411" y="2463"/>
                    <a:pt x="5016" y="2493"/>
                    <a:pt x="4651" y="2311"/>
                  </a:cubicBezTo>
                  <a:cubicBezTo>
                    <a:pt x="4256" y="2159"/>
                    <a:pt x="3921" y="1855"/>
                    <a:pt x="3921" y="1855"/>
                  </a:cubicBezTo>
                  <a:cubicBezTo>
                    <a:pt x="3921" y="1855"/>
                    <a:pt x="4191" y="1765"/>
                    <a:pt x="4413" y="1765"/>
                  </a:cubicBezTo>
                  <a:cubicBezTo>
                    <a:pt x="4479" y="1765"/>
                    <a:pt x="4541" y="1773"/>
                    <a:pt x="4590" y="1794"/>
                  </a:cubicBezTo>
                  <a:cubicBezTo>
                    <a:pt x="4833" y="1855"/>
                    <a:pt x="6505" y="2767"/>
                    <a:pt x="6839" y="2949"/>
                  </a:cubicBezTo>
                  <a:cubicBezTo>
                    <a:pt x="6979" y="3025"/>
                    <a:pt x="7104" y="3059"/>
                    <a:pt x="7203" y="3059"/>
                  </a:cubicBezTo>
                  <a:cubicBezTo>
                    <a:pt x="7340" y="3059"/>
                    <a:pt x="7430" y="2994"/>
                    <a:pt x="7447" y="2888"/>
                  </a:cubicBezTo>
                  <a:cubicBezTo>
                    <a:pt x="7478" y="2706"/>
                    <a:pt x="6535" y="1186"/>
                    <a:pt x="6171" y="913"/>
                  </a:cubicBezTo>
                  <a:cubicBezTo>
                    <a:pt x="5776" y="639"/>
                    <a:pt x="4408" y="1"/>
                    <a:pt x="3891" y="1"/>
                  </a:cubicBez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p75"/>
            <p:cNvSpPr/>
            <p:nvPr/>
          </p:nvSpPr>
          <p:spPr>
            <a:xfrm>
              <a:off x="1090269" y="3768724"/>
              <a:ext cx="104432" cy="169286"/>
            </a:xfrm>
            <a:custGeom>
              <a:avLst/>
              <a:gdLst/>
              <a:ahLst/>
              <a:cxnLst/>
              <a:rect l="l" t="t" r="r" b="b"/>
              <a:pathLst>
                <a:path w="3892" h="6309" extrusionOk="0">
                  <a:moveTo>
                    <a:pt x="1642" y="0"/>
                  </a:moveTo>
                  <a:lnTo>
                    <a:pt x="1368" y="1155"/>
                  </a:lnTo>
                  <a:cubicBezTo>
                    <a:pt x="1368" y="1155"/>
                    <a:pt x="821" y="1794"/>
                    <a:pt x="517" y="2280"/>
                  </a:cubicBezTo>
                  <a:cubicBezTo>
                    <a:pt x="213" y="2797"/>
                    <a:pt x="61" y="3587"/>
                    <a:pt x="61" y="3800"/>
                  </a:cubicBezTo>
                  <a:cubicBezTo>
                    <a:pt x="1" y="5411"/>
                    <a:pt x="700" y="6201"/>
                    <a:pt x="912" y="6262"/>
                  </a:cubicBezTo>
                  <a:cubicBezTo>
                    <a:pt x="993" y="6292"/>
                    <a:pt x="1122" y="6309"/>
                    <a:pt x="1265" y="6309"/>
                  </a:cubicBezTo>
                  <a:cubicBezTo>
                    <a:pt x="1551" y="6309"/>
                    <a:pt x="1895" y="6241"/>
                    <a:pt x="2037" y="6079"/>
                  </a:cubicBezTo>
                  <a:cubicBezTo>
                    <a:pt x="2219" y="5867"/>
                    <a:pt x="2128" y="4742"/>
                    <a:pt x="2341" y="4225"/>
                  </a:cubicBezTo>
                  <a:lnTo>
                    <a:pt x="2949" y="3313"/>
                  </a:lnTo>
                  <a:lnTo>
                    <a:pt x="3131" y="3708"/>
                  </a:lnTo>
                  <a:cubicBezTo>
                    <a:pt x="3192" y="3800"/>
                    <a:pt x="3010" y="4316"/>
                    <a:pt x="3101" y="4560"/>
                  </a:cubicBezTo>
                  <a:cubicBezTo>
                    <a:pt x="3184" y="4810"/>
                    <a:pt x="3421" y="4959"/>
                    <a:pt x="3530" y="4959"/>
                  </a:cubicBezTo>
                  <a:cubicBezTo>
                    <a:pt x="3540" y="4959"/>
                    <a:pt x="3549" y="4957"/>
                    <a:pt x="3557" y="4955"/>
                  </a:cubicBezTo>
                  <a:cubicBezTo>
                    <a:pt x="3618" y="4863"/>
                    <a:pt x="3587" y="4377"/>
                    <a:pt x="3709" y="4043"/>
                  </a:cubicBezTo>
                  <a:cubicBezTo>
                    <a:pt x="3800" y="3648"/>
                    <a:pt x="3891" y="3131"/>
                    <a:pt x="3800" y="2857"/>
                  </a:cubicBezTo>
                  <a:cubicBezTo>
                    <a:pt x="3739" y="2645"/>
                    <a:pt x="3405" y="2098"/>
                    <a:pt x="3435" y="1763"/>
                  </a:cubicBezTo>
                  <a:cubicBezTo>
                    <a:pt x="3466" y="1429"/>
                    <a:pt x="3800" y="760"/>
                    <a:pt x="3800" y="760"/>
                  </a:cubicBezTo>
                  <a:lnTo>
                    <a:pt x="1642" y="0"/>
                  </a:ln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p75"/>
            <p:cNvSpPr/>
            <p:nvPr/>
          </p:nvSpPr>
          <p:spPr>
            <a:xfrm>
              <a:off x="1090269" y="3768724"/>
              <a:ext cx="104432" cy="169286"/>
            </a:xfrm>
            <a:custGeom>
              <a:avLst/>
              <a:gdLst/>
              <a:ahLst/>
              <a:cxnLst/>
              <a:rect l="l" t="t" r="r" b="b"/>
              <a:pathLst>
                <a:path w="3892" h="6309" extrusionOk="0">
                  <a:moveTo>
                    <a:pt x="1642" y="0"/>
                  </a:moveTo>
                  <a:lnTo>
                    <a:pt x="1368" y="1155"/>
                  </a:lnTo>
                  <a:cubicBezTo>
                    <a:pt x="1368" y="1155"/>
                    <a:pt x="821" y="1794"/>
                    <a:pt x="517" y="2280"/>
                  </a:cubicBezTo>
                  <a:cubicBezTo>
                    <a:pt x="213" y="2797"/>
                    <a:pt x="61" y="3587"/>
                    <a:pt x="61" y="3800"/>
                  </a:cubicBezTo>
                  <a:cubicBezTo>
                    <a:pt x="1" y="5411"/>
                    <a:pt x="700" y="6201"/>
                    <a:pt x="912" y="6262"/>
                  </a:cubicBezTo>
                  <a:cubicBezTo>
                    <a:pt x="993" y="6292"/>
                    <a:pt x="1122" y="6309"/>
                    <a:pt x="1265" y="6309"/>
                  </a:cubicBezTo>
                  <a:cubicBezTo>
                    <a:pt x="1551" y="6309"/>
                    <a:pt x="1895" y="6241"/>
                    <a:pt x="2037" y="6079"/>
                  </a:cubicBezTo>
                  <a:cubicBezTo>
                    <a:pt x="2219" y="5867"/>
                    <a:pt x="2128" y="4742"/>
                    <a:pt x="2341" y="4225"/>
                  </a:cubicBezTo>
                  <a:lnTo>
                    <a:pt x="2949" y="3313"/>
                  </a:lnTo>
                  <a:lnTo>
                    <a:pt x="3131" y="3708"/>
                  </a:lnTo>
                  <a:cubicBezTo>
                    <a:pt x="3192" y="3800"/>
                    <a:pt x="3010" y="4316"/>
                    <a:pt x="3101" y="4560"/>
                  </a:cubicBezTo>
                  <a:cubicBezTo>
                    <a:pt x="3184" y="4810"/>
                    <a:pt x="3421" y="4959"/>
                    <a:pt x="3530" y="4959"/>
                  </a:cubicBezTo>
                  <a:cubicBezTo>
                    <a:pt x="3540" y="4959"/>
                    <a:pt x="3549" y="4957"/>
                    <a:pt x="3557" y="4955"/>
                  </a:cubicBezTo>
                  <a:cubicBezTo>
                    <a:pt x="3618" y="4863"/>
                    <a:pt x="3587" y="4377"/>
                    <a:pt x="3709" y="4043"/>
                  </a:cubicBezTo>
                  <a:cubicBezTo>
                    <a:pt x="3800" y="3648"/>
                    <a:pt x="3891" y="3131"/>
                    <a:pt x="3800" y="2857"/>
                  </a:cubicBezTo>
                  <a:cubicBezTo>
                    <a:pt x="3739" y="2645"/>
                    <a:pt x="3405" y="2098"/>
                    <a:pt x="3435" y="1763"/>
                  </a:cubicBezTo>
                  <a:cubicBezTo>
                    <a:pt x="3466" y="1429"/>
                    <a:pt x="3800" y="760"/>
                    <a:pt x="3800" y="760"/>
                  </a:cubicBezTo>
                  <a:lnTo>
                    <a:pt x="1642" y="0"/>
                  </a:ln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p75"/>
            <p:cNvSpPr/>
            <p:nvPr/>
          </p:nvSpPr>
          <p:spPr>
            <a:xfrm>
              <a:off x="1746833" y="3134994"/>
              <a:ext cx="673576" cy="293655"/>
            </a:xfrm>
            <a:custGeom>
              <a:avLst/>
              <a:gdLst/>
              <a:ahLst/>
              <a:cxnLst/>
              <a:rect l="l" t="t" r="r" b="b"/>
              <a:pathLst>
                <a:path w="25103" h="10944" extrusionOk="0">
                  <a:moveTo>
                    <a:pt x="2341" y="1"/>
                  </a:moveTo>
                  <a:lnTo>
                    <a:pt x="0" y="5654"/>
                  </a:lnTo>
                  <a:lnTo>
                    <a:pt x="10426" y="10548"/>
                  </a:lnTo>
                  <a:cubicBezTo>
                    <a:pt x="10943" y="10822"/>
                    <a:pt x="11520" y="10943"/>
                    <a:pt x="12128" y="10943"/>
                  </a:cubicBezTo>
                  <a:lnTo>
                    <a:pt x="24195" y="10791"/>
                  </a:lnTo>
                  <a:cubicBezTo>
                    <a:pt x="25103" y="10761"/>
                    <a:pt x="25047" y="7600"/>
                    <a:pt x="24147" y="7600"/>
                  </a:cubicBezTo>
                  <a:cubicBezTo>
                    <a:pt x="24143" y="7600"/>
                    <a:pt x="24139" y="7600"/>
                    <a:pt x="24134" y="7600"/>
                  </a:cubicBezTo>
                  <a:lnTo>
                    <a:pt x="12037" y="5563"/>
                  </a:lnTo>
                  <a:lnTo>
                    <a:pt x="2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p75"/>
            <p:cNvSpPr/>
            <p:nvPr/>
          </p:nvSpPr>
          <p:spPr>
            <a:xfrm>
              <a:off x="1264814" y="3746695"/>
              <a:ext cx="741382" cy="1112690"/>
            </a:xfrm>
            <a:custGeom>
              <a:avLst/>
              <a:gdLst/>
              <a:ahLst/>
              <a:cxnLst/>
              <a:rect l="l" t="t" r="r" b="b"/>
              <a:pathLst>
                <a:path w="27630" h="41468" extrusionOk="0">
                  <a:moveTo>
                    <a:pt x="6839" y="1"/>
                  </a:moveTo>
                  <a:lnTo>
                    <a:pt x="6839" y="1"/>
                  </a:lnTo>
                  <a:cubicBezTo>
                    <a:pt x="6839" y="1"/>
                    <a:pt x="5441" y="4226"/>
                    <a:pt x="7113" y="7934"/>
                  </a:cubicBezTo>
                  <a:cubicBezTo>
                    <a:pt x="6566" y="12007"/>
                    <a:pt x="5897" y="24165"/>
                    <a:pt x="5897" y="24165"/>
                  </a:cubicBezTo>
                  <a:lnTo>
                    <a:pt x="0" y="40913"/>
                  </a:lnTo>
                  <a:cubicBezTo>
                    <a:pt x="0" y="41263"/>
                    <a:pt x="1254" y="41437"/>
                    <a:pt x="2508" y="41437"/>
                  </a:cubicBezTo>
                  <a:cubicBezTo>
                    <a:pt x="3762" y="41437"/>
                    <a:pt x="5016" y="41263"/>
                    <a:pt x="5016" y="40913"/>
                  </a:cubicBezTo>
                  <a:lnTo>
                    <a:pt x="13222" y="24439"/>
                  </a:lnTo>
                  <a:lnTo>
                    <a:pt x="16292" y="8329"/>
                  </a:lnTo>
                  <a:lnTo>
                    <a:pt x="21064" y="23891"/>
                  </a:lnTo>
                  <a:lnTo>
                    <a:pt x="23101" y="40943"/>
                  </a:lnTo>
                  <a:cubicBezTo>
                    <a:pt x="23101" y="41293"/>
                    <a:pt x="24233" y="41468"/>
                    <a:pt x="25365" y="41468"/>
                  </a:cubicBezTo>
                  <a:cubicBezTo>
                    <a:pt x="26498" y="41468"/>
                    <a:pt x="27630" y="41293"/>
                    <a:pt x="27630" y="40943"/>
                  </a:cubicBezTo>
                  <a:lnTo>
                    <a:pt x="27539" y="22068"/>
                  </a:lnTo>
                  <a:lnTo>
                    <a:pt x="23678" y="31"/>
                  </a:lnTo>
                  <a:lnTo>
                    <a:pt x="6839" y="31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p75"/>
            <p:cNvSpPr/>
            <p:nvPr/>
          </p:nvSpPr>
          <p:spPr>
            <a:xfrm>
              <a:off x="1447490" y="3073091"/>
              <a:ext cx="449418" cy="716052"/>
            </a:xfrm>
            <a:custGeom>
              <a:avLst/>
              <a:gdLst/>
              <a:ahLst/>
              <a:cxnLst/>
              <a:rect l="l" t="t" r="r" b="b"/>
              <a:pathLst>
                <a:path w="16749" h="26686" extrusionOk="0">
                  <a:moveTo>
                    <a:pt x="10626" y="1"/>
                  </a:moveTo>
                  <a:cubicBezTo>
                    <a:pt x="10310" y="1"/>
                    <a:pt x="9987" y="59"/>
                    <a:pt x="9697" y="150"/>
                  </a:cubicBezTo>
                  <a:cubicBezTo>
                    <a:pt x="9089" y="332"/>
                    <a:pt x="8481" y="454"/>
                    <a:pt x="7813" y="454"/>
                  </a:cubicBezTo>
                  <a:cubicBezTo>
                    <a:pt x="7296" y="454"/>
                    <a:pt x="6688" y="393"/>
                    <a:pt x="6110" y="211"/>
                  </a:cubicBezTo>
                  <a:cubicBezTo>
                    <a:pt x="5863" y="132"/>
                    <a:pt x="5610" y="93"/>
                    <a:pt x="5358" y="93"/>
                  </a:cubicBezTo>
                  <a:cubicBezTo>
                    <a:pt x="5023" y="93"/>
                    <a:pt x="4690" y="163"/>
                    <a:pt x="4378" y="302"/>
                  </a:cubicBezTo>
                  <a:cubicBezTo>
                    <a:pt x="2736" y="940"/>
                    <a:pt x="1399" y="2034"/>
                    <a:pt x="670" y="3736"/>
                  </a:cubicBezTo>
                  <a:cubicBezTo>
                    <a:pt x="335" y="4588"/>
                    <a:pt x="122" y="5530"/>
                    <a:pt x="122" y="6685"/>
                  </a:cubicBezTo>
                  <a:cubicBezTo>
                    <a:pt x="122" y="8539"/>
                    <a:pt x="366" y="10636"/>
                    <a:pt x="639" y="12369"/>
                  </a:cubicBezTo>
                  <a:cubicBezTo>
                    <a:pt x="791" y="13281"/>
                    <a:pt x="943" y="14132"/>
                    <a:pt x="1095" y="14831"/>
                  </a:cubicBezTo>
                  <a:cubicBezTo>
                    <a:pt x="1369" y="16016"/>
                    <a:pt x="1551" y="16746"/>
                    <a:pt x="1551" y="16746"/>
                  </a:cubicBezTo>
                  <a:lnTo>
                    <a:pt x="1" y="25135"/>
                  </a:lnTo>
                  <a:cubicBezTo>
                    <a:pt x="1" y="25135"/>
                    <a:pt x="4712" y="26685"/>
                    <a:pt x="9636" y="26685"/>
                  </a:cubicBezTo>
                  <a:cubicBezTo>
                    <a:pt x="14591" y="26685"/>
                    <a:pt x="16749" y="25135"/>
                    <a:pt x="16749" y="25135"/>
                  </a:cubicBezTo>
                  <a:lnTo>
                    <a:pt x="15411" y="10971"/>
                  </a:lnTo>
                  <a:cubicBezTo>
                    <a:pt x="15411" y="10971"/>
                    <a:pt x="16263" y="7657"/>
                    <a:pt x="15320" y="3797"/>
                  </a:cubicBezTo>
                  <a:cubicBezTo>
                    <a:pt x="14864" y="1973"/>
                    <a:pt x="13284" y="697"/>
                    <a:pt x="11247" y="89"/>
                  </a:cubicBezTo>
                  <a:cubicBezTo>
                    <a:pt x="11051" y="28"/>
                    <a:pt x="10840" y="1"/>
                    <a:pt x="1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p75"/>
            <p:cNvSpPr/>
            <p:nvPr/>
          </p:nvSpPr>
          <p:spPr>
            <a:xfrm>
              <a:off x="1112164" y="3134189"/>
              <a:ext cx="504183" cy="679479"/>
            </a:xfrm>
            <a:custGeom>
              <a:avLst/>
              <a:gdLst/>
              <a:ahLst/>
              <a:cxnLst/>
              <a:rect l="l" t="t" r="r" b="b"/>
              <a:pathLst>
                <a:path w="18790" h="25323" extrusionOk="0">
                  <a:moveTo>
                    <a:pt x="14291" y="0"/>
                  </a:moveTo>
                  <a:lnTo>
                    <a:pt x="5872" y="8998"/>
                  </a:lnTo>
                  <a:cubicBezTo>
                    <a:pt x="5294" y="9636"/>
                    <a:pt x="4869" y="10365"/>
                    <a:pt x="4534" y="11186"/>
                  </a:cubicBezTo>
                  <a:lnTo>
                    <a:pt x="248" y="23709"/>
                  </a:lnTo>
                  <a:cubicBezTo>
                    <a:pt x="1" y="24254"/>
                    <a:pt x="2032" y="25323"/>
                    <a:pt x="2958" y="25323"/>
                  </a:cubicBezTo>
                  <a:cubicBezTo>
                    <a:pt x="3169" y="25323"/>
                    <a:pt x="3323" y="25267"/>
                    <a:pt x="3379" y="25138"/>
                  </a:cubicBezTo>
                  <a:lnTo>
                    <a:pt x="8911" y="13830"/>
                  </a:lnTo>
                  <a:lnTo>
                    <a:pt x="18790" y="5168"/>
                  </a:lnTo>
                  <a:lnTo>
                    <a:pt x="142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p75"/>
            <p:cNvSpPr/>
            <p:nvPr/>
          </p:nvSpPr>
          <p:spPr>
            <a:xfrm>
              <a:off x="1569846" y="2829882"/>
              <a:ext cx="199017" cy="264381"/>
            </a:xfrm>
            <a:custGeom>
              <a:avLst/>
              <a:gdLst/>
              <a:ahLst/>
              <a:cxnLst/>
              <a:rect l="l" t="t" r="r" b="b"/>
              <a:pathLst>
                <a:path w="7417" h="9853" extrusionOk="0">
                  <a:moveTo>
                    <a:pt x="3833" y="1"/>
                  </a:moveTo>
                  <a:cubicBezTo>
                    <a:pt x="2880" y="1"/>
                    <a:pt x="1897" y="345"/>
                    <a:pt x="1277" y="1311"/>
                  </a:cubicBezTo>
                  <a:cubicBezTo>
                    <a:pt x="0" y="3347"/>
                    <a:pt x="1854" y="5931"/>
                    <a:pt x="1854" y="5931"/>
                  </a:cubicBezTo>
                  <a:lnTo>
                    <a:pt x="1429" y="9548"/>
                  </a:lnTo>
                  <a:cubicBezTo>
                    <a:pt x="1429" y="9548"/>
                    <a:pt x="2006" y="9852"/>
                    <a:pt x="3648" y="9852"/>
                  </a:cubicBezTo>
                  <a:cubicBezTo>
                    <a:pt x="5259" y="9852"/>
                    <a:pt x="5684" y="9548"/>
                    <a:pt x="5684" y="9548"/>
                  </a:cubicBezTo>
                  <a:lnTo>
                    <a:pt x="5167" y="7542"/>
                  </a:lnTo>
                  <a:lnTo>
                    <a:pt x="5016" y="6995"/>
                  </a:lnTo>
                  <a:lnTo>
                    <a:pt x="5016" y="6995"/>
                  </a:lnTo>
                  <a:cubicBezTo>
                    <a:pt x="5016" y="6995"/>
                    <a:pt x="5421" y="7153"/>
                    <a:pt x="5841" y="7153"/>
                  </a:cubicBezTo>
                  <a:cubicBezTo>
                    <a:pt x="6111" y="7153"/>
                    <a:pt x="6387" y="7087"/>
                    <a:pt x="6566" y="6873"/>
                  </a:cubicBezTo>
                  <a:cubicBezTo>
                    <a:pt x="6718" y="6691"/>
                    <a:pt x="6839" y="6022"/>
                    <a:pt x="6870" y="5019"/>
                  </a:cubicBezTo>
                  <a:cubicBezTo>
                    <a:pt x="6930" y="5019"/>
                    <a:pt x="7356" y="4837"/>
                    <a:pt x="7356" y="4685"/>
                  </a:cubicBezTo>
                  <a:cubicBezTo>
                    <a:pt x="7417" y="4381"/>
                    <a:pt x="6809" y="3895"/>
                    <a:pt x="6809" y="3530"/>
                  </a:cubicBezTo>
                  <a:cubicBezTo>
                    <a:pt x="6809" y="3317"/>
                    <a:pt x="6991" y="3043"/>
                    <a:pt x="6991" y="2831"/>
                  </a:cubicBezTo>
                  <a:cubicBezTo>
                    <a:pt x="6961" y="1919"/>
                    <a:pt x="6657" y="1189"/>
                    <a:pt x="6353" y="885"/>
                  </a:cubicBezTo>
                  <a:cubicBezTo>
                    <a:pt x="5906" y="422"/>
                    <a:pt x="4888" y="1"/>
                    <a:pt x="3833" y="1"/>
                  </a:cubicBez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p75"/>
            <p:cNvSpPr/>
            <p:nvPr/>
          </p:nvSpPr>
          <p:spPr>
            <a:xfrm>
              <a:off x="1548675" y="2767523"/>
              <a:ext cx="240580" cy="220697"/>
            </a:xfrm>
            <a:custGeom>
              <a:avLst/>
              <a:gdLst/>
              <a:ahLst/>
              <a:cxnLst/>
              <a:rect l="l" t="t" r="r" b="b"/>
              <a:pathLst>
                <a:path w="8966" h="8225" extrusionOk="0">
                  <a:moveTo>
                    <a:pt x="7259" y="0"/>
                  </a:moveTo>
                  <a:cubicBezTo>
                    <a:pt x="6179" y="0"/>
                    <a:pt x="5865" y="990"/>
                    <a:pt x="5865" y="990"/>
                  </a:cubicBezTo>
                  <a:cubicBezTo>
                    <a:pt x="5865" y="990"/>
                    <a:pt x="5664" y="978"/>
                    <a:pt x="5351" y="978"/>
                  </a:cubicBezTo>
                  <a:cubicBezTo>
                    <a:pt x="4828" y="978"/>
                    <a:pt x="3992" y="1013"/>
                    <a:pt x="3251" y="1203"/>
                  </a:cubicBezTo>
                  <a:cubicBezTo>
                    <a:pt x="2066" y="1507"/>
                    <a:pt x="2035" y="2328"/>
                    <a:pt x="2035" y="2328"/>
                  </a:cubicBezTo>
                  <a:cubicBezTo>
                    <a:pt x="2035" y="2328"/>
                    <a:pt x="698" y="2510"/>
                    <a:pt x="333" y="3696"/>
                  </a:cubicBezTo>
                  <a:cubicBezTo>
                    <a:pt x="0" y="4876"/>
                    <a:pt x="1415" y="8225"/>
                    <a:pt x="2567" y="8225"/>
                  </a:cubicBezTo>
                  <a:cubicBezTo>
                    <a:pt x="2572" y="8225"/>
                    <a:pt x="2577" y="8225"/>
                    <a:pt x="2583" y="8225"/>
                  </a:cubicBezTo>
                  <a:cubicBezTo>
                    <a:pt x="2917" y="8103"/>
                    <a:pt x="3403" y="8103"/>
                    <a:pt x="3403" y="8103"/>
                  </a:cubicBezTo>
                  <a:cubicBezTo>
                    <a:pt x="3403" y="8103"/>
                    <a:pt x="2583" y="5519"/>
                    <a:pt x="3342" y="5094"/>
                  </a:cubicBezTo>
                  <a:cubicBezTo>
                    <a:pt x="3421" y="5053"/>
                    <a:pt x="3497" y="5034"/>
                    <a:pt x="3570" y="5034"/>
                  </a:cubicBezTo>
                  <a:cubicBezTo>
                    <a:pt x="4192" y="5034"/>
                    <a:pt x="4558" y="6401"/>
                    <a:pt x="4558" y="6401"/>
                  </a:cubicBezTo>
                  <a:lnTo>
                    <a:pt x="4893" y="6310"/>
                  </a:lnTo>
                  <a:cubicBezTo>
                    <a:pt x="4893" y="6310"/>
                    <a:pt x="5075" y="4942"/>
                    <a:pt x="5227" y="4699"/>
                  </a:cubicBezTo>
                  <a:cubicBezTo>
                    <a:pt x="5379" y="4425"/>
                    <a:pt x="6200" y="3939"/>
                    <a:pt x="6352" y="3361"/>
                  </a:cubicBezTo>
                  <a:cubicBezTo>
                    <a:pt x="6491" y="3372"/>
                    <a:pt x="6635" y="3394"/>
                    <a:pt x="6798" y="3394"/>
                  </a:cubicBezTo>
                  <a:cubicBezTo>
                    <a:pt x="7097" y="3394"/>
                    <a:pt x="7462" y="3320"/>
                    <a:pt x="7993" y="2966"/>
                  </a:cubicBezTo>
                  <a:cubicBezTo>
                    <a:pt x="8874" y="2449"/>
                    <a:pt x="8966" y="322"/>
                    <a:pt x="7689" y="48"/>
                  </a:cubicBezTo>
                  <a:cubicBezTo>
                    <a:pt x="7534" y="15"/>
                    <a:pt x="7391" y="0"/>
                    <a:pt x="7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p75"/>
            <p:cNvSpPr/>
            <p:nvPr/>
          </p:nvSpPr>
          <p:spPr>
            <a:xfrm>
              <a:off x="1571483" y="2797361"/>
              <a:ext cx="35902" cy="41617"/>
            </a:xfrm>
            <a:custGeom>
              <a:avLst/>
              <a:gdLst/>
              <a:ahLst/>
              <a:cxnLst/>
              <a:rect l="l" t="t" r="r" b="b"/>
              <a:pathLst>
                <a:path w="1338" h="1551" extrusionOk="0">
                  <a:moveTo>
                    <a:pt x="1185" y="0"/>
                  </a:moveTo>
                  <a:lnTo>
                    <a:pt x="1185" y="0"/>
                  </a:lnTo>
                  <a:cubicBezTo>
                    <a:pt x="851" y="395"/>
                    <a:pt x="1003" y="1034"/>
                    <a:pt x="1003" y="1034"/>
                  </a:cubicBezTo>
                  <a:cubicBezTo>
                    <a:pt x="1003" y="1034"/>
                    <a:pt x="692" y="839"/>
                    <a:pt x="303" y="839"/>
                  </a:cubicBezTo>
                  <a:cubicBezTo>
                    <a:pt x="205" y="839"/>
                    <a:pt x="103" y="851"/>
                    <a:pt x="0" y="882"/>
                  </a:cubicBezTo>
                  <a:cubicBezTo>
                    <a:pt x="395" y="1003"/>
                    <a:pt x="851" y="1246"/>
                    <a:pt x="1003" y="1550"/>
                  </a:cubicBezTo>
                  <a:cubicBezTo>
                    <a:pt x="1155" y="1398"/>
                    <a:pt x="1337" y="1368"/>
                    <a:pt x="1337" y="1368"/>
                  </a:cubicBezTo>
                  <a:cubicBezTo>
                    <a:pt x="1337" y="1368"/>
                    <a:pt x="973" y="608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p75"/>
            <p:cNvSpPr/>
            <p:nvPr/>
          </p:nvSpPr>
          <p:spPr>
            <a:xfrm>
              <a:off x="1673420" y="3008586"/>
              <a:ext cx="34292" cy="23666"/>
            </a:xfrm>
            <a:custGeom>
              <a:avLst/>
              <a:gdLst/>
              <a:ahLst/>
              <a:cxnLst/>
              <a:rect l="l" t="t" r="r" b="b"/>
              <a:pathLst>
                <a:path w="1278" h="882" extrusionOk="0">
                  <a:moveTo>
                    <a:pt x="0" y="1"/>
                  </a:moveTo>
                  <a:lnTo>
                    <a:pt x="0" y="1"/>
                  </a:lnTo>
                  <a:cubicBezTo>
                    <a:pt x="92" y="61"/>
                    <a:pt x="730" y="487"/>
                    <a:pt x="1277" y="882"/>
                  </a:cubicBezTo>
                  <a:lnTo>
                    <a:pt x="1095" y="3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91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p75"/>
            <p:cNvSpPr/>
            <p:nvPr/>
          </p:nvSpPr>
          <p:spPr>
            <a:xfrm>
              <a:off x="1732961" y="2912338"/>
              <a:ext cx="8184" cy="14704"/>
            </a:xfrm>
            <a:custGeom>
              <a:avLst/>
              <a:gdLst/>
              <a:ahLst/>
              <a:cxnLst/>
              <a:rect l="l" t="t" r="r" b="b"/>
              <a:pathLst>
                <a:path w="305" h="548" extrusionOk="0">
                  <a:moveTo>
                    <a:pt x="152" y="1"/>
                  </a:moveTo>
                  <a:cubicBezTo>
                    <a:pt x="61" y="1"/>
                    <a:pt x="0" y="122"/>
                    <a:pt x="0" y="274"/>
                  </a:cubicBezTo>
                  <a:cubicBezTo>
                    <a:pt x="0" y="426"/>
                    <a:pt x="61" y="548"/>
                    <a:pt x="152" y="548"/>
                  </a:cubicBezTo>
                  <a:cubicBezTo>
                    <a:pt x="244" y="548"/>
                    <a:pt x="304" y="426"/>
                    <a:pt x="304" y="274"/>
                  </a:cubicBezTo>
                  <a:cubicBezTo>
                    <a:pt x="304" y="122"/>
                    <a:pt x="244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p75"/>
            <p:cNvSpPr/>
            <p:nvPr/>
          </p:nvSpPr>
          <p:spPr>
            <a:xfrm>
              <a:off x="1750080" y="2910728"/>
              <a:ext cx="17146" cy="55463"/>
            </a:xfrm>
            <a:custGeom>
              <a:avLst/>
              <a:gdLst/>
              <a:ahLst/>
              <a:cxnLst/>
              <a:rect l="l" t="t" r="r" b="b"/>
              <a:pathLst>
                <a:path w="639" h="2067" fill="none" extrusionOk="0">
                  <a:moveTo>
                    <a:pt x="244" y="0"/>
                  </a:moveTo>
                  <a:cubicBezTo>
                    <a:pt x="244" y="0"/>
                    <a:pt x="1" y="334"/>
                    <a:pt x="92" y="608"/>
                  </a:cubicBezTo>
                  <a:cubicBezTo>
                    <a:pt x="122" y="851"/>
                    <a:pt x="639" y="1429"/>
                    <a:pt x="639" y="1611"/>
                  </a:cubicBezTo>
                  <a:cubicBezTo>
                    <a:pt x="639" y="1976"/>
                    <a:pt x="92" y="2067"/>
                    <a:pt x="92" y="2067"/>
                  </a:cubicBezTo>
                </a:path>
              </a:pathLst>
            </a:custGeom>
            <a:noFill/>
            <a:ln w="227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p75"/>
            <p:cNvSpPr/>
            <p:nvPr/>
          </p:nvSpPr>
          <p:spPr>
            <a:xfrm>
              <a:off x="1713373" y="2969438"/>
              <a:ext cx="24498" cy="14704"/>
            </a:xfrm>
            <a:custGeom>
              <a:avLst/>
              <a:gdLst/>
              <a:ahLst/>
              <a:cxnLst/>
              <a:rect l="l" t="t" r="r" b="b"/>
              <a:pathLst>
                <a:path w="913" h="548" fill="none" extrusionOk="0">
                  <a:moveTo>
                    <a:pt x="1" y="1"/>
                  </a:moveTo>
                  <a:cubicBezTo>
                    <a:pt x="1" y="1"/>
                    <a:pt x="244" y="517"/>
                    <a:pt x="913" y="548"/>
                  </a:cubicBezTo>
                </a:path>
              </a:pathLst>
            </a:custGeom>
            <a:solidFill>
              <a:schemeClr val="dk1"/>
            </a:solidFill>
            <a:ln w="2275" cap="rnd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p75"/>
            <p:cNvSpPr/>
            <p:nvPr/>
          </p:nvSpPr>
          <p:spPr>
            <a:xfrm>
              <a:off x="1593911" y="3070961"/>
              <a:ext cx="150101" cy="24552"/>
            </a:xfrm>
            <a:custGeom>
              <a:avLst/>
              <a:gdLst/>
              <a:ahLst/>
              <a:cxnLst/>
              <a:rect l="l" t="t" r="r" b="b"/>
              <a:pathLst>
                <a:path w="5594" h="915" extrusionOk="0">
                  <a:moveTo>
                    <a:pt x="5038" y="0"/>
                  </a:moveTo>
                  <a:cubicBezTo>
                    <a:pt x="5030" y="0"/>
                    <a:pt x="5023" y="1"/>
                    <a:pt x="5016" y="2"/>
                  </a:cubicBezTo>
                  <a:cubicBezTo>
                    <a:pt x="4864" y="2"/>
                    <a:pt x="4165" y="306"/>
                    <a:pt x="2797" y="337"/>
                  </a:cubicBezTo>
                  <a:cubicBezTo>
                    <a:pt x="2743" y="338"/>
                    <a:pt x="2689" y="338"/>
                    <a:pt x="2635" y="338"/>
                  </a:cubicBezTo>
                  <a:cubicBezTo>
                    <a:pt x="1353" y="338"/>
                    <a:pt x="457" y="2"/>
                    <a:pt x="457" y="2"/>
                  </a:cubicBezTo>
                  <a:cubicBezTo>
                    <a:pt x="153" y="63"/>
                    <a:pt x="1" y="367"/>
                    <a:pt x="1" y="367"/>
                  </a:cubicBezTo>
                  <a:cubicBezTo>
                    <a:pt x="1" y="367"/>
                    <a:pt x="609" y="914"/>
                    <a:pt x="2706" y="914"/>
                  </a:cubicBezTo>
                  <a:cubicBezTo>
                    <a:pt x="4803" y="914"/>
                    <a:pt x="5594" y="306"/>
                    <a:pt x="5594" y="306"/>
                  </a:cubicBezTo>
                  <a:cubicBezTo>
                    <a:pt x="5594" y="306"/>
                    <a:pt x="5204" y="0"/>
                    <a:pt x="5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p75"/>
            <p:cNvSpPr/>
            <p:nvPr/>
          </p:nvSpPr>
          <p:spPr>
            <a:xfrm>
              <a:off x="313012" y="3824160"/>
              <a:ext cx="1189163" cy="1114139"/>
            </a:xfrm>
            <a:custGeom>
              <a:avLst/>
              <a:gdLst/>
              <a:ahLst/>
              <a:cxnLst/>
              <a:rect l="l" t="t" r="r" b="b"/>
              <a:pathLst>
                <a:path w="44318" h="41522" extrusionOk="0">
                  <a:moveTo>
                    <a:pt x="29524" y="1"/>
                  </a:moveTo>
                  <a:cubicBezTo>
                    <a:pt x="29041" y="1"/>
                    <a:pt x="28554" y="159"/>
                    <a:pt x="28147" y="487"/>
                  </a:cubicBezTo>
                  <a:lnTo>
                    <a:pt x="1064" y="22494"/>
                  </a:lnTo>
                  <a:cubicBezTo>
                    <a:pt x="122" y="23254"/>
                    <a:pt x="0" y="24622"/>
                    <a:pt x="760" y="25564"/>
                  </a:cubicBezTo>
                  <a:lnTo>
                    <a:pt x="13040" y="40731"/>
                  </a:lnTo>
                  <a:cubicBezTo>
                    <a:pt x="13472" y="41249"/>
                    <a:pt x="14109" y="41522"/>
                    <a:pt x="14752" y="41522"/>
                  </a:cubicBezTo>
                  <a:cubicBezTo>
                    <a:pt x="15241" y="41522"/>
                    <a:pt x="15733" y="41364"/>
                    <a:pt x="16141" y="41035"/>
                  </a:cubicBezTo>
                  <a:lnTo>
                    <a:pt x="43223" y="19029"/>
                  </a:lnTo>
                  <a:cubicBezTo>
                    <a:pt x="44165" y="18269"/>
                    <a:pt x="44317" y="16871"/>
                    <a:pt x="43527" y="15959"/>
                  </a:cubicBezTo>
                  <a:lnTo>
                    <a:pt x="31217" y="791"/>
                  </a:lnTo>
                  <a:cubicBezTo>
                    <a:pt x="30785" y="274"/>
                    <a:pt x="30158" y="1"/>
                    <a:pt x="29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p75"/>
            <p:cNvSpPr/>
            <p:nvPr/>
          </p:nvSpPr>
          <p:spPr>
            <a:xfrm>
              <a:off x="357876" y="3875571"/>
              <a:ext cx="897976" cy="762580"/>
            </a:xfrm>
            <a:custGeom>
              <a:avLst/>
              <a:gdLst/>
              <a:ahLst/>
              <a:cxnLst/>
              <a:rect l="l" t="t" r="r" b="b"/>
              <a:pathLst>
                <a:path w="33466" h="28420" extrusionOk="0">
                  <a:moveTo>
                    <a:pt x="30487" y="0"/>
                  </a:moveTo>
                  <a:lnTo>
                    <a:pt x="0" y="24712"/>
                  </a:lnTo>
                  <a:lnTo>
                    <a:pt x="2979" y="28420"/>
                  </a:lnTo>
                  <a:lnTo>
                    <a:pt x="33466" y="3678"/>
                  </a:lnTo>
                  <a:lnTo>
                    <a:pt x="304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p75"/>
            <p:cNvSpPr/>
            <p:nvPr/>
          </p:nvSpPr>
          <p:spPr>
            <a:xfrm>
              <a:off x="547099" y="4277576"/>
              <a:ext cx="476331" cy="403883"/>
            </a:xfrm>
            <a:custGeom>
              <a:avLst/>
              <a:gdLst/>
              <a:ahLst/>
              <a:cxnLst/>
              <a:rect l="l" t="t" r="r" b="b"/>
              <a:pathLst>
                <a:path w="17752" h="15052" extrusionOk="0">
                  <a:moveTo>
                    <a:pt x="15579" y="0"/>
                  </a:moveTo>
                  <a:cubicBezTo>
                    <a:pt x="15398" y="0"/>
                    <a:pt x="15211" y="58"/>
                    <a:pt x="15046" y="185"/>
                  </a:cubicBezTo>
                  <a:lnTo>
                    <a:pt x="426" y="12040"/>
                  </a:lnTo>
                  <a:cubicBezTo>
                    <a:pt x="91" y="12313"/>
                    <a:pt x="0" y="12860"/>
                    <a:pt x="304" y="13225"/>
                  </a:cubicBezTo>
                  <a:lnTo>
                    <a:pt x="1520" y="14745"/>
                  </a:lnTo>
                  <a:cubicBezTo>
                    <a:pt x="1679" y="14939"/>
                    <a:pt x="1920" y="15052"/>
                    <a:pt x="2172" y="15052"/>
                  </a:cubicBezTo>
                  <a:cubicBezTo>
                    <a:pt x="2353" y="15052"/>
                    <a:pt x="2540" y="14994"/>
                    <a:pt x="2705" y="14866"/>
                  </a:cubicBezTo>
                  <a:lnTo>
                    <a:pt x="17326" y="3012"/>
                  </a:lnTo>
                  <a:cubicBezTo>
                    <a:pt x="17721" y="2708"/>
                    <a:pt x="17751" y="2161"/>
                    <a:pt x="17447" y="1827"/>
                  </a:cubicBezTo>
                  <a:lnTo>
                    <a:pt x="16231" y="307"/>
                  </a:lnTo>
                  <a:cubicBezTo>
                    <a:pt x="16072" y="112"/>
                    <a:pt x="15831" y="0"/>
                    <a:pt x="155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p75"/>
            <p:cNvSpPr/>
            <p:nvPr/>
          </p:nvSpPr>
          <p:spPr>
            <a:xfrm>
              <a:off x="1007893" y="4039222"/>
              <a:ext cx="308332" cy="269854"/>
            </a:xfrm>
            <a:custGeom>
              <a:avLst/>
              <a:gdLst/>
              <a:ahLst/>
              <a:cxnLst/>
              <a:rect l="l" t="t" r="r" b="b"/>
              <a:pathLst>
                <a:path w="11491" h="10057" extrusionOk="0">
                  <a:moveTo>
                    <a:pt x="9307" y="0"/>
                  </a:moveTo>
                  <a:cubicBezTo>
                    <a:pt x="9159" y="0"/>
                    <a:pt x="9015" y="54"/>
                    <a:pt x="8907" y="163"/>
                  </a:cubicBezTo>
                  <a:lnTo>
                    <a:pt x="335" y="7093"/>
                  </a:lnTo>
                  <a:cubicBezTo>
                    <a:pt x="31" y="7336"/>
                    <a:pt x="1" y="7761"/>
                    <a:pt x="244" y="8005"/>
                  </a:cubicBezTo>
                  <a:lnTo>
                    <a:pt x="1703" y="9798"/>
                  </a:lnTo>
                  <a:cubicBezTo>
                    <a:pt x="1842" y="9972"/>
                    <a:pt x="2042" y="10057"/>
                    <a:pt x="2233" y="10057"/>
                  </a:cubicBezTo>
                  <a:cubicBezTo>
                    <a:pt x="2374" y="10057"/>
                    <a:pt x="2511" y="10010"/>
                    <a:pt x="2615" y="9919"/>
                  </a:cubicBezTo>
                  <a:lnTo>
                    <a:pt x="11186" y="2959"/>
                  </a:lnTo>
                  <a:cubicBezTo>
                    <a:pt x="11429" y="2746"/>
                    <a:pt x="11490" y="2321"/>
                    <a:pt x="11277" y="2047"/>
                  </a:cubicBezTo>
                  <a:lnTo>
                    <a:pt x="9818" y="254"/>
                  </a:lnTo>
                  <a:cubicBezTo>
                    <a:pt x="9683" y="85"/>
                    <a:pt x="9492" y="0"/>
                    <a:pt x="9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p75"/>
            <p:cNvSpPr/>
            <p:nvPr/>
          </p:nvSpPr>
          <p:spPr>
            <a:xfrm>
              <a:off x="596846" y="4581856"/>
              <a:ext cx="58736" cy="56295"/>
            </a:xfrm>
            <a:custGeom>
              <a:avLst/>
              <a:gdLst/>
              <a:ahLst/>
              <a:cxnLst/>
              <a:rect l="l" t="t" r="r" b="b"/>
              <a:pathLst>
                <a:path w="2189" h="2098" extrusionOk="0">
                  <a:moveTo>
                    <a:pt x="1368" y="1"/>
                  </a:moveTo>
                  <a:lnTo>
                    <a:pt x="1064" y="821"/>
                  </a:lnTo>
                  <a:lnTo>
                    <a:pt x="547" y="153"/>
                  </a:lnTo>
                  <a:lnTo>
                    <a:pt x="334" y="335"/>
                  </a:lnTo>
                  <a:lnTo>
                    <a:pt x="882" y="973"/>
                  </a:lnTo>
                  <a:lnTo>
                    <a:pt x="0" y="1095"/>
                  </a:lnTo>
                  <a:lnTo>
                    <a:pt x="31" y="1338"/>
                  </a:lnTo>
                  <a:lnTo>
                    <a:pt x="942" y="1186"/>
                  </a:lnTo>
                  <a:lnTo>
                    <a:pt x="942" y="1186"/>
                  </a:lnTo>
                  <a:lnTo>
                    <a:pt x="578" y="2007"/>
                  </a:lnTo>
                  <a:lnTo>
                    <a:pt x="821" y="2098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4" y="1764"/>
                  </a:lnTo>
                  <a:lnTo>
                    <a:pt x="1307" y="1125"/>
                  </a:lnTo>
                  <a:lnTo>
                    <a:pt x="2189" y="1004"/>
                  </a:lnTo>
                  <a:lnTo>
                    <a:pt x="2158" y="760"/>
                  </a:lnTo>
                  <a:lnTo>
                    <a:pt x="1246" y="912"/>
                  </a:lnTo>
                  <a:lnTo>
                    <a:pt x="1246" y="912"/>
                  </a:lnTo>
                  <a:lnTo>
                    <a:pt x="161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p75"/>
            <p:cNvSpPr/>
            <p:nvPr/>
          </p:nvSpPr>
          <p:spPr>
            <a:xfrm>
              <a:off x="644152" y="4542707"/>
              <a:ext cx="58736" cy="57126"/>
            </a:xfrm>
            <a:custGeom>
              <a:avLst/>
              <a:gdLst/>
              <a:ahLst/>
              <a:cxnLst/>
              <a:rect l="l" t="t" r="r" b="b"/>
              <a:pathLst>
                <a:path w="2189" h="2129" extrusionOk="0">
                  <a:moveTo>
                    <a:pt x="1368" y="1"/>
                  </a:moveTo>
                  <a:lnTo>
                    <a:pt x="1064" y="821"/>
                  </a:lnTo>
                  <a:lnTo>
                    <a:pt x="547" y="183"/>
                  </a:lnTo>
                  <a:lnTo>
                    <a:pt x="365" y="335"/>
                  </a:lnTo>
                  <a:lnTo>
                    <a:pt x="882" y="1004"/>
                  </a:lnTo>
                  <a:lnTo>
                    <a:pt x="0" y="1125"/>
                  </a:lnTo>
                  <a:lnTo>
                    <a:pt x="61" y="1368"/>
                  </a:lnTo>
                  <a:lnTo>
                    <a:pt x="942" y="1186"/>
                  </a:lnTo>
                  <a:lnTo>
                    <a:pt x="942" y="1186"/>
                  </a:lnTo>
                  <a:lnTo>
                    <a:pt x="608" y="2037"/>
                  </a:lnTo>
                  <a:lnTo>
                    <a:pt x="821" y="2128"/>
                  </a:lnTo>
                  <a:lnTo>
                    <a:pt x="1125" y="1308"/>
                  </a:lnTo>
                  <a:lnTo>
                    <a:pt x="1672" y="1946"/>
                  </a:lnTo>
                  <a:lnTo>
                    <a:pt x="1854" y="1794"/>
                  </a:lnTo>
                  <a:lnTo>
                    <a:pt x="1338" y="1156"/>
                  </a:lnTo>
                  <a:lnTo>
                    <a:pt x="2189" y="1034"/>
                  </a:lnTo>
                  <a:lnTo>
                    <a:pt x="2158" y="791"/>
                  </a:lnTo>
                  <a:lnTo>
                    <a:pt x="1277" y="943"/>
                  </a:lnTo>
                  <a:lnTo>
                    <a:pt x="161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p75"/>
            <p:cNvSpPr/>
            <p:nvPr/>
          </p:nvSpPr>
          <p:spPr>
            <a:xfrm>
              <a:off x="692263" y="4504391"/>
              <a:ext cx="57931" cy="57100"/>
            </a:xfrm>
            <a:custGeom>
              <a:avLst/>
              <a:gdLst/>
              <a:ahLst/>
              <a:cxnLst/>
              <a:rect l="l" t="t" r="r" b="b"/>
              <a:pathLst>
                <a:path w="2159" h="2128" extrusionOk="0">
                  <a:moveTo>
                    <a:pt x="1338" y="0"/>
                  </a:moveTo>
                  <a:lnTo>
                    <a:pt x="1064" y="821"/>
                  </a:lnTo>
                  <a:lnTo>
                    <a:pt x="517" y="182"/>
                  </a:lnTo>
                  <a:lnTo>
                    <a:pt x="335" y="334"/>
                  </a:lnTo>
                  <a:lnTo>
                    <a:pt x="852" y="973"/>
                  </a:lnTo>
                  <a:lnTo>
                    <a:pt x="0" y="1094"/>
                  </a:lnTo>
                  <a:lnTo>
                    <a:pt x="31" y="1368"/>
                  </a:lnTo>
                  <a:lnTo>
                    <a:pt x="912" y="1185"/>
                  </a:lnTo>
                  <a:lnTo>
                    <a:pt x="912" y="1185"/>
                  </a:lnTo>
                  <a:lnTo>
                    <a:pt x="578" y="2037"/>
                  </a:lnTo>
                  <a:lnTo>
                    <a:pt x="821" y="2128"/>
                  </a:lnTo>
                  <a:lnTo>
                    <a:pt x="1095" y="1307"/>
                  </a:lnTo>
                  <a:lnTo>
                    <a:pt x="1642" y="1945"/>
                  </a:lnTo>
                  <a:lnTo>
                    <a:pt x="1824" y="1793"/>
                  </a:lnTo>
                  <a:lnTo>
                    <a:pt x="1307" y="1125"/>
                  </a:lnTo>
                  <a:lnTo>
                    <a:pt x="2159" y="1033"/>
                  </a:lnTo>
                  <a:lnTo>
                    <a:pt x="2128" y="760"/>
                  </a:lnTo>
                  <a:lnTo>
                    <a:pt x="1247" y="942"/>
                  </a:lnTo>
                  <a:lnTo>
                    <a:pt x="1581" y="91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p75"/>
            <p:cNvSpPr/>
            <p:nvPr/>
          </p:nvSpPr>
          <p:spPr>
            <a:xfrm>
              <a:off x="739568" y="4466047"/>
              <a:ext cx="58736" cy="57126"/>
            </a:xfrm>
            <a:custGeom>
              <a:avLst/>
              <a:gdLst/>
              <a:ahLst/>
              <a:cxnLst/>
              <a:rect l="l" t="t" r="r" b="b"/>
              <a:pathLst>
                <a:path w="2189" h="2129" extrusionOk="0">
                  <a:moveTo>
                    <a:pt x="1368" y="0"/>
                  </a:moveTo>
                  <a:lnTo>
                    <a:pt x="1064" y="821"/>
                  </a:lnTo>
                  <a:lnTo>
                    <a:pt x="517" y="183"/>
                  </a:lnTo>
                  <a:lnTo>
                    <a:pt x="335" y="335"/>
                  </a:lnTo>
                  <a:lnTo>
                    <a:pt x="851" y="973"/>
                  </a:lnTo>
                  <a:lnTo>
                    <a:pt x="0" y="1095"/>
                  </a:lnTo>
                  <a:lnTo>
                    <a:pt x="31" y="1368"/>
                  </a:lnTo>
                  <a:lnTo>
                    <a:pt x="943" y="1186"/>
                  </a:lnTo>
                  <a:lnTo>
                    <a:pt x="578" y="2037"/>
                  </a:lnTo>
                  <a:lnTo>
                    <a:pt x="821" y="2128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5" y="1794"/>
                  </a:lnTo>
                  <a:lnTo>
                    <a:pt x="1307" y="1125"/>
                  </a:lnTo>
                  <a:lnTo>
                    <a:pt x="2189" y="1003"/>
                  </a:lnTo>
                  <a:lnTo>
                    <a:pt x="2128" y="760"/>
                  </a:lnTo>
                  <a:lnTo>
                    <a:pt x="1247" y="912"/>
                  </a:lnTo>
                  <a:lnTo>
                    <a:pt x="1581" y="92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p75"/>
            <p:cNvSpPr/>
            <p:nvPr/>
          </p:nvSpPr>
          <p:spPr>
            <a:xfrm>
              <a:off x="786874" y="4427703"/>
              <a:ext cx="58736" cy="56321"/>
            </a:xfrm>
            <a:custGeom>
              <a:avLst/>
              <a:gdLst/>
              <a:ahLst/>
              <a:cxnLst/>
              <a:rect l="l" t="t" r="r" b="b"/>
              <a:pathLst>
                <a:path w="2189" h="2099" extrusionOk="0">
                  <a:moveTo>
                    <a:pt x="1368" y="1"/>
                  </a:moveTo>
                  <a:lnTo>
                    <a:pt x="1064" y="822"/>
                  </a:lnTo>
                  <a:lnTo>
                    <a:pt x="547" y="153"/>
                  </a:lnTo>
                  <a:lnTo>
                    <a:pt x="335" y="335"/>
                  </a:lnTo>
                  <a:lnTo>
                    <a:pt x="882" y="973"/>
                  </a:lnTo>
                  <a:lnTo>
                    <a:pt x="0" y="1095"/>
                  </a:lnTo>
                  <a:lnTo>
                    <a:pt x="31" y="1338"/>
                  </a:lnTo>
                  <a:lnTo>
                    <a:pt x="943" y="1186"/>
                  </a:lnTo>
                  <a:lnTo>
                    <a:pt x="578" y="2007"/>
                  </a:lnTo>
                  <a:lnTo>
                    <a:pt x="821" y="2098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4" y="1764"/>
                  </a:lnTo>
                  <a:lnTo>
                    <a:pt x="1307" y="1125"/>
                  </a:lnTo>
                  <a:lnTo>
                    <a:pt x="2189" y="1004"/>
                  </a:lnTo>
                  <a:lnTo>
                    <a:pt x="2158" y="761"/>
                  </a:lnTo>
                  <a:lnTo>
                    <a:pt x="1247" y="913"/>
                  </a:lnTo>
                  <a:lnTo>
                    <a:pt x="161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p75"/>
            <p:cNvSpPr/>
            <p:nvPr/>
          </p:nvSpPr>
          <p:spPr>
            <a:xfrm>
              <a:off x="834180" y="4388555"/>
              <a:ext cx="58736" cy="57126"/>
            </a:xfrm>
            <a:custGeom>
              <a:avLst/>
              <a:gdLst/>
              <a:ahLst/>
              <a:cxnLst/>
              <a:rect l="l" t="t" r="r" b="b"/>
              <a:pathLst>
                <a:path w="2189" h="2129" extrusionOk="0">
                  <a:moveTo>
                    <a:pt x="1368" y="1"/>
                  </a:moveTo>
                  <a:lnTo>
                    <a:pt x="1064" y="822"/>
                  </a:lnTo>
                  <a:lnTo>
                    <a:pt x="547" y="183"/>
                  </a:lnTo>
                  <a:lnTo>
                    <a:pt x="335" y="335"/>
                  </a:lnTo>
                  <a:lnTo>
                    <a:pt x="882" y="1004"/>
                  </a:lnTo>
                  <a:lnTo>
                    <a:pt x="0" y="1125"/>
                  </a:lnTo>
                  <a:lnTo>
                    <a:pt x="61" y="1369"/>
                  </a:lnTo>
                  <a:lnTo>
                    <a:pt x="943" y="1186"/>
                  </a:lnTo>
                  <a:lnTo>
                    <a:pt x="608" y="2037"/>
                  </a:lnTo>
                  <a:lnTo>
                    <a:pt x="821" y="2129"/>
                  </a:lnTo>
                  <a:lnTo>
                    <a:pt x="1125" y="1308"/>
                  </a:lnTo>
                  <a:lnTo>
                    <a:pt x="1672" y="1946"/>
                  </a:lnTo>
                  <a:lnTo>
                    <a:pt x="1854" y="1794"/>
                  </a:lnTo>
                  <a:lnTo>
                    <a:pt x="1338" y="1156"/>
                  </a:lnTo>
                  <a:lnTo>
                    <a:pt x="2189" y="1034"/>
                  </a:lnTo>
                  <a:lnTo>
                    <a:pt x="2158" y="761"/>
                  </a:lnTo>
                  <a:lnTo>
                    <a:pt x="1247" y="943"/>
                  </a:lnTo>
                  <a:lnTo>
                    <a:pt x="161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p75"/>
            <p:cNvSpPr/>
            <p:nvPr/>
          </p:nvSpPr>
          <p:spPr>
            <a:xfrm>
              <a:off x="882290" y="4350238"/>
              <a:ext cx="57931" cy="57100"/>
            </a:xfrm>
            <a:custGeom>
              <a:avLst/>
              <a:gdLst/>
              <a:ahLst/>
              <a:cxnLst/>
              <a:rect l="l" t="t" r="r" b="b"/>
              <a:pathLst>
                <a:path w="2159" h="2128" extrusionOk="0">
                  <a:moveTo>
                    <a:pt x="1338" y="0"/>
                  </a:moveTo>
                  <a:lnTo>
                    <a:pt x="1064" y="821"/>
                  </a:lnTo>
                  <a:lnTo>
                    <a:pt x="517" y="183"/>
                  </a:lnTo>
                  <a:lnTo>
                    <a:pt x="335" y="335"/>
                  </a:lnTo>
                  <a:lnTo>
                    <a:pt x="852" y="973"/>
                  </a:lnTo>
                  <a:lnTo>
                    <a:pt x="1" y="1094"/>
                  </a:lnTo>
                  <a:lnTo>
                    <a:pt x="31" y="1368"/>
                  </a:lnTo>
                  <a:lnTo>
                    <a:pt x="913" y="1186"/>
                  </a:lnTo>
                  <a:lnTo>
                    <a:pt x="913" y="1186"/>
                  </a:lnTo>
                  <a:lnTo>
                    <a:pt x="578" y="2037"/>
                  </a:lnTo>
                  <a:lnTo>
                    <a:pt x="821" y="2128"/>
                  </a:lnTo>
                  <a:lnTo>
                    <a:pt x="1095" y="1307"/>
                  </a:lnTo>
                  <a:lnTo>
                    <a:pt x="1642" y="1946"/>
                  </a:lnTo>
                  <a:lnTo>
                    <a:pt x="1824" y="1794"/>
                  </a:lnTo>
                  <a:lnTo>
                    <a:pt x="1308" y="1125"/>
                  </a:lnTo>
                  <a:lnTo>
                    <a:pt x="2159" y="1003"/>
                  </a:lnTo>
                  <a:lnTo>
                    <a:pt x="2128" y="760"/>
                  </a:lnTo>
                  <a:lnTo>
                    <a:pt x="1247" y="943"/>
                  </a:lnTo>
                  <a:lnTo>
                    <a:pt x="1581" y="91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p75"/>
            <p:cNvSpPr/>
            <p:nvPr/>
          </p:nvSpPr>
          <p:spPr>
            <a:xfrm>
              <a:off x="929596" y="4311894"/>
              <a:ext cx="58763" cy="56295"/>
            </a:xfrm>
            <a:custGeom>
              <a:avLst/>
              <a:gdLst/>
              <a:ahLst/>
              <a:cxnLst/>
              <a:rect l="l" t="t" r="r" b="b"/>
              <a:pathLst>
                <a:path w="2190" h="2098" extrusionOk="0">
                  <a:moveTo>
                    <a:pt x="1368" y="1"/>
                  </a:moveTo>
                  <a:lnTo>
                    <a:pt x="1064" y="821"/>
                  </a:lnTo>
                  <a:lnTo>
                    <a:pt x="517" y="183"/>
                  </a:lnTo>
                  <a:lnTo>
                    <a:pt x="335" y="335"/>
                  </a:lnTo>
                  <a:lnTo>
                    <a:pt x="852" y="973"/>
                  </a:lnTo>
                  <a:lnTo>
                    <a:pt x="1" y="1095"/>
                  </a:lnTo>
                  <a:lnTo>
                    <a:pt x="31" y="1338"/>
                  </a:lnTo>
                  <a:lnTo>
                    <a:pt x="943" y="1186"/>
                  </a:lnTo>
                  <a:lnTo>
                    <a:pt x="578" y="2037"/>
                  </a:lnTo>
                  <a:lnTo>
                    <a:pt x="821" y="2098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5" y="1794"/>
                  </a:lnTo>
                  <a:lnTo>
                    <a:pt x="1308" y="1125"/>
                  </a:lnTo>
                  <a:lnTo>
                    <a:pt x="2189" y="1004"/>
                  </a:lnTo>
                  <a:lnTo>
                    <a:pt x="2128" y="761"/>
                  </a:lnTo>
                  <a:lnTo>
                    <a:pt x="1247" y="913"/>
                  </a:lnTo>
                  <a:lnTo>
                    <a:pt x="158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p75"/>
            <p:cNvSpPr/>
            <p:nvPr/>
          </p:nvSpPr>
          <p:spPr>
            <a:xfrm>
              <a:off x="1051120" y="4213204"/>
              <a:ext cx="57931" cy="57126"/>
            </a:xfrm>
            <a:custGeom>
              <a:avLst/>
              <a:gdLst/>
              <a:ahLst/>
              <a:cxnLst/>
              <a:rect l="l" t="t" r="r" b="b"/>
              <a:pathLst>
                <a:path w="2159" h="2129" extrusionOk="0">
                  <a:moveTo>
                    <a:pt x="1338" y="1"/>
                  </a:moveTo>
                  <a:lnTo>
                    <a:pt x="1064" y="821"/>
                  </a:lnTo>
                  <a:lnTo>
                    <a:pt x="517" y="183"/>
                  </a:lnTo>
                  <a:lnTo>
                    <a:pt x="335" y="335"/>
                  </a:lnTo>
                  <a:lnTo>
                    <a:pt x="852" y="973"/>
                  </a:lnTo>
                  <a:lnTo>
                    <a:pt x="1" y="1095"/>
                  </a:lnTo>
                  <a:lnTo>
                    <a:pt x="31" y="1369"/>
                  </a:lnTo>
                  <a:lnTo>
                    <a:pt x="912" y="1186"/>
                  </a:lnTo>
                  <a:lnTo>
                    <a:pt x="578" y="2037"/>
                  </a:lnTo>
                  <a:lnTo>
                    <a:pt x="821" y="2128"/>
                  </a:lnTo>
                  <a:lnTo>
                    <a:pt x="1125" y="1308"/>
                  </a:lnTo>
                  <a:lnTo>
                    <a:pt x="1642" y="1946"/>
                  </a:lnTo>
                  <a:lnTo>
                    <a:pt x="1824" y="1794"/>
                  </a:lnTo>
                  <a:lnTo>
                    <a:pt x="1308" y="1125"/>
                  </a:lnTo>
                  <a:lnTo>
                    <a:pt x="2159" y="1004"/>
                  </a:lnTo>
                  <a:lnTo>
                    <a:pt x="2128" y="761"/>
                  </a:lnTo>
                  <a:lnTo>
                    <a:pt x="1247" y="943"/>
                  </a:lnTo>
                  <a:lnTo>
                    <a:pt x="1581" y="92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p75"/>
            <p:cNvSpPr/>
            <p:nvPr/>
          </p:nvSpPr>
          <p:spPr>
            <a:xfrm>
              <a:off x="1098426" y="4174888"/>
              <a:ext cx="58736" cy="56295"/>
            </a:xfrm>
            <a:custGeom>
              <a:avLst/>
              <a:gdLst/>
              <a:ahLst/>
              <a:cxnLst/>
              <a:rect l="l" t="t" r="r" b="b"/>
              <a:pathLst>
                <a:path w="2189" h="2098" extrusionOk="0">
                  <a:moveTo>
                    <a:pt x="1368" y="0"/>
                  </a:moveTo>
                  <a:lnTo>
                    <a:pt x="1064" y="821"/>
                  </a:lnTo>
                  <a:lnTo>
                    <a:pt x="548" y="152"/>
                  </a:lnTo>
                  <a:lnTo>
                    <a:pt x="335" y="335"/>
                  </a:lnTo>
                  <a:lnTo>
                    <a:pt x="852" y="973"/>
                  </a:lnTo>
                  <a:lnTo>
                    <a:pt x="0" y="1094"/>
                  </a:lnTo>
                  <a:lnTo>
                    <a:pt x="31" y="1338"/>
                  </a:lnTo>
                  <a:lnTo>
                    <a:pt x="943" y="1186"/>
                  </a:lnTo>
                  <a:lnTo>
                    <a:pt x="578" y="2037"/>
                  </a:lnTo>
                  <a:lnTo>
                    <a:pt x="821" y="2097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5" y="1794"/>
                  </a:lnTo>
                  <a:lnTo>
                    <a:pt x="1308" y="1125"/>
                  </a:lnTo>
                  <a:lnTo>
                    <a:pt x="2189" y="1003"/>
                  </a:lnTo>
                  <a:lnTo>
                    <a:pt x="2128" y="760"/>
                  </a:lnTo>
                  <a:lnTo>
                    <a:pt x="1247" y="912"/>
                  </a:lnTo>
                  <a:lnTo>
                    <a:pt x="1611" y="91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p75"/>
            <p:cNvSpPr/>
            <p:nvPr/>
          </p:nvSpPr>
          <p:spPr>
            <a:xfrm>
              <a:off x="1145732" y="4136544"/>
              <a:ext cx="58736" cy="56295"/>
            </a:xfrm>
            <a:custGeom>
              <a:avLst/>
              <a:gdLst/>
              <a:ahLst/>
              <a:cxnLst/>
              <a:rect l="l" t="t" r="r" b="b"/>
              <a:pathLst>
                <a:path w="2189" h="2098" extrusionOk="0">
                  <a:moveTo>
                    <a:pt x="1368" y="1"/>
                  </a:moveTo>
                  <a:lnTo>
                    <a:pt x="1064" y="821"/>
                  </a:lnTo>
                  <a:lnTo>
                    <a:pt x="548" y="153"/>
                  </a:lnTo>
                  <a:lnTo>
                    <a:pt x="335" y="335"/>
                  </a:lnTo>
                  <a:lnTo>
                    <a:pt x="882" y="973"/>
                  </a:lnTo>
                  <a:lnTo>
                    <a:pt x="0" y="1095"/>
                  </a:lnTo>
                  <a:lnTo>
                    <a:pt x="31" y="1338"/>
                  </a:lnTo>
                  <a:lnTo>
                    <a:pt x="943" y="1186"/>
                  </a:lnTo>
                  <a:lnTo>
                    <a:pt x="578" y="2007"/>
                  </a:lnTo>
                  <a:lnTo>
                    <a:pt x="821" y="2098"/>
                  </a:lnTo>
                  <a:lnTo>
                    <a:pt x="1125" y="1277"/>
                  </a:lnTo>
                  <a:lnTo>
                    <a:pt x="1642" y="1946"/>
                  </a:lnTo>
                  <a:lnTo>
                    <a:pt x="1855" y="1764"/>
                  </a:lnTo>
                  <a:lnTo>
                    <a:pt x="1307" y="1125"/>
                  </a:lnTo>
                  <a:lnTo>
                    <a:pt x="2189" y="1004"/>
                  </a:lnTo>
                  <a:lnTo>
                    <a:pt x="2159" y="761"/>
                  </a:lnTo>
                  <a:lnTo>
                    <a:pt x="1247" y="912"/>
                  </a:lnTo>
                  <a:lnTo>
                    <a:pt x="1611" y="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1EF9C2-EFA8-EC60-0081-2CF58D5DF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63035"/>
            <a:ext cx="5384800" cy="40108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sensibilidade a mudanças de preço no setor é elevada, logo, após definido, não é recomendável que seja aumentado. Assim, a política de preço será a desnatação. O preço será um pouco acima do mercado, devido ao posicionamento premium.</a:t>
            </a:r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1F1DF4BC-DA4D-838E-3B38-B4DC8CBC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229485"/>
            <a:ext cx="5384800" cy="222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A016A2-D17D-53DD-77ED-245A66E97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4871213"/>
            <a:ext cx="5384800" cy="5848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9CBADBC9-C139-4A65-9FA1-B202FCCA1731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Políticas de Preços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9E98A7-97F3-4747-951B-ABA00A4E64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46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984A57-D2D8-3249-10A3-534862393E99}"/>
              </a:ext>
            </a:extLst>
          </p:cNvPr>
          <p:cNvSpPr txBox="1"/>
          <p:nvPr/>
        </p:nvSpPr>
        <p:spPr>
          <a:xfrm>
            <a:off x="1077507" y="1744624"/>
            <a:ext cx="10428694" cy="947775"/>
          </a:xfrm>
          <a:prstGeom prst="rect">
            <a:avLst/>
          </a:prstGeom>
        </p:spPr>
        <p:txBody>
          <a:bodyPr vert="horz" lIns="0" rIns="0" bIns="0" rtlCol="0" anchor="b"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3">
                  <a:lumMod val="50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criação de vários packs tornará o custo mais acessível. O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Bundling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puro será aplicado na oferta de refeições exclusivas em alguns packs. </a:t>
            </a:r>
          </a:p>
        </p:txBody>
      </p:sp>
      <p:pic>
        <p:nvPicPr>
          <p:cNvPr id="3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52C466D7-5EC6-B38E-BABE-2AF650EB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1" y="2920302"/>
            <a:ext cx="8762998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0BB3C89A-6DD4-4F4F-BA9A-44C5C0B99C11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Políticas de Preços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6BCDC1-0346-4D66-B642-4F26FB915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9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A6F568-4F19-4E3B-3746-5985959D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4430"/>
            <a:ext cx="10972800" cy="4389120"/>
          </a:xfrm>
        </p:spPr>
        <p:txBody>
          <a:bodyPr/>
          <a:lstStyle/>
          <a:p>
            <a:pPr algn="just"/>
            <a:r>
              <a:rPr lang="pt-PT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Pré-lançamento: 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das redes sociais Facebook, Instagram e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TikTok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publicando conteúdo alusivo à marca e produtos a lançar; Criação do website próprio, apenas com algumas funcionalidades disponíveis;</a:t>
            </a:r>
          </a:p>
          <a:p>
            <a:pPr algn="just"/>
            <a:endParaRPr lang="pt-PT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Lançamento: 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Publicações nas redes sociais relativas aos produtos, campanhas, promoções, e packs disponíveis; Google Business, gratuito, e permite a promoção da marca no Google e Google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Maps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Envio de refeições personalizadas a diferentes figuras publicas; Oferta de amostras; e-mail marketing para os clientes que se inscrevam no website, passando a fazer parte de uma mailing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serão enviados e-mails de boas-vindas e a anunciar descontos e novos produtos.</a:t>
            </a:r>
          </a:p>
          <a:p>
            <a:pPr algn="just"/>
            <a:endParaRPr lang="pt-PT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Pós-lançamento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Continuação da estratégia de lançamento nas redes sociais (um exemplo de uma campanha será, durante 1 mês, quem partilhar o produto “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Taste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nas suas redes sociais, e seguir a sua página candidata-se a ganhar um sorteio, sendo o prémio um Pack de oferta; Continuação do e-mail marketing incluindo novas </a:t>
            </a:r>
            <a:r>
              <a:rPr lang="pt-PT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pt-PT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divulgação de produtos, campanhas e pedidos de feedback.</a:t>
            </a:r>
          </a:p>
          <a:p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D204F51-4A18-403C-B8B0-481D852242B9}"/>
              </a:ext>
            </a:extLst>
          </p:cNvPr>
          <p:cNvSpPr txBox="1">
            <a:spLocks/>
          </p:cNvSpPr>
          <p:nvPr/>
        </p:nvSpPr>
        <p:spPr>
          <a:xfrm>
            <a:off x="929092" y="644450"/>
            <a:ext cx="9980208" cy="82875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promocional e publicitária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35B5C42-7179-45AC-B948-A8D351DBC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7" t="10980" r="24272" b="24706"/>
          <a:stretch/>
        </p:blipFill>
        <p:spPr bwMode="auto">
          <a:xfrm>
            <a:off x="10638502" y="669851"/>
            <a:ext cx="1198011" cy="846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97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sobre o debate de ideias">
  <a:themeElements>
    <a:clrScheme name="Personalizado 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FF00"/>
      </a:accent1>
      <a:accent2>
        <a:srgbClr val="FFDF6A"/>
      </a:accent2>
      <a:accent3>
        <a:srgbClr val="C59A00"/>
      </a:accent3>
      <a:accent4>
        <a:srgbClr val="FFCA08"/>
      </a:accent4>
      <a:accent5>
        <a:srgbClr val="FFDF6A"/>
      </a:accent5>
      <a:accent6>
        <a:srgbClr val="9C6A6A"/>
      </a:accent6>
      <a:hlink>
        <a:srgbClr val="FFCA08"/>
      </a:hlink>
      <a:folHlink>
        <a:srgbClr val="7F723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3_TF03460637" id="{234DA912-2CAF-4306-94B2-AF6F932F889A}" vid="{E29D8406-40B0-4182-8FB8-97AFA4E56AD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1218</Words>
  <Application>Microsoft Office PowerPoint</Application>
  <PresentationFormat>Ecrã Panorâmico</PresentationFormat>
  <Paragraphs>78</Paragraphs>
  <Slides>26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7" baseType="lpstr">
      <vt:lpstr>Arial</vt:lpstr>
      <vt:lpstr>Barlow</vt:lpstr>
      <vt:lpstr>Black Han Sans</vt:lpstr>
      <vt:lpstr>Calibri</vt:lpstr>
      <vt:lpstr>Century Gothic</vt:lpstr>
      <vt:lpstr>Palatino Linotype</vt:lpstr>
      <vt:lpstr>Questrial</vt:lpstr>
      <vt:lpstr>Rajdhani Medium</vt:lpstr>
      <vt:lpstr>Times New Roman</vt:lpstr>
      <vt:lpstr>Wingdings 2</vt:lpstr>
      <vt:lpstr>Apresentação sobre o debate de ideias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Plano de Marketing</vt:lpstr>
      <vt:lpstr>Apresentação do PowerPoint</vt:lpstr>
      <vt:lpstr>Apresentação do PowerPoint</vt:lpstr>
      <vt:lpstr>Apresentação do PowerPoint</vt:lpstr>
      <vt:lpstr>Apresentação do PowerPoint</vt:lpstr>
      <vt:lpstr>Plano de Operações e Gestão</vt:lpstr>
      <vt:lpstr>Apresentação do PowerPoint</vt:lpstr>
      <vt:lpstr>Apresentação do PowerPoint</vt:lpstr>
      <vt:lpstr>Plano de Investimento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empresarial</dc:title>
  <dc:creator>Imexpert Mv</dc:creator>
  <cp:lastModifiedBy>Inês Estrela</cp:lastModifiedBy>
  <cp:revision>8</cp:revision>
  <dcterms:created xsi:type="dcterms:W3CDTF">2022-12-11T20:11:25Z</dcterms:created>
  <dcterms:modified xsi:type="dcterms:W3CDTF">2022-12-11T23:41:33Z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