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attrocento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254949" y="262783"/>
            <a:ext cx="11682101" cy="633243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0000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" name="Google Shape;18;p2"/>
          <p:cNvSpPr txBox="1"/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86491" y="5038985"/>
            <a:ext cx="1819015" cy="1819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" name="Google Shape;22;p3"/>
          <p:cNvCxnSpPr/>
          <p:nvPr/>
        </p:nvCxnSpPr>
        <p:spPr>
          <a:xfrm>
            <a:off x="604434" y="1196392"/>
            <a:ext cx="10983132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" name="Google Shape;23;p3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600"/>
              <a:buFont typeface="Quattrocento Sans"/>
              <a:buNone/>
              <a:defRPr sz="3600">
                <a:solidFill>
                  <a:srgbClr val="3A38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  <a:defRPr sz="1200">
                <a:solidFill>
                  <a:srgbClr val="3F3F3F"/>
                </a:solidFill>
              </a:defRPr>
            </a:lvl1pPr>
            <a:lvl2pPr indent="-3048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254000" y="262783"/>
            <a:ext cx="11682101" cy="20726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521208" y="1536192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539496" y="2560320"/>
            <a:ext cx="9445752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Quattrocento Sans"/>
              <a:buNone/>
              <a:defRPr sz="2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048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" y="0"/>
            <a:ext cx="12105409" cy="678526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0480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04800" lvl="2" marL="1371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04800" lvl="3" marL="1828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04800" lvl="4" marL="22860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04800" lvl="5" marL="2743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04800" lvl="6" marL="3200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04800" lvl="7" marL="3657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-1" y="6567055"/>
            <a:ext cx="12105409" cy="218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5" name="Google Shape;15;p1"/>
          <p:cNvCxnSpPr/>
          <p:nvPr/>
        </p:nvCxnSpPr>
        <p:spPr>
          <a:xfrm>
            <a:off x="604434" y="1196392"/>
            <a:ext cx="10983132" cy="0"/>
          </a:xfrm>
          <a:prstGeom prst="straightConnector1">
            <a:avLst/>
          </a:prstGeom>
          <a:noFill/>
          <a:ln cap="flat" cmpd="sng" w="508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4294967295" type="ctrTitle"/>
          </p:nvPr>
        </p:nvSpPr>
        <p:spPr>
          <a:xfrm>
            <a:off x="838200" y="1164324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chemeClr val="lt1"/>
                </a:solidFill>
              </a:rPr>
              <a:t>USING K-MEANS ALGORITHM FOR</a:t>
            </a:r>
            <a:endParaRPr b="1" sz="48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chemeClr val="lt1"/>
                </a:solidFill>
              </a:rPr>
              <a:t>IMAGE CLUSTERING</a:t>
            </a:r>
            <a:endParaRPr b="1" sz="48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t/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39" name="Google Shape;39;p5"/>
          <p:cNvSpPr txBox="1"/>
          <p:nvPr>
            <p:ph idx="4294967295" type="subTitle"/>
          </p:nvPr>
        </p:nvSpPr>
        <p:spPr>
          <a:xfrm>
            <a:off x="855619" y="2933105"/>
            <a:ext cx="10293825" cy="1137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15"/>
              <a:buFont typeface="Quattrocento Sans"/>
              <a:buNone/>
            </a:pPr>
            <a:r>
              <a:rPr b="1" lang="en-US" sz="2015">
                <a:solidFill>
                  <a:srgbClr val="262626"/>
                </a:solidFill>
              </a:rPr>
              <a:t>Arshdeep Singh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2200"/>
              </a:spcBef>
              <a:spcAft>
                <a:spcPts val="0"/>
              </a:spcAft>
              <a:buClr>
                <a:srgbClr val="262626"/>
              </a:buClr>
              <a:buSzPts val="2015"/>
              <a:buFont typeface="Quattrocento Sans"/>
              <a:buNone/>
            </a:pPr>
            <a:r>
              <a:rPr b="1" i="0" lang="en-US" sz="2015" u="none" cap="none" strike="noStrike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AI Technology and Systems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600"/>
              <a:buFont typeface="Quattrocento Sans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0" y="6492875"/>
            <a:ext cx="120950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💻 www.ai-techsystems.com                    |                    © AI Tech Systems                    |                    📧hi@ai-techsystems.com                     |                    📞+1-408-372-7405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722550" y="1478354"/>
            <a:ext cx="10749900" cy="4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Summarize, Here the goal is to find a mapping of the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archive images into classes (clusters) such that the set of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classes provide essentially the same information about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image archive as the entire image-set collection for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which we apply Principal component Analysis (PCA) and then 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 Means clustering on the image dataset. We got 10 clusters based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 their shape and color. This procedure was efficient and our 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time complexity was fairly low .Thus k means clustering gives 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 a good result for the given fruits-360 dataset. 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9504" y="1535689"/>
            <a:ext cx="4762500" cy="2581275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800" endA="300" endPos="38500" fadeDir="5400000" kx="0" rotWithShape="0" algn="bl" stA="50000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600"/>
              <a:buFont typeface="Quattrocento Sans"/>
              <a:buNone/>
            </a:pPr>
            <a:r>
              <a:rPr lang="en-US"/>
              <a:t>Problem Description</a:t>
            </a:r>
            <a:endParaRPr/>
          </a:p>
        </p:txBody>
      </p:sp>
      <p:sp>
        <p:nvSpPr>
          <p:cNvPr id="45" name="Google Shape;45;p6"/>
          <p:cNvSpPr txBox="1"/>
          <p:nvPr/>
        </p:nvSpPr>
        <p:spPr>
          <a:xfrm>
            <a:off x="722625" y="1784950"/>
            <a:ext cx="11372400" cy="4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Here the goal is to find a mapping of the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archive images into classes (clusters) such that the set of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classes provide essentially the same information about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image archive as the entire image-set collection. The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set contains large no. of images which are to be clustered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into 10 parts. For this project, the dataset of 118 classes of fruits 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vegetables has been taken from kaggle.com 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containing 80653 images.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0" y="6492875"/>
            <a:ext cx="120950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💻 www.ai-techsystems.com                    |                    © AI Tech Systems                    |                    📧hi@ai-techsystems.com                     |                    📞+1-408-372-7405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600"/>
              <a:buFont typeface="Quattrocento Sans"/>
              <a:buNone/>
            </a:pPr>
            <a:r>
              <a:rPr lang="en-US"/>
              <a:t>Proposed Solution</a:t>
            </a:r>
            <a:endParaRPr/>
          </a:p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0" y="6492875"/>
            <a:ext cx="120950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💻 www.ai-techsystems.com                    |                    © AI Tech Systems                    |                    📧hi@ai-techsystems.com                     |                    📞+1-408-372-7405</a:t>
            </a:r>
            <a:endParaRPr/>
          </a:p>
        </p:txBody>
      </p:sp>
      <p:sp>
        <p:nvSpPr>
          <p:cNvPr id="53" name="Google Shape;53;p7"/>
          <p:cNvSpPr txBox="1"/>
          <p:nvPr/>
        </p:nvSpPr>
        <p:spPr>
          <a:xfrm>
            <a:off x="721050" y="1829976"/>
            <a:ext cx="10749900" cy="46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are given a data set of items, with certain features,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values for these features (like a vector). The task is to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categorize those items into groups. To achieve this, we will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 the k Means algorithm; an unsupervised learning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algorithm but before this we apply PCA (principal component analysis)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which is a dimension reduction method used to reduce the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dimensionality of large data sets, by transforming a large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set of variables into a smaller one that still contains most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 the information in the large set.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600"/>
              <a:buFont typeface="Quattrocento Sans"/>
              <a:buNone/>
            </a:pPr>
            <a:r>
              <a:rPr lang="en-US"/>
              <a:t>Dataset used</a:t>
            </a:r>
            <a:endParaRPr/>
          </a:p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0" y="6492875"/>
            <a:ext cx="120950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💻 www.ai-techsystems.com                    |                    © AI Tech Systems                    |                    📧hi@ai-techsystems.com                     |                    📞+1-408-372-7405</a:t>
            </a:r>
            <a:endParaRPr/>
          </a:p>
        </p:txBody>
      </p:sp>
      <p:sp>
        <p:nvSpPr>
          <p:cNvPr id="60" name="Google Shape;60;p8"/>
          <p:cNvSpPr txBox="1"/>
          <p:nvPr/>
        </p:nvSpPr>
        <p:spPr>
          <a:xfrm>
            <a:off x="722550" y="1478350"/>
            <a:ext cx="10749900" cy="5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dataset is taken from kaggle.com namely fruits-360 which has the following properties. </a:t>
            </a:r>
            <a:endParaRPr b="1" sz="18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Dataset properties</a:t>
            </a:r>
            <a:endParaRPr b="1" sz="18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Total number of images: 80653.</a:t>
            </a:r>
            <a:endParaRPr b="1" sz="18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Training set size: 60318 images (one fruit or vegetable per image).</a:t>
            </a:r>
            <a:endParaRPr b="1" sz="18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 set size: 20232 images (one fruit or vegetable per image).</a:t>
            </a:r>
            <a:endParaRPr b="1" sz="18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Multi-fruits set size: 103 images (more than one fruit (or fruit class) per image)</a:t>
            </a:r>
            <a:endParaRPr b="1" sz="18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Number of classes: 118 (fruits and vegetables).</a:t>
            </a:r>
            <a:endParaRPr b="1" sz="18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Image size: 100x100 pixels.</a:t>
            </a:r>
            <a:endParaRPr b="1" sz="18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600"/>
              <a:buFont typeface="Quattrocento Sans"/>
              <a:buNone/>
            </a:pPr>
            <a:r>
              <a:rPr lang="en-US"/>
              <a:t>Benefits and Impact</a:t>
            </a:r>
            <a:endParaRPr/>
          </a:p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0" y="6492875"/>
            <a:ext cx="120950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💻 www.ai-techsystems.com                    |                    © AI Tech Systems                    |                    📧hi@ai-techsystems.com                     |                    📞+1-408-372-7405</a:t>
            </a:r>
            <a:endParaRPr/>
          </a:p>
        </p:txBody>
      </p:sp>
      <p:sp>
        <p:nvSpPr>
          <p:cNvPr id="67" name="Google Shape;67;p9"/>
          <p:cNvSpPr txBox="1"/>
          <p:nvPr/>
        </p:nvSpPr>
        <p:spPr>
          <a:xfrm>
            <a:off x="722550" y="1645925"/>
            <a:ext cx="10749900" cy="44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dataset contains </a:t>
            </a: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80653 images with 118 different types 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 fruits and vegetables which after our processing 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was reduced to 10 classes reflecting similar characteristics such 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 shape, color, dimensionality etc. This helps to make 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clusters (10) providing us with the same set of information 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 of 118 sets. This helps us to reduce dimensionality and makes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further use of data way easier as now our data is clustered 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into way smaller sets.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600"/>
              <a:buFont typeface="Quattrocento Sans"/>
              <a:buNone/>
            </a:pPr>
            <a:r>
              <a:rPr lang="en-US"/>
              <a:t>Solution Discussion</a:t>
            </a:r>
            <a:endParaRPr/>
          </a:p>
        </p:txBody>
      </p:sp>
      <p:sp>
        <p:nvSpPr>
          <p:cNvPr id="73" name="Google Shape;73;p10"/>
          <p:cNvSpPr txBox="1"/>
          <p:nvPr/>
        </p:nvSpPr>
        <p:spPr>
          <a:xfrm>
            <a:off x="722550" y="1773487"/>
            <a:ext cx="10749900" cy="40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Here our dataset contains large no. of features which are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be clustered into 10 parts. So, first of all apply PCA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 principal component Analysis ) to reduce dimensionality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reduces the no. of features from than 10000 to just 2, 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step is crucial to reduce calculations and increase efficiency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else our next step would take days to process.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Then we apply k-means clustering to the reduced dimensionality 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dataset with k = 10 to acquire 10 clustering similar in 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characteristics</a:t>
            </a: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such as shape and color.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0" y="6492875"/>
            <a:ext cx="120950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💻 www.ai-techsystems.com                    |                    © AI Tech Systems                    |                    📧hi@ai-techsystems.com                     |                    📞+1-408-372-7405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600"/>
              <a:buFont typeface="Quattrocento Sans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0" y="6492875"/>
            <a:ext cx="120950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💻 www.ai-techsystems.com                    |                    © AI Tech Systems                    |                    📧hi@ai-techsystems.com                     |                    📞+1-408-372-7405</a:t>
            </a:r>
            <a:endParaRPr/>
          </a:p>
        </p:txBody>
      </p:sp>
      <p:sp>
        <p:nvSpPr>
          <p:cNvPr id="81" name="Google Shape;81;p11"/>
          <p:cNvSpPr txBox="1"/>
          <p:nvPr/>
        </p:nvSpPr>
        <p:spPr>
          <a:xfrm>
            <a:off x="722550" y="1639100"/>
            <a:ext cx="10749900" cy="4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Initially i was applying k - means clustering directly on 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image dataset which took a lot of time to process 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 decided to use PCA (Principal Component analysis)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which worked wonders, it reduced the no. of Dimensions 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from 10000 to just 2, this allowed k means clustering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algorithm work efficiently by avoiding </a:t>
            </a: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overfitting</a:t>
            </a: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significantly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reduced the time </a:t>
            </a: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complexity</a:t>
            </a: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600"/>
              <a:buFont typeface="Quattrocento Sans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0" y="6492875"/>
            <a:ext cx="120950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💻 www.ai-techsystems.com                    |                    © AI Tech Systems                    |                    📧hi@ai-techsystems.com                     |                    📞+1-408-372-7405</a:t>
            </a:r>
            <a:endParaRPr/>
          </a:p>
        </p:txBody>
      </p:sp>
      <p:sp>
        <p:nvSpPr>
          <p:cNvPr id="88" name="Google Shape;88;p12"/>
          <p:cNvSpPr txBox="1"/>
          <p:nvPr/>
        </p:nvSpPr>
        <p:spPr>
          <a:xfrm>
            <a:off x="722550" y="1478350"/>
            <a:ext cx="5373300" cy="4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applied Principal component Analysis and then K Means clustering on the image dataset. We got 10 clusters based on their shape and color. Thus k means clustering gives us a good result for the given fruits dataset. 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white cross represents the centroid and the different clusters are as shown in different colors. 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6150" y="2268502"/>
            <a:ext cx="4496550" cy="30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600"/>
              <a:buFont typeface="Quattrocento Sans"/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0" y="6492875"/>
            <a:ext cx="120950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💻 www.ai-techsystems.com                    |                    © AI Tech Systems                    |                    📧hi@ai-techsystems.com                     |                    📞+1-408-372-7405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722550" y="1710475"/>
            <a:ext cx="10749900" cy="4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procedure can be applied to different datasets where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want to cluster the dataset to different classes based 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 their similarity. We can also use Transfer Learning like 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RS Net 50 to use pre defined </a:t>
            </a: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convolutional</a:t>
            </a: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layers to train a 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CNN ( </a:t>
            </a: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Convolutional</a:t>
            </a: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Neural Network ) which would 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better fit to the dataset and make more efficient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clusters according to our selection of k.</a:t>
            </a:r>
            <a:endParaRPr sz="24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lcomeDoc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