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1"/>
  </p:notesMasterIdLst>
  <p:sldIdLst>
    <p:sldId id="256" r:id="rId2"/>
    <p:sldId id="261" r:id="rId3"/>
    <p:sldId id="273" r:id="rId4"/>
    <p:sldId id="274" r:id="rId5"/>
    <p:sldId id="275" r:id="rId6"/>
    <p:sldId id="276" r:id="rId7"/>
    <p:sldId id="277" r:id="rId8"/>
    <p:sldId id="278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2009" autoAdjust="0"/>
  </p:normalViewPr>
  <p:slideViewPr>
    <p:cSldViewPr snapToGrid="0">
      <p:cViewPr>
        <p:scale>
          <a:sx n="75" d="100"/>
          <a:sy n="75" d="100"/>
        </p:scale>
        <p:origin x="70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03943-8CC7-480F-9393-373BFE527F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8F151-7A25-4587-B11F-A6359585215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Talk</a:t>
          </a:r>
          <a:r>
            <a:rPr lang="pt-PT" dirty="0"/>
            <a:t> </a:t>
          </a:r>
          <a:r>
            <a:rPr lang="pt-PT" dirty="0" err="1"/>
            <a:t>listing</a:t>
          </a:r>
          <a:endParaRPr lang="en-US" dirty="0"/>
        </a:p>
      </dgm:t>
    </dgm:pt>
    <dgm:pt modelId="{59A558A0-0CA6-49A1-84F3-310EC8B8D582}" type="parTrans" cxnId="{2028ECEE-21F0-487A-9A99-EFD5D7C6BCE0}">
      <dgm:prSet/>
      <dgm:spPr/>
      <dgm:t>
        <a:bodyPr/>
        <a:lstStyle/>
        <a:p>
          <a:endParaRPr lang="en-US"/>
        </a:p>
      </dgm:t>
    </dgm:pt>
    <dgm:pt modelId="{F119E639-8C5C-429E-B30F-6760E0EBA72A}" type="sibTrans" cxnId="{2028ECEE-21F0-487A-9A99-EFD5D7C6BC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95232D-7652-4DA4-9B5F-8930BB329057}" type="pres">
      <dgm:prSet presAssocID="{CB703943-8CC7-480F-9393-373BFE527FDD}" presName="root" presStyleCnt="0">
        <dgm:presLayoutVars>
          <dgm:dir/>
          <dgm:resizeHandles val="exact"/>
        </dgm:presLayoutVars>
      </dgm:prSet>
      <dgm:spPr/>
    </dgm:pt>
    <dgm:pt modelId="{B2E405F0-9240-4DF5-933A-373EB89DC892}" type="pres">
      <dgm:prSet presAssocID="{85D8F151-7A25-4587-B11F-A63595852156}" presName="compNode" presStyleCnt="0"/>
      <dgm:spPr/>
    </dgm:pt>
    <dgm:pt modelId="{11435CA7-73D5-436C-BC44-80AA73B2AE8C}" type="pres">
      <dgm:prSet presAssocID="{85D8F151-7A25-4587-B11F-A63595852156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BD8EE46-DAB3-4139-90BD-4644584ECF6D}" type="pres">
      <dgm:prSet presAssocID="{85D8F151-7A25-4587-B11F-A63595852156}" presName="spaceRect" presStyleCnt="0"/>
      <dgm:spPr/>
    </dgm:pt>
    <dgm:pt modelId="{D27CACDC-52FF-4B91-BB48-38DA7759963E}" type="pres">
      <dgm:prSet presAssocID="{85D8F151-7A25-4587-B11F-A6359585215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95465758-14B8-4174-832B-2D214CA560F8}" type="presOf" srcId="{85D8F151-7A25-4587-B11F-A63595852156}" destId="{D27CACDC-52FF-4B91-BB48-38DA7759963E}" srcOrd="0" destOrd="0" presId="urn:microsoft.com/office/officeart/2018/2/layout/IconLabelList"/>
    <dgm:cxn modelId="{2A1B4ECD-B69B-4F13-9D15-1082C5B13457}" type="presOf" srcId="{CB703943-8CC7-480F-9393-373BFE527FDD}" destId="{4695232D-7652-4DA4-9B5F-8930BB329057}" srcOrd="0" destOrd="0" presId="urn:microsoft.com/office/officeart/2018/2/layout/IconLabelList"/>
    <dgm:cxn modelId="{2028ECEE-21F0-487A-9A99-EFD5D7C6BCE0}" srcId="{CB703943-8CC7-480F-9393-373BFE527FDD}" destId="{85D8F151-7A25-4587-B11F-A63595852156}" srcOrd="0" destOrd="0" parTransId="{59A558A0-0CA6-49A1-84F3-310EC8B8D582}" sibTransId="{F119E639-8C5C-429E-B30F-6760E0EBA72A}"/>
    <dgm:cxn modelId="{69725907-8DE8-4F34-869B-A4082FE9607F}" type="presParOf" srcId="{4695232D-7652-4DA4-9B5F-8930BB329057}" destId="{B2E405F0-9240-4DF5-933A-373EB89DC892}" srcOrd="0" destOrd="0" presId="urn:microsoft.com/office/officeart/2018/2/layout/IconLabelList"/>
    <dgm:cxn modelId="{F30EDBA9-6FF6-4E2F-941A-E9A862683F96}" type="presParOf" srcId="{B2E405F0-9240-4DF5-933A-373EB89DC892}" destId="{11435CA7-73D5-436C-BC44-80AA73B2AE8C}" srcOrd="0" destOrd="0" presId="urn:microsoft.com/office/officeart/2018/2/layout/IconLabelList"/>
    <dgm:cxn modelId="{E30C7680-A8D5-4175-A465-BE32F15CED26}" type="presParOf" srcId="{B2E405F0-9240-4DF5-933A-373EB89DC892}" destId="{DBD8EE46-DAB3-4139-90BD-4644584ECF6D}" srcOrd="1" destOrd="0" presId="urn:microsoft.com/office/officeart/2018/2/layout/IconLabelList"/>
    <dgm:cxn modelId="{A8B16325-1704-4939-8E3E-41C6527B2A66}" type="presParOf" srcId="{B2E405F0-9240-4DF5-933A-373EB89DC892}" destId="{D27CACDC-52FF-4B91-BB48-38DA7759963E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703943-8CC7-480F-9393-373BFE527F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5232D-7652-4DA4-9B5F-8930BB329057}" type="pres">
      <dgm:prSet presAssocID="{CB703943-8CC7-480F-9393-373BFE527FDD}" presName="root" presStyleCnt="0">
        <dgm:presLayoutVars>
          <dgm:dir/>
          <dgm:resizeHandles val="exact"/>
        </dgm:presLayoutVars>
      </dgm:prSet>
      <dgm:spPr/>
    </dgm:pt>
  </dgm:ptLst>
  <dgm:cxnLst>
    <dgm:cxn modelId="{2A1B4ECD-B69B-4F13-9D15-1082C5B13457}" type="presOf" srcId="{CB703943-8CC7-480F-9393-373BFE527FDD}" destId="{4695232D-7652-4DA4-9B5F-8930BB329057}" srcOrd="0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703943-8CC7-480F-9393-373BFE527F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5232D-7652-4DA4-9B5F-8930BB329057}" type="pres">
      <dgm:prSet presAssocID="{CB703943-8CC7-480F-9393-373BFE527FDD}" presName="root" presStyleCnt="0">
        <dgm:presLayoutVars>
          <dgm:dir/>
          <dgm:resizeHandles val="exact"/>
        </dgm:presLayoutVars>
      </dgm:prSet>
      <dgm:spPr/>
    </dgm:pt>
  </dgm:ptLst>
  <dgm:cxnLst>
    <dgm:cxn modelId="{2A1B4ECD-B69B-4F13-9D15-1082C5B13457}" type="presOf" srcId="{CB703943-8CC7-480F-9393-373BFE527FDD}" destId="{4695232D-7652-4DA4-9B5F-8930BB329057}" srcOrd="0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3FF6B-60E8-4113-953E-694273ED5C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A57DF6-8A9E-4261-B8BD-FC36EB2C34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>
              <a:solidFill>
                <a:schemeClr val="bg1"/>
              </a:solidFill>
            </a:rPr>
            <a:t>Dark</a:t>
          </a:r>
          <a:r>
            <a:rPr lang="pt-PT" sz="1800" dirty="0">
              <a:solidFill>
                <a:schemeClr val="bg1"/>
              </a:solidFill>
            </a:rPr>
            <a:t> </a:t>
          </a:r>
          <a:r>
            <a:rPr lang="pt-PT" sz="1800" dirty="0" err="1">
              <a:solidFill>
                <a:schemeClr val="bg1"/>
              </a:solidFill>
            </a:rPr>
            <a:t>mode</a:t>
          </a:r>
          <a:r>
            <a:rPr lang="pt-PT" sz="1800" dirty="0">
              <a:solidFill>
                <a:schemeClr val="bg1"/>
              </a:solidFill>
            </a:rPr>
            <a:t> </a:t>
          </a:r>
          <a:endParaRPr lang="en-US" sz="1800" dirty="0">
            <a:solidFill>
              <a:schemeClr val="bg1"/>
            </a:solidFill>
          </a:endParaRPr>
        </a:p>
      </dgm:t>
    </dgm:pt>
    <dgm:pt modelId="{96ADBE72-0BE9-48F4-A9A4-C112ED92F060}" type="parTrans" cxnId="{FEC34DBE-A487-44B4-AF7E-46E6B0C5B9B0}">
      <dgm:prSet/>
      <dgm:spPr/>
      <dgm:t>
        <a:bodyPr/>
        <a:lstStyle/>
        <a:p>
          <a:endParaRPr lang="en-US" sz="1400"/>
        </a:p>
      </dgm:t>
    </dgm:pt>
    <dgm:pt modelId="{E5DEBCBD-D5CA-4586-A117-E88E40325A50}" type="sibTrans" cxnId="{FEC34DBE-A487-44B4-AF7E-46E6B0C5B9B0}">
      <dgm:prSet/>
      <dgm:spPr/>
      <dgm:t>
        <a:bodyPr/>
        <a:lstStyle/>
        <a:p>
          <a:endParaRPr lang="en-US" sz="1400"/>
        </a:p>
      </dgm:t>
    </dgm:pt>
    <dgm:pt modelId="{72D5FBA7-32B2-4203-AB72-1B28760213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/>
            <a:t>Markdown</a:t>
          </a:r>
          <a:r>
            <a:rPr lang="pt-PT" sz="1800" dirty="0"/>
            <a:t> </a:t>
          </a:r>
          <a:r>
            <a:rPr lang="pt-PT" sz="1800" dirty="0" err="1"/>
            <a:t>support</a:t>
          </a:r>
          <a:endParaRPr lang="en-US" sz="1800" dirty="0"/>
        </a:p>
      </dgm:t>
    </dgm:pt>
    <dgm:pt modelId="{112A9CFB-F162-448A-9AD8-3B3590F0C7E7}" type="parTrans" cxnId="{487A70D0-0CEA-47DB-B563-089FA6C3D9FA}">
      <dgm:prSet/>
      <dgm:spPr/>
      <dgm:t>
        <a:bodyPr/>
        <a:lstStyle/>
        <a:p>
          <a:endParaRPr lang="en-US" sz="1400"/>
        </a:p>
      </dgm:t>
    </dgm:pt>
    <dgm:pt modelId="{DAADA9B4-0EB4-4058-81B3-8E8CB1F60FEB}" type="sibTrans" cxnId="{487A70D0-0CEA-47DB-B563-089FA6C3D9FA}">
      <dgm:prSet/>
      <dgm:spPr/>
      <dgm:t>
        <a:bodyPr/>
        <a:lstStyle/>
        <a:p>
          <a:endParaRPr lang="en-US" sz="1400"/>
        </a:p>
      </dgm:t>
    </dgm:pt>
    <dgm:pt modelId="{ABCA32E5-9E24-416A-953A-24A6CC0D1D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/>
            <a:t>Auto </a:t>
          </a:r>
          <a:r>
            <a:rPr lang="pt-PT" sz="1800" dirty="0" err="1"/>
            <a:t>sign</a:t>
          </a:r>
          <a:r>
            <a:rPr lang="pt-PT" sz="1800" dirty="0"/>
            <a:t>-in</a:t>
          </a:r>
          <a:endParaRPr lang="en-US" sz="1800" dirty="0"/>
        </a:p>
      </dgm:t>
    </dgm:pt>
    <dgm:pt modelId="{B82B2154-70C6-440A-AC89-1E347507B99A}" type="parTrans" cxnId="{C2BED0EF-78D2-469B-9DAF-47AA4E2BFE2A}">
      <dgm:prSet/>
      <dgm:spPr/>
      <dgm:t>
        <a:bodyPr/>
        <a:lstStyle/>
        <a:p>
          <a:endParaRPr lang="en-US" sz="1400"/>
        </a:p>
      </dgm:t>
    </dgm:pt>
    <dgm:pt modelId="{726D4C7F-4C13-4F9A-B23D-194BB91120BB}" type="sibTrans" cxnId="{C2BED0EF-78D2-469B-9DAF-47AA4E2BFE2A}">
      <dgm:prSet/>
      <dgm:spPr/>
      <dgm:t>
        <a:bodyPr/>
        <a:lstStyle/>
        <a:p>
          <a:endParaRPr lang="en-US" sz="1400"/>
        </a:p>
      </dgm:t>
    </dgm:pt>
    <dgm:pt modelId="{99156557-86EA-4611-AF73-C7437CE7C1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/>
            <a:t>Swipe</a:t>
          </a:r>
          <a:r>
            <a:rPr lang="pt-PT" sz="1800" dirty="0"/>
            <a:t> to </a:t>
          </a:r>
          <a:r>
            <a:rPr lang="pt-PT" sz="1800" dirty="0" err="1"/>
            <a:t>refresh</a:t>
          </a:r>
          <a:endParaRPr lang="en-US" sz="1800" dirty="0"/>
        </a:p>
      </dgm:t>
    </dgm:pt>
    <dgm:pt modelId="{4E9B3231-3BCD-4896-8E87-108FA7FA5A26}" type="parTrans" cxnId="{88B96845-1398-4FEA-A855-F0B2A715F6E8}">
      <dgm:prSet/>
      <dgm:spPr/>
      <dgm:t>
        <a:bodyPr/>
        <a:lstStyle/>
        <a:p>
          <a:endParaRPr lang="en-US" sz="1400"/>
        </a:p>
      </dgm:t>
    </dgm:pt>
    <dgm:pt modelId="{549C05E6-6999-4F9A-8720-156EB383824C}" type="sibTrans" cxnId="{88B96845-1398-4FEA-A855-F0B2A715F6E8}">
      <dgm:prSet/>
      <dgm:spPr/>
      <dgm:t>
        <a:bodyPr/>
        <a:lstStyle/>
        <a:p>
          <a:endParaRPr lang="en-US" sz="1400"/>
        </a:p>
      </dgm:t>
    </dgm:pt>
    <dgm:pt modelId="{E4462809-6F8F-4FD3-A685-2A88580C8C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…And many more!</a:t>
          </a:r>
        </a:p>
      </dgm:t>
    </dgm:pt>
    <dgm:pt modelId="{21FCB512-C3C5-432F-9602-77A212F8E3B7}" type="parTrans" cxnId="{A4A6D56D-7701-4D88-A73C-79E68EF7DD97}">
      <dgm:prSet/>
      <dgm:spPr/>
      <dgm:t>
        <a:bodyPr/>
        <a:lstStyle/>
        <a:p>
          <a:endParaRPr lang="pt-PT" sz="1400"/>
        </a:p>
      </dgm:t>
    </dgm:pt>
    <dgm:pt modelId="{3DD683D8-2F7C-47B9-9269-DEA69B6D947F}" type="sibTrans" cxnId="{A4A6D56D-7701-4D88-A73C-79E68EF7DD97}">
      <dgm:prSet/>
      <dgm:spPr/>
      <dgm:t>
        <a:bodyPr/>
        <a:lstStyle/>
        <a:p>
          <a:endParaRPr lang="pt-PT" sz="1400"/>
        </a:p>
      </dgm:t>
    </dgm:pt>
    <dgm:pt modelId="{104D1B04-18BB-4B65-AA13-628F0A5C50CF}" type="pres">
      <dgm:prSet presAssocID="{8AA3FF6B-60E8-4113-953E-694273ED5C12}" presName="root" presStyleCnt="0">
        <dgm:presLayoutVars>
          <dgm:dir/>
          <dgm:resizeHandles val="exact"/>
        </dgm:presLayoutVars>
      </dgm:prSet>
      <dgm:spPr/>
    </dgm:pt>
    <dgm:pt modelId="{646AC0B1-F73A-4F4F-ADC0-FC1550D109CC}" type="pres">
      <dgm:prSet presAssocID="{CCA57DF6-8A9E-4261-B8BD-FC36EB2C34DF}" presName="compNode" presStyleCnt="0"/>
      <dgm:spPr/>
    </dgm:pt>
    <dgm:pt modelId="{74AE85B1-253B-4405-A4EC-EFD54E97C899}" type="pres">
      <dgm:prSet presAssocID="{CCA57DF6-8A9E-4261-B8BD-FC36EB2C34DF}" presName="iconRect" presStyleLbl="node1" presStyleIdx="0" presStyleCnt="5" custLinFactNeighborX="7576" custLinFactNeighborY="-575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CA088E15-29AC-4943-B44D-12BF9DE3711F}" type="pres">
      <dgm:prSet presAssocID="{CCA57DF6-8A9E-4261-B8BD-FC36EB2C34DF}" presName="spaceRect" presStyleCnt="0"/>
      <dgm:spPr/>
    </dgm:pt>
    <dgm:pt modelId="{EF61341B-F0C2-4C9A-92CE-B1103D898775}" type="pres">
      <dgm:prSet presAssocID="{CCA57DF6-8A9E-4261-B8BD-FC36EB2C34DF}" presName="textRect" presStyleLbl="revTx" presStyleIdx="0" presStyleCnt="5" custLinFactY="-36383" custLinFactNeighborX="-1734" custLinFactNeighborY="-100000">
        <dgm:presLayoutVars>
          <dgm:chMax val="1"/>
          <dgm:chPref val="1"/>
        </dgm:presLayoutVars>
      </dgm:prSet>
      <dgm:spPr/>
    </dgm:pt>
    <dgm:pt modelId="{A4BA23AD-BCB0-4588-9CF6-B7FD73EB0543}" type="pres">
      <dgm:prSet presAssocID="{E5DEBCBD-D5CA-4586-A117-E88E40325A50}" presName="sibTrans" presStyleCnt="0"/>
      <dgm:spPr/>
    </dgm:pt>
    <dgm:pt modelId="{4010245E-5AD9-47C8-BA01-6FC452C06885}" type="pres">
      <dgm:prSet presAssocID="{72D5FBA7-32B2-4203-AB72-1B2876021343}" presName="compNode" presStyleCnt="0"/>
      <dgm:spPr/>
    </dgm:pt>
    <dgm:pt modelId="{2C93FADB-2C34-4821-92C2-9778D8C26CC0}" type="pres">
      <dgm:prSet presAssocID="{72D5FBA7-32B2-4203-AB72-1B2876021343}" presName="iconRect" presStyleLbl="node1" presStyleIdx="1" presStyleCnt="5" custLinFactX="100000" custLinFactNeighborX="162175" custLinFactNeighborY="-8606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áquina de escrever"/>
        </a:ext>
      </dgm:extLst>
    </dgm:pt>
    <dgm:pt modelId="{47FB6347-3C71-4B49-8C9B-13982A3519AC}" type="pres">
      <dgm:prSet presAssocID="{72D5FBA7-32B2-4203-AB72-1B2876021343}" presName="spaceRect" presStyleCnt="0"/>
      <dgm:spPr/>
    </dgm:pt>
    <dgm:pt modelId="{C2056AC9-2D93-48B3-88A7-BD25FD9A873C}" type="pres">
      <dgm:prSet presAssocID="{72D5FBA7-32B2-4203-AB72-1B2876021343}" presName="textRect" presStyleLbl="revTx" presStyleIdx="1" presStyleCnt="5" custLinFactX="25008" custLinFactY="-36384" custLinFactNeighborX="100000" custLinFactNeighborY="-100000">
        <dgm:presLayoutVars>
          <dgm:chMax val="1"/>
          <dgm:chPref val="1"/>
        </dgm:presLayoutVars>
      </dgm:prSet>
      <dgm:spPr/>
    </dgm:pt>
    <dgm:pt modelId="{18E91279-76CF-414C-AD45-4D21835D4597}" type="pres">
      <dgm:prSet presAssocID="{DAADA9B4-0EB4-4058-81B3-8E8CB1F60FEB}" presName="sibTrans" presStyleCnt="0"/>
      <dgm:spPr/>
    </dgm:pt>
    <dgm:pt modelId="{7C494FE8-5424-49C6-BF65-D35E40B9EE23}" type="pres">
      <dgm:prSet presAssocID="{ABCA32E5-9E24-416A-953A-24A6CC0D1D48}" presName="compNode" presStyleCnt="0"/>
      <dgm:spPr/>
    </dgm:pt>
    <dgm:pt modelId="{7B338160-5462-41EB-B93F-15111CBC778B}" type="pres">
      <dgm:prSet presAssocID="{ABCA32E5-9E24-416A-953A-24A6CC0D1D48}" presName="iconRect" presStyleLbl="node1" presStyleIdx="2" presStyleCnt="5" custLinFactX="-100000" custLinFactY="70546" custLinFactNeighborX="-142901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gar"/>
        </a:ext>
      </dgm:extLst>
    </dgm:pt>
    <dgm:pt modelId="{7228514E-11C0-4A29-ABBF-6D1D02A574F6}" type="pres">
      <dgm:prSet presAssocID="{ABCA32E5-9E24-416A-953A-24A6CC0D1D48}" presName="spaceRect" presStyleCnt="0"/>
      <dgm:spPr/>
    </dgm:pt>
    <dgm:pt modelId="{80D2A719-DA58-44CA-9708-770A9E49C94F}" type="pres">
      <dgm:prSet presAssocID="{ABCA32E5-9E24-416A-953A-24A6CC0D1D48}" presName="textRect" presStyleLbl="revTx" presStyleIdx="2" presStyleCnt="5" custLinFactX="-11610" custLinFactY="57859" custLinFactNeighborX="-100000" custLinFactNeighborY="100000">
        <dgm:presLayoutVars>
          <dgm:chMax val="1"/>
          <dgm:chPref val="1"/>
        </dgm:presLayoutVars>
      </dgm:prSet>
      <dgm:spPr/>
    </dgm:pt>
    <dgm:pt modelId="{49B1AC71-672C-44B3-917C-3AB0EFA17BB6}" type="pres">
      <dgm:prSet presAssocID="{726D4C7F-4C13-4F9A-B23D-194BB91120BB}" presName="sibTrans" presStyleCnt="0"/>
      <dgm:spPr/>
    </dgm:pt>
    <dgm:pt modelId="{48765D96-CE7C-4B3E-8878-38142F4C9021}" type="pres">
      <dgm:prSet presAssocID="{99156557-86EA-4611-AF73-C7437CE7C144}" presName="compNode" presStyleCnt="0"/>
      <dgm:spPr/>
    </dgm:pt>
    <dgm:pt modelId="{03461048-AD08-4E92-8460-48399EE9FB32}" type="pres">
      <dgm:prSet presAssocID="{99156557-86EA-4611-AF73-C7437CE7C144}" presName="iconRect" presStyleLbl="node1" presStyleIdx="3" presStyleCnt="5" custLinFactX="-36498" custLinFactNeighborX="-100000" custLinFactNeighborY="9656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94A0499F-5AE0-4B3C-B2C7-D7083EA57696}" type="pres">
      <dgm:prSet presAssocID="{99156557-86EA-4611-AF73-C7437CE7C144}" presName="spaceRect" presStyleCnt="0"/>
      <dgm:spPr/>
    </dgm:pt>
    <dgm:pt modelId="{EF007D49-6182-4D52-B16C-93635C065E38}" type="pres">
      <dgm:prSet presAssocID="{99156557-86EA-4611-AF73-C7437CE7C144}" presName="textRect" presStyleLbl="revTx" presStyleIdx="3" presStyleCnt="5" custLinFactNeighborX="-60847" custLinFactNeighborY="92800">
        <dgm:presLayoutVars>
          <dgm:chMax val="1"/>
          <dgm:chPref val="1"/>
        </dgm:presLayoutVars>
      </dgm:prSet>
      <dgm:spPr/>
    </dgm:pt>
    <dgm:pt modelId="{EED6AD39-147C-4BB2-8D43-44BCF0135106}" type="pres">
      <dgm:prSet presAssocID="{549C05E6-6999-4F9A-8720-156EB383824C}" presName="sibTrans" presStyleCnt="0"/>
      <dgm:spPr/>
    </dgm:pt>
    <dgm:pt modelId="{6758CB29-7E05-4766-857E-DAD7225F0366}" type="pres">
      <dgm:prSet presAssocID="{E4462809-6F8F-4FD3-A685-2A88580C8C43}" presName="compNode" presStyleCnt="0"/>
      <dgm:spPr/>
    </dgm:pt>
    <dgm:pt modelId="{9C58BC9D-F2AC-417A-8D5B-2523D72F7FC6}" type="pres">
      <dgm:prSet presAssocID="{E4462809-6F8F-4FD3-A685-2A88580C8C43}" presName="iconRect" presStyleLbl="node1" presStyleIdx="4" presStyleCnt="5" custLinFactX="40384" custLinFactNeighborX="100000" custLinFactNeighborY="9272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751C1D49-5808-4951-A90F-4DE3925B682B}" type="pres">
      <dgm:prSet presAssocID="{E4462809-6F8F-4FD3-A685-2A88580C8C43}" presName="spaceRect" presStyleCnt="0"/>
      <dgm:spPr/>
    </dgm:pt>
    <dgm:pt modelId="{D1E3FBCE-2B6B-4FB5-A3F3-F57191F838E3}" type="pres">
      <dgm:prSet presAssocID="{E4462809-6F8F-4FD3-A685-2A88580C8C43}" presName="textRect" presStyleLbl="revTx" presStyleIdx="4" presStyleCnt="5" custLinFactNeighborX="57911" custLinFactNeighborY="92800">
        <dgm:presLayoutVars>
          <dgm:chMax val="1"/>
          <dgm:chPref val="1"/>
        </dgm:presLayoutVars>
      </dgm:prSet>
      <dgm:spPr/>
    </dgm:pt>
  </dgm:ptLst>
  <dgm:cxnLst>
    <dgm:cxn modelId="{3587615C-117F-45E0-8D7E-CACAB790D69D}" type="presOf" srcId="{CCA57DF6-8A9E-4261-B8BD-FC36EB2C34DF}" destId="{EF61341B-F0C2-4C9A-92CE-B1103D898775}" srcOrd="0" destOrd="0" presId="urn:microsoft.com/office/officeart/2018/2/layout/IconLabelList"/>
    <dgm:cxn modelId="{88B96845-1398-4FEA-A855-F0B2A715F6E8}" srcId="{8AA3FF6B-60E8-4113-953E-694273ED5C12}" destId="{99156557-86EA-4611-AF73-C7437CE7C144}" srcOrd="3" destOrd="0" parTransId="{4E9B3231-3BCD-4896-8E87-108FA7FA5A26}" sibTransId="{549C05E6-6999-4F9A-8720-156EB383824C}"/>
    <dgm:cxn modelId="{4135FC69-0FEA-4947-A26A-A769A3B1AA2A}" type="presOf" srcId="{ABCA32E5-9E24-416A-953A-24A6CC0D1D48}" destId="{80D2A719-DA58-44CA-9708-770A9E49C94F}" srcOrd="0" destOrd="0" presId="urn:microsoft.com/office/officeart/2018/2/layout/IconLabelList"/>
    <dgm:cxn modelId="{A4A6D56D-7701-4D88-A73C-79E68EF7DD97}" srcId="{8AA3FF6B-60E8-4113-953E-694273ED5C12}" destId="{E4462809-6F8F-4FD3-A685-2A88580C8C43}" srcOrd="4" destOrd="0" parTransId="{21FCB512-C3C5-432F-9602-77A212F8E3B7}" sibTransId="{3DD683D8-2F7C-47B9-9269-DEA69B6D947F}"/>
    <dgm:cxn modelId="{922C338E-42A1-4BE4-85AC-E0895B6917C5}" type="presOf" srcId="{72D5FBA7-32B2-4203-AB72-1B2876021343}" destId="{C2056AC9-2D93-48B3-88A7-BD25FD9A873C}" srcOrd="0" destOrd="0" presId="urn:microsoft.com/office/officeart/2018/2/layout/IconLabelList"/>
    <dgm:cxn modelId="{09AC56A1-DC45-4C25-BF75-333B2BE1938A}" type="presOf" srcId="{8AA3FF6B-60E8-4113-953E-694273ED5C12}" destId="{104D1B04-18BB-4B65-AA13-628F0A5C50CF}" srcOrd="0" destOrd="0" presId="urn:microsoft.com/office/officeart/2018/2/layout/IconLabelList"/>
    <dgm:cxn modelId="{FEC34DBE-A487-44B4-AF7E-46E6B0C5B9B0}" srcId="{8AA3FF6B-60E8-4113-953E-694273ED5C12}" destId="{CCA57DF6-8A9E-4261-B8BD-FC36EB2C34DF}" srcOrd="0" destOrd="0" parTransId="{96ADBE72-0BE9-48F4-A9A4-C112ED92F060}" sibTransId="{E5DEBCBD-D5CA-4586-A117-E88E40325A50}"/>
    <dgm:cxn modelId="{487A70D0-0CEA-47DB-B563-089FA6C3D9FA}" srcId="{8AA3FF6B-60E8-4113-953E-694273ED5C12}" destId="{72D5FBA7-32B2-4203-AB72-1B2876021343}" srcOrd="1" destOrd="0" parTransId="{112A9CFB-F162-448A-9AD8-3B3590F0C7E7}" sibTransId="{DAADA9B4-0EB4-4058-81B3-8E8CB1F60FEB}"/>
    <dgm:cxn modelId="{C2BED0EF-78D2-469B-9DAF-47AA4E2BFE2A}" srcId="{8AA3FF6B-60E8-4113-953E-694273ED5C12}" destId="{ABCA32E5-9E24-416A-953A-24A6CC0D1D48}" srcOrd="2" destOrd="0" parTransId="{B82B2154-70C6-440A-AC89-1E347507B99A}" sibTransId="{726D4C7F-4C13-4F9A-B23D-194BB91120BB}"/>
    <dgm:cxn modelId="{025DD1F5-865C-4109-AEC0-CBEA1C9FD7C9}" type="presOf" srcId="{E4462809-6F8F-4FD3-A685-2A88580C8C43}" destId="{D1E3FBCE-2B6B-4FB5-A3F3-F57191F838E3}" srcOrd="0" destOrd="0" presId="urn:microsoft.com/office/officeart/2018/2/layout/IconLabelList"/>
    <dgm:cxn modelId="{87B671FC-3D0F-4F0E-99C2-9380008F32B3}" type="presOf" srcId="{99156557-86EA-4611-AF73-C7437CE7C144}" destId="{EF007D49-6182-4D52-B16C-93635C065E38}" srcOrd="0" destOrd="0" presId="urn:microsoft.com/office/officeart/2018/2/layout/IconLabelList"/>
    <dgm:cxn modelId="{F0E872C8-24C6-4FE5-AD3D-A6AD3D094E05}" type="presParOf" srcId="{104D1B04-18BB-4B65-AA13-628F0A5C50CF}" destId="{646AC0B1-F73A-4F4F-ADC0-FC1550D109CC}" srcOrd="0" destOrd="0" presId="urn:microsoft.com/office/officeart/2018/2/layout/IconLabelList"/>
    <dgm:cxn modelId="{7908CF09-8A17-4DDE-BBEE-05A64A693BD1}" type="presParOf" srcId="{646AC0B1-F73A-4F4F-ADC0-FC1550D109CC}" destId="{74AE85B1-253B-4405-A4EC-EFD54E97C899}" srcOrd="0" destOrd="0" presId="urn:microsoft.com/office/officeart/2018/2/layout/IconLabelList"/>
    <dgm:cxn modelId="{29C1C743-6EA7-4BD9-87A9-BB598EA575A0}" type="presParOf" srcId="{646AC0B1-F73A-4F4F-ADC0-FC1550D109CC}" destId="{CA088E15-29AC-4943-B44D-12BF9DE3711F}" srcOrd="1" destOrd="0" presId="urn:microsoft.com/office/officeart/2018/2/layout/IconLabelList"/>
    <dgm:cxn modelId="{A3484038-0BCA-403C-B338-BA73D8B4FD25}" type="presParOf" srcId="{646AC0B1-F73A-4F4F-ADC0-FC1550D109CC}" destId="{EF61341B-F0C2-4C9A-92CE-B1103D898775}" srcOrd="2" destOrd="0" presId="urn:microsoft.com/office/officeart/2018/2/layout/IconLabelList"/>
    <dgm:cxn modelId="{931B74AD-609F-4E79-BC96-3EA9A01B7F13}" type="presParOf" srcId="{104D1B04-18BB-4B65-AA13-628F0A5C50CF}" destId="{A4BA23AD-BCB0-4588-9CF6-B7FD73EB0543}" srcOrd="1" destOrd="0" presId="urn:microsoft.com/office/officeart/2018/2/layout/IconLabelList"/>
    <dgm:cxn modelId="{C989E114-EB45-4143-BCC7-71DA305FEF79}" type="presParOf" srcId="{104D1B04-18BB-4B65-AA13-628F0A5C50CF}" destId="{4010245E-5AD9-47C8-BA01-6FC452C06885}" srcOrd="2" destOrd="0" presId="urn:microsoft.com/office/officeart/2018/2/layout/IconLabelList"/>
    <dgm:cxn modelId="{56B3BAB9-E844-42BB-822A-002881903B11}" type="presParOf" srcId="{4010245E-5AD9-47C8-BA01-6FC452C06885}" destId="{2C93FADB-2C34-4821-92C2-9778D8C26CC0}" srcOrd="0" destOrd="0" presId="urn:microsoft.com/office/officeart/2018/2/layout/IconLabelList"/>
    <dgm:cxn modelId="{88170FFA-9F97-40B5-B4DA-692093AE224C}" type="presParOf" srcId="{4010245E-5AD9-47C8-BA01-6FC452C06885}" destId="{47FB6347-3C71-4B49-8C9B-13982A3519AC}" srcOrd="1" destOrd="0" presId="urn:microsoft.com/office/officeart/2018/2/layout/IconLabelList"/>
    <dgm:cxn modelId="{FF13AC99-22C2-47CD-83D7-34E5B912365A}" type="presParOf" srcId="{4010245E-5AD9-47C8-BA01-6FC452C06885}" destId="{C2056AC9-2D93-48B3-88A7-BD25FD9A873C}" srcOrd="2" destOrd="0" presId="urn:microsoft.com/office/officeart/2018/2/layout/IconLabelList"/>
    <dgm:cxn modelId="{DF259CDE-D278-402B-928A-4E083833640B}" type="presParOf" srcId="{104D1B04-18BB-4B65-AA13-628F0A5C50CF}" destId="{18E91279-76CF-414C-AD45-4D21835D4597}" srcOrd="3" destOrd="0" presId="urn:microsoft.com/office/officeart/2018/2/layout/IconLabelList"/>
    <dgm:cxn modelId="{14BCDCA9-620A-415F-9497-258B5595D035}" type="presParOf" srcId="{104D1B04-18BB-4B65-AA13-628F0A5C50CF}" destId="{7C494FE8-5424-49C6-BF65-D35E40B9EE23}" srcOrd="4" destOrd="0" presId="urn:microsoft.com/office/officeart/2018/2/layout/IconLabelList"/>
    <dgm:cxn modelId="{82CAF348-1159-4D1A-9850-CBCA2D641628}" type="presParOf" srcId="{7C494FE8-5424-49C6-BF65-D35E40B9EE23}" destId="{7B338160-5462-41EB-B93F-15111CBC778B}" srcOrd="0" destOrd="0" presId="urn:microsoft.com/office/officeart/2018/2/layout/IconLabelList"/>
    <dgm:cxn modelId="{C04FDEC6-77D4-4C15-A360-A0A9FA7984DB}" type="presParOf" srcId="{7C494FE8-5424-49C6-BF65-D35E40B9EE23}" destId="{7228514E-11C0-4A29-ABBF-6D1D02A574F6}" srcOrd="1" destOrd="0" presId="urn:microsoft.com/office/officeart/2018/2/layout/IconLabelList"/>
    <dgm:cxn modelId="{8B0F875E-7E10-4692-B5B9-C06E6B6B4C75}" type="presParOf" srcId="{7C494FE8-5424-49C6-BF65-D35E40B9EE23}" destId="{80D2A719-DA58-44CA-9708-770A9E49C94F}" srcOrd="2" destOrd="0" presId="urn:microsoft.com/office/officeart/2018/2/layout/IconLabelList"/>
    <dgm:cxn modelId="{9C027BCC-F0B4-4FC2-BDC8-357D7F3D7210}" type="presParOf" srcId="{104D1B04-18BB-4B65-AA13-628F0A5C50CF}" destId="{49B1AC71-672C-44B3-917C-3AB0EFA17BB6}" srcOrd="5" destOrd="0" presId="urn:microsoft.com/office/officeart/2018/2/layout/IconLabelList"/>
    <dgm:cxn modelId="{7C31F223-3B26-43D9-A579-99A485C3609B}" type="presParOf" srcId="{104D1B04-18BB-4B65-AA13-628F0A5C50CF}" destId="{48765D96-CE7C-4B3E-8878-38142F4C9021}" srcOrd="6" destOrd="0" presId="urn:microsoft.com/office/officeart/2018/2/layout/IconLabelList"/>
    <dgm:cxn modelId="{CC1AB5A3-15A0-4340-A56A-11882E0BAC8D}" type="presParOf" srcId="{48765D96-CE7C-4B3E-8878-38142F4C9021}" destId="{03461048-AD08-4E92-8460-48399EE9FB32}" srcOrd="0" destOrd="0" presId="urn:microsoft.com/office/officeart/2018/2/layout/IconLabelList"/>
    <dgm:cxn modelId="{04517617-9308-4CAF-9C2D-5E9C77531BB8}" type="presParOf" srcId="{48765D96-CE7C-4B3E-8878-38142F4C9021}" destId="{94A0499F-5AE0-4B3C-B2C7-D7083EA57696}" srcOrd="1" destOrd="0" presId="urn:microsoft.com/office/officeart/2018/2/layout/IconLabelList"/>
    <dgm:cxn modelId="{F4528C18-53A7-456B-8D5F-4F5E266D038B}" type="presParOf" srcId="{48765D96-CE7C-4B3E-8878-38142F4C9021}" destId="{EF007D49-6182-4D52-B16C-93635C065E38}" srcOrd="2" destOrd="0" presId="urn:microsoft.com/office/officeart/2018/2/layout/IconLabelList"/>
    <dgm:cxn modelId="{83075EB5-8256-4FA0-A50A-A99A05054814}" type="presParOf" srcId="{104D1B04-18BB-4B65-AA13-628F0A5C50CF}" destId="{EED6AD39-147C-4BB2-8D43-44BCF0135106}" srcOrd="7" destOrd="0" presId="urn:microsoft.com/office/officeart/2018/2/layout/IconLabelList"/>
    <dgm:cxn modelId="{7EF4096B-5377-4E76-AD41-68AAE14C3F40}" type="presParOf" srcId="{104D1B04-18BB-4B65-AA13-628F0A5C50CF}" destId="{6758CB29-7E05-4766-857E-DAD7225F0366}" srcOrd="8" destOrd="0" presId="urn:microsoft.com/office/officeart/2018/2/layout/IconLabelList"/>
    <dgm:cxn modelId="{97CE4A91-5405-43E7-85AF-26D63B2804CF}" type="presParOf" srcId="{6758CB29-7E05-4766-857E-DAD7225F0366}" destId="{9C58BC9D-F2AC-417A-8D5B-2523D72F7FC6}" srcOrd="0" destOrd="0" presId="urn:microsoft.com/office/officeart/2018/2/layout/IconLabelList"/>
    <dgm:cxn modelId="{E7780958-EF69-4A3C-AC1B-6F9E52DC1F8C}" type="presParOf" srcId="{6758CB29-7E05-4766-857E-DAD7225F0366}" destId="{751C1D49-5808-4951-A90F-4DE3925B682B}" srcOrd="1" destOrd="0" presId="urn:microsoft.com/office/officeart/2018/2/layout/IconLabelList"/>
    <dgm:cxn modelId="{B008BBFA-E2D6-4E45-B4C0-490CD6E9774F}" type="presParOf" srcId="{6758CB29-7E05-4766-857E-DAD7225F0366}" destId="{D1E3FBCE-2B6B-4FB5-A3F3-F57191F838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5CA7-73D5-436C-BC44-80AA73B2AE8C}">
      <dsp:nvSpPr>
        <dsp:cNvPr id="0" name=""/>
        <dsp:cNvSpPr/>
      </dsp:nvSpPr>
      <dsp:spPr>
        <a:xfrm>
          <a:off x="741751" y="101843"/>
          <a:ext cx="916312" cy="9163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CACDC-52FF-4B91-BB48-38DA7759963E}">
      <dsp:nvSpPr>
        <dsp:cNvPr id="0" name=""/>
        <dsp:cNvSpPr/>
      </dsp:nvSpPr>
      <dsp:spPr>
        <a:xfrm>
          <a:off x="181782" y="1307054"/>
          <a:ext cx="203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 err="1"/>
            <a:t>Talk</a:t>
          </a:r>
          <a:r>
            <a:rPr lang="pt-PT" sz="3900" kern="1200" dirty="0"/>
            <a:t> </a:t>
          </a:r>
          <a:r>
            <a:rPr lang="pt-PT" sz="3900" kern="1200" dirty="0" err="1"/>
            <a:t>listing</a:t>
          </a:r>
          <a:endParaRPr lang="en-US" sz="3900" kern="1200" dirty="0"/>
        </a:p>
      </dsp:txBody>
      <dsp:txXfrm>
        <a:off x="181782" y="1307054"/>
        <a:ext cx="203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E85B1-253B-4405-A4EC-EFD54E97C899}">
      <dsp:nvSpPr>
        <dsp:cNvPr id="0" name=""/>
        <dsp:cNvSpPr/>
      </dsp:nvSpPr>
      <dsp:spPr>
        <a:xfrm>
          <a:off x="616460" y="0"/>
          <a:ext cx="876884" cy="876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1341B-F0C2-4C9A-92CE-B1103D898775}">
      <dsp:nvSpPr>
        <dsp:cNvPr id="0" name=""/>
        <dsp:cNvSpPr/>
      </dsp:nvSpPr>
      <dsp:spPr>
        <a:xfrm>
          <a:off x="0" y="716700"/>
          <a:ext cx="1948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>
              <a:solidFill>
                <a:schemeClr val="bg1"/>
              </a:solidFill>
            </a:rPr>
            <a:t>Dark</a:t>
          </a:r>
          <a:r>
            <a:rPr lang="pt-PT" sz="1800" kern="1200" dirty="0">
              <a:solidFill>
                <a:schemeClr val="bg1"/>
              </a:solidFill>
            </a:rPr>
            <a:t> </a:t>
          </a:r>
          <a:r>
            <a:rPr lang="pt-PT" sz="1800" kern="1200" dirty="0" err="1">
              <a:solidFill>
                <a:schemeClr val="bg1"/>
              </a:solidFill>
            </a:rPr>
            <a:t>mode</a:t>
          </a:r>
          <a:r>
            <a:rPr lang="pt-PT" sz="1800" kern="1200" dirty="0">
              <a:solidFill>
                <a:schemeClr val="bg1"/>
              </a:solidFill>
            </a:rPr>
            <a:t>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0" y="716700"/>
        <a:ext cx="1948632" cy="720000"/>
      </dsp:txXfrm>
    </dsp:sp>
    <dsp:sp modelId="{2C93FADB-2C34-4821-92C2-9778D8C26CC0}">
      <dsp:nvSpPr>
        <dsp:cNvPr id="0" name=""/>
        <dsp:cNvSpPr/>
      </dsp:nvSpPr>
      <dsp:spPr>
        <a:xfrm>
          <a:off x="5138642" y="0"/>
          <a:ext cx="876884" cy="876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56AC9-2D93-48B3-88A7-BD25FD9A873C}">
      <dsp:nvSpPr>
        <dsp:cNvPr id="0" name=""/>
        <dsp:cNvSpPr/>
      </dsp:nvSpPr>
      <dsp:spPr>
        <a:xfrm>
          <a:off x="4607592" y="716693"/>
          <a:ext cx="1948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Markdown</a:t>
          </a:r>
          <a:r>
            <a:rPr lang="pt-PT" sz="1800" kern="1200" dirty="0"/>
            <a:t> </a:t>
          </a:r>
          <a:r>
            <a:rPr lang="pt-PT" sz="1800" kern="1200" dirty="0" err="1"/>
            <a:t>support</a:t>
          </a:r>
          <a:endParaRPr lang="en-US" sz="1800" kern="1200" dirty="0"/>
        </a:p>
      </dsp:txBody>
      <dsp:txXfrm>
        <a:off x="4607592" y="716693"/>
        <a:ext cx="1948632" cy="720000"/>
      </dsp:txXfrm>
    </dsp:sp>
    <dsp:sp modelId="{7B338160-5462-41EB-B93F-15111CBC778B}">
      <dsp:nvSpPr>
        <dsp:cNvPr id="0" name=""/>
        <dsp:cNvSpPr/>
      </dsp:nvSpPr>
      <dsp:spPr>
        <a:xfrm>
          <a:off x="2999351" y="1997796"/>
          <a:ext cx="876884" cy="876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2A719-DA58-44CA-9708-770A9E49C94F}">
      <dsp:nvSpPr>
        <dsp:cNvPr id="0" name=""/>
        <dsp:cNvSpPr/>
      </dsp:nvSpPr>
      <dsp:spPr>
        <a:xfrm>
          <a:off x="2418570" y="2835243"/>
          <a:ext cx="1948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Auto </a:t>
          </a:r>
          <a:r>
            <a:rPr lang="pt-PT" sz="1800" kern="1200" dirty="0" err="1"/>
            <a:t>sign</a:t>
          </a:r>
          <a:r>
            <a:rPr lang="pt-PT" sz="1800" kern="1200" dirty="0"/>
            <a:t>-in</a:t>
          </a:r>
          <a:endParaRPr lang="en-US" sz="1800" kern="1200" dirty="0"/>
        </a:p>
      </dsp:txBody>
      <dsp:txXfrm>
        <a:off x="2418570" y="2835243"/>
        <a:ext cx="1948632" cy="720000"/>
      </dsp:txXfrm>
    </dsp:sp>
    <dsp:sp modelId="{03461048-AD08-4E92-8460-48399EE9FB32}">
      <dsp:nvSpPr>
        <dsp:cNvPr id="0" name=""/>
        <dsp:cNvSpPr/>
      </dsp:nvSpPr>
      <dsp:spPr>
        <a:xfrm>
          <a:off x="497919" y="3752579"/>
          <a:ext cx="876884" cy="876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7D49-6182-4D52-B16C-93635C065E38}">
      <dsp:nvSpPr>
        <dsp:cNvPr id="0" name=""/>
        <dsp:cNvSpPr/>
      </dsp:nvSpPr>
      <dsp:spPr>
        <a:xfrm>
          <a:off x="0" y="4604475"/>
          <a:ext cx="1948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Swipe</a:t>
          </a:r>
          <a:r>
            <a:rPr lang="pt-PT" sz="1800" kern="1200" dirty="0"/>
            <a:t> to </a:t>
          </a:r>
          <a:r>
            <a:rPr lang="pt-PT" sz="1800" kern="1200" dirty="0" err="1"/>
            <a:t>refresh</a:t>
          </a:r>
          <a:endParaRPr lang="en-US" sz="1800" kern="1200" dirty="0"/>
        </a:p>
      </dsp:txBody>
      <dsp:txXfrm>
        <a:off x="0" y="4604475"/>
        <a:ext cx="1948632" cy="720000"/>
      </dsp:txXfrm>
    </dsp:sp>
    <dsp:sp modelId="{9C58BC9D-F2AC-417A-8D5B-2523D72F7FC6}">
      <dsp:nvSpPr>
        <dsp:cNvPr id="0" name=""/>
        <dsp:cNvSpPr/>
      </dsp:nvSpPr>
      <dsp:spPr>
        <a:xfrm>
          <a:off x="5215497" y="3718916"/>
          <a:ext cx="876884" cy="876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3FBCE-2B6B-4FB5-A3F3-F57191F838E3}">
      <dsp:nvSpPr>
        <dsp:cNvPr id="0" name=""/>
        <dsp:cNvSpPr/>
      </dsp:nvSpPr>
      <dsp:spPr>
        <a:xfrm>
          <a:off x="4577090" y="4604475"/>
          <a:ext cx="1948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…And many more!</a:t>
          </a:r>
        </a:p>
      </dsp:txBody>
      <dsp:txXfrm>
        <a:off x="4577090" y="4604475"/>
        <a:ext cx="19486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B4231-9B2E-4689-8C2D-3D64019BFF03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727AB-6EB0-49A3-90CE-927644F1B1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64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39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host-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atendee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simple. Users post relevant questions and the audience can vote and reply. The talk's host may answer the most popular ones.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77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19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5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229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681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43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32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5905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7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1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34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902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67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6886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821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3477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39968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63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7071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6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1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2592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5466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05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635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0E55E4-FF41-4EEB-857A-6ED74A2E8524}" type="datetimeFigureOut">
              <a:rPr lang="pt-PT" smtClean="0"/>
              <a:t>04/12/2019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47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</p:sldLayoutIdLst>
  <p:transition>
    <p:fad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svg"/><Relationship Id="rId11" Type="http://schemas.openxmlformats.org/officeDocument/2006/relationships/image" Target="../media/image25.sv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23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8.png"/><Relationship Id="rId4" Type="http://schemas.openxmlformats.org/officeDocument/2006/relationships/diagramData" Target="../diagrams/data4.xml"/><Relationship Id="rId9" Type="http://schemas.openxmlformats.org/officeDocument/2006/relationships/image" Target="../media/image7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svg"/><Relationship Id="rId11" Type="http://schemas.openxmlformats.org/officeDocument/2006/relationships/image" Target="../media/image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sv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3619E-1C0B-40C5-858B-8E5AD099D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Askkit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00EA2-5D91-4700-98B5-ADA67D8D2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Ask</a:t>
            </a:r>
            <a:r>
              <a:rPr lang="pt-PT" dirty="0"/>
              <a:t> </a:t>
            </a:r>
            <a:r>
              <a:rPr lang="pt-PT" dirty="0" err="1"/>
              <a:t>away</a:t>
            </a:r>
            <a:r>
              <a:rPr lang="pt-PT" dirty="0"/>
              <a:t>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88D6F7-42E5-4A01-8AE0-27AC97B5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99" y="-679569"/>
            <a:ext cx="12496800" cy="8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640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A842-39B1-4136-853C-03973640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4C87F-DAEF-4841-8C8C-27DA5FF6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911" y="1895606"/>
            <a:ext cx="5234178" cy="638175"/>
          </a:xfrm>
        </p:spPr>
        <p:txBody>
          <a:bodyPr/>
          <a:lstStyle/>
          <a:p>
            <a:pPr marL="0" indent="0" algn="ctr">
              <a:buNone/>
            </a:pPr>
            <a:r>
              <a:rPr lang="en-US" cap="none" dirty="0"/>
              <a:t>Making host-</a:t>
            </a:r>
            <a:r>
              <a:rPr lang="en-US" cap="none" dirty="0" err="1"/>
              <a:t>atendee</a:t>
            </a:r>
            <a:r>
              <a:rPr lang="en-US" cap="none" dirty="0"/>
              <a:t> interaction simple.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pt-PT" cap="none" dirty="0"/>
          </a:p>
          <a:p>
            <a:pPr marL="0" indent="0">
              <a:buNone/>
            </a:pPr>
            <a:endParaRPr lang="pt-PT" cap="none" dirty="0"/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50051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1BE543F8-8B28-49F0-A0C0-E5E14967C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131703"/>
              </p:ext>
            </p:extLst>
          </p:nvPr>
        </p:nvGraphicFramePr>
        <p:xfrm>
          <a:off x="2469365" y="2290704"/>
          <a:ext cx="2399815" cy="212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E3DFD1AE-E26F-4323-846B-CC221B1110F9}"/>
              </a:ext>
            </a:extLst>
          </p:cNvPr>
          <p:cNvGrpSpPr/>
          <p:nvPr/>
        </p:nvGrpSpPr>
        <p:grpSpPr>
          <a:xfrm>
            <a:off x="5463686" y="579120"/>
            <a:ext cx="4267200" cy="5859780"/>
            <a:chOff x="4026217" y="876299"/>
            <a:chExt cx="3894741" cy="5509260"/>
          </a:xfrm>
        </p:grpSpPr>
        <p:pic>
          <p:nvPicPr>
            <p:cNvPr id="7" name="Imagem 6" descr="Uma imagem com monitor, ecrã, sentado, computador&#10;&#10;Descrição gerada automaticamente">
              <a:extLst>
                <a:ext uri="{FF2B5EF4-FFF2-40B4-BE49-F238E27FC236}">
                  <a16:creationId xmlns:a16="http://schemas.microsoft.com/office/drawing/2014/main" id="{F84900AF-2250-478B-8F82-5EDC6EA6B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217" y="876299"/>
              <a:ext cx="3894741" cy="5509260"/>
            </a:xfrm>
            <a:prstGeom prst="rect">
              <a:avLst/>
            </a:prstGeom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59B8F6C2-4A0C-4854-8C22-8645A364A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320" y="1668722"/>
              <a:ext cx="2274570" cy="404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B6D2DB3A-0D98-49F9-9085-CE8C217D693D}"/>
              </a:ext>
            </a:extLst>
          </p:cNvPr>
          <p:cNvSpPr txBox="1">
            <a:spLocks/>
          </p:cNvSpPr>
          <p:nvPr/>
        </p:nvSpPr>
        <p:spPr>
          <a:xfrm>
            <a:off x="1109285" y="-429149"/>
            <a:ext cx="9742318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Core </a:t>
            </a:r>
            <a:r>
              <a:rPr lang="pt-PT" sz="4400" dirty="0" err="1"/>
              <a:t>features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14081514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1BE543F8-8B28-49F0-A0C0-E5E14967C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411996"/>
              </p:ext>
            </p:extLst>
          </p:nvPr>
        </p:nvGraphicFramePr>
        <p:xfrm>
          <a:off x="2469365" y="2290704"/>
          <a:ext cx="2399815" cy="212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B39C84D7-8840-4329-B7ED-959052FB43EE}"/>
              </a:ext>
            </a:extLst>
          </p:cNvPr>
          <p:cNvSpPr/>
          <p:nvPr/>
        </p:nvSpPr>
        <p:spPr>
          <a:xfrm>
            <a:off x="4124542" y="1103329"/>
            <a:ext cx="1256755" cy="125675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A60C1BF-2C9D-407B-9E07-CDF7287B349B}"/>
              </a:ext>
            </a:extLst>
          </p:cNvPr>
          <p:cNvGrpSpPr/>
          <p:nvPr/>
        </p:nvGrpSpPr>
        <p:grpSpPr>
          <a:xfrm>
            <a:off x="3356525" y="2607338"/>
            <a:ext cx="2798190" cy="821662"/>
            <a:chOff x="3474764" y="1889492"/>
            <a:chExt cx="2798190" cy="821662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4D44406-37C3-421C-B0BF-D2FDC2C4CAD1}"/>
                </a:ext>
              </a:extLst>
            </p:cNvPr>
            <p:cNvSpPr/>
            <p:nvPr/>
          </p:nvSpPr>
          <p:spPr>
            <a:xfrm>
              <a:off x="3474764" y="1991154"/>
              <a:ext cx="2792789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B0AF424-61A4-4722-9DDB-F1D70DC21102}"/>
                </a:ext>
              </a:extLst>
            </p:cNvPr>
            <p:cNvSpPr txBox="1"/>
            <p:nvPr/>
          </p:nvSpPr>
          <p:spPr>
            <a:xfrm>
              <a:off x="3480165" y="1889492"/>
              <a:ext cx="2792789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200" kern="1200" dirty="0" err="1"/>
                <a:t>Raise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questions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and</a:t>
              </a:r>
              <a:r>
                <a:rPr lang="pt-PT" sz="2200" kern="1200" dirty="0"/>
                <a:t> vote for </a:t>
              </a:r>
              <a:r>
                <a:rPr lang="pt-PT" sz="2200" kern="1200" dirty="0" err="1"/>
                <a:t>the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best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ones</a:t>
              </a:r>
              <a:endParaRPr lang="en-US" sz="2200" kern="1200" dirty="0"/>
            </a:p>
          </p:txBody>
        </p:sp>
      </p:grpSp>
      <p:sp>
        <p:nvSpPr>
          <p:cNvPr id="13" name="Retângulo 12" descr="Questions">
            <a:extLst>
              <a:ext uri="{FF2B5EF4-FFF2-40B4-BE49-F238E27FC236}">
                <a16:creationId xmlns:a16="http://schemas.microsoft.com/office/drawing/2014/main" id="{D8486155-824B-47F1-A67A-CDC912C28895}"/>
              </a:ext>
            </a:extLst>
          </p:cNvPr>
          <p:cNvSpPr/>
          <p:nvPr/>
        </p:nvSpPr>
        <p:spPr>
          <a:xfrm>
            <a:off x="6789169" y="3847296"/>
            <a:ext cx="1256755" cy="1256755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84845C6-DBD4-43EE-AB74-2CEAD303E5F2}"/>
              </a:ext>
            </a:extLst>
          </p:cNvPr>
          <p:cNvGrpSpPr/>
          <p:nvPr/>
        </p:nvGrpSpPr>
        <p:grpSpPr>
          <a:xfrm>
            <a:off x="6021152" y="5452967"/>
            <a:ext cx="2792789" cy="720000"/>
            <a:chOff x="6756292" y="1991154"/>
            <a:chExt cx="2792789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56071B2-0758-49A7-95AD-23A958C5174F}"/>
                </a:ext>
              </a:extLst>
            </p:cNvPr>
            <p:cNvSpPr/>
            <p:nvPr/>
          </p:nvSpPr>
          <p:spPr>
            <a:xfrm>
              <a:off x="6756292" y="1991154"/>
              <a:ext cx="2792789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C2929EC-01D1-4A85-82D6-181816BB2E38}"/>
                </a:ext>
              </a:extLst>
            </p:cNvPr>
            <p:cNvSpPr txBox="1"/>
            <p:nvPr/>
          </p:nvSpPr>
          <p:spPr>
            <a:xfrm>
              <a:off x="6756292" y="1991154"/>
              <a:ext cx="2792789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200" kern="1200" dirty="0" err="1"/>
                <a:t>Answer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other’s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questions</a:t>
              </a:r>
              <a:r>
                <a:rPr lang="pt-PT" sz="2200" kern="1200" dirty="0"/>
                <a:t>!</a:t>
              </a:r>
              <a:endParaRPr lang="en-US" sz="2200" kern="1200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7F9A5DF-3F62-4175-B4EF-012DA68E4DB4}"/>
              </a:ext>
            </a:extLst>
          </p:cNvPr>
          <p:cNvGrpSpPr/>
          <p:nvPr/>
        </p:nvGrpSpPr>
        <p:grpSpPr>
          <a:xfrm>
            <a:off x="-308883" y="751835"/>
            <a:ext cx="4267200" cy="5859780"/>
            <a:chOff x="-527019" y="422567"/>
            <a:chExt cx="4267200" cy="585978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A7772B4-DDC6-4E8B-B824-C576126D0D96}"/>
                </a:ext>
              </a:extLst>
            </p:cNvPr>
            <p:cNvGrpSpPr/>
            <p:nvPr/>
          </p:nvGrpSpPr>
          <p:grpSpPr>
            <a:xfrm>
              <a:off x="-527019" y="422567"/>
              <a:ext cx="4267200" cy="5859780"/>
              <a:chOff x="4026217" y="876299"/>
              <a:chExt cx="3894741" cy="5509260"/>
            </a:xfrm>
          </p:grpSpPr>
          <p:pic>
            <p:nvPicPr>
              <p:cNvPr id="21" name="Imagem 20" descr="Uma imagem com monitor, ecrã, sentado, computador&#10;&#10;Descrição gerada automaticamente">
                <a:extLst>
                  <a:ext uri="{FF2B5EF4-FFF2-40B4-BE49-F238E27FC236}">
                    <a16:creationId xmlns:a16="http://schemas.microsoft.com/office/drawing/2014/main" id="{59262D63-6E02-4E56-AAB5-521075D06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217" y="876299"/>
                <a:ext cx="3894741" cy="5509260"/>
              </a:xfrm>
              <a:prstGeom prst="rect">
                <a:avLst/>
              </a:prstGeom>
            </p:spPr>
          </p:pic>
          <p:pic>
            <p:nvPicPr>
              <p:cNvPr id="22" name="Picture 8">
                <a:extLst>
                  <a:ext uri="{FF2B5EF4-FFF2-40B4-BE49-F238E27FC236}">
                    <a16:creationId xmlns:a16="http://schemas.microsoft.com/office/drawing/2014/main" id="{08ED8B55-3844-46CE-B342-D8450DD7DD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320" y="1668722"/>
                <a:ext cx="2274570" cy="404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F53FC0A-39B0-417D-B627-10B19919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1511" y="1129927"/>
              <a:ext cx="2500346" cy="444506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1E4AC4F-D8E9-40C3-8F6A-B0BDB6D1CABF}"/>
              </a:ext>
            </a:extLst>
          </p:cNvPr>
          <p:cNvGrpSpPr/>
          <p:nvPr/>
        </p:nvGrpSpPr>
        <p:grpSpPr>
          <a:xfrm>
            <a:off x="8168853" y="745376"/>
            <a:ext cx="4267200" cy="5859780"/>
            <a:chOff x="7460954" y="422567"/>
            <a:chExt cx="4267200" cy="5859780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BDB731D-DFC1-4E1C-8B89-1B0EA90F3F77}"/>
                </a:ext>
              </a:extLst>
            </p:cNvPr>
            <p:cNvGrpSpPr/>
            <p:nvPr/>
          </p:nvGrpSpPr>
          <p:grpSpPr>
            <a:xfrm>
              <a:off x="7460954" y="422567"/>
              <a:ext cx="4267200" cy="5859780"/>
              <a:chOff x="4026217" y="876299"/>
              <a:chExt cx="3894741" cy="5509260"/>
            </a:xfrm>
          </p:grpSpPr>
          <p:pic>
            <p:nvPicPr>
              <p:cNvPr id="18" name="Imagem 17" descr="Uma imagem com monitor, ecrã, sentado, computador&#10;&#10;Descrição gerada automaticamente">
                <a:extLst>
                  <a:ext uri="{FF2B5EF4-FFF2-40B4-BE49-F238E27FC236}">
                    <a16:creationId xmlns:a16="http://schemas.microsoft.com/office/drawing/2014/main" id="{4F2F7162-DFD3-4AF9-9726-42A4E678D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217" y="876299"/>
                <a:ext cx="3894741" cy="5509260"/>
              </a:xfrm>
              <a:prstGeom prst="rect">
                <a:avLst/>
              </a:prstGeom>
            </p:spPr>
          </p:pic>
          <p:pic>
            <p:nvPicPr>
              <p:cNvPr id="19" name="Picture 8">
                <a:extLst>
                  <a:ext uri="{FF2B5EF4-FFF2-40B4-BE49-F238E27FC236}">
                    <a16:creationId xmlns:a16="http://schemas.microsoft.com/office/drawing/2014/main" id="{8A476B96-9740-4157-95E6-5D9DCE385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320" y="1668722"/>
                <a:ext cx="2274570" cy="404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6F945854-F969-4E9D-AFFB-30E28D3E6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484" y="1151473"/>
              <a:ext cx="2483374" cy="441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03BA23A4-CDD2-4EFD-8582-80EC2CFF2A25}"/>
              </a:ext>
            </a:extLst>
          </p:cNvPr>
          <p:cNvSpPr txBox="1">
            <a:spLocks/>
          </p:cNvSpPr>
          <p:nvPr/>
        </p:nvSpPr>
        <p:spPr>
          <a:xfrm>
            <a:off x="1109285" y="-429149"/>
            <a:ext cx="9742318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Core </a:t>
            </a:r>
            <a:r>
              <a:rPr lang="pt-PT" sz="4400" dirty="0" err="1"/>
              <a:t>features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41969022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1BE543F8-8B28-49F0-A0C0-E5E14967CD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69365" y="2290704"/>
          <a:ext cx="2399815" cy="212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F7F9A5DF-3F62-4175-B4EF-012DA68E4DB4}"/>
              </a:ext>
            </a:extLst>
          </p:cNvPr>
          <p:cNvGrpSpPr/>
          <p:nvPr/>
        </p:nvGrpSpPr>
        <p:grpSpPr>
          <a:xfrm>
            <a:off x="-172319" y="730063"/>
            <a:ext cx="4267200" cy="5859780"/>
            <a:chOff x="-527019" y="422567"/>
            <a:chExt cx="4267200" cy="585978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A7772B4-DDC6-4E8B-B824-C576126D0D96}"/>
                </a:ext>
              </a:extLst>
            </p:cNvPr>
            <p:cNvGrpSpPr/>
            <p:nvPr/>
          </p:nvGrpSpPr>
          <p:grpSpPr>
            <a:xfrm>
              <a:off x="-527019" y="422567"/>
              <a:ext cx="4267200" cy="5859780"/>
              <a:chOff x="4026217" y="876299"/>
              <a:chExt cx="3894741" cy="5509260"/>
            </a:xfrm>
          </p:grpSpPr>
          <p:pic>
            <p:nvPicPr>
              <p:cNvPr id="21" name="Imagem 20" descr="Uma imagem com monitor, ecrã, sentado, computador&#10;&#10;Descrição gerada automaticamente">
                <a:extLst>
                  <a:ext uri="{FF2B5EF4-FFF2-40B4-BE49-F238E27FC236}">
                    <a16:creationId xmlns:a16="http://schemas.microsoft.com/office/drawing/2014/main" id="{59262D63-6E02-4E56-AAB5-521075D06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217" y="876299"/>
                <a:ext cx="3894741" cy="5509260"/>
              </a:xfrm>
              <a:prstGeom prst="rect">
                <a:avLst/>
              </a:prstGeom>
            </p:spPr>
          </p:pic>
          <p:pic>
            <p:nvPicPr>
              <p:cNvPr id="22" name="Picture 8">
                <a:extLst>
                  <a:ext uri="{FF2B5EF4-FFF2-40B4-BE49-F238E27FC236}">
                    <a16:creationId xmlns:a16="http://schemas.microsoft.com/office/drawing/2014/main" id="{08ED8B55-3844-46CE-B342-D8450DD7DD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320" y="1668722"/>
                <a:ext cx="2274570" cy="404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F53FC0A-39B0-417D-B627-10B19919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1511" y="1129927"/>
              <a:ext cx="2500346" cy="4445060"/>
            </a:xfrm>
            <a:prstGeom prst="rect">
              <a:avLst/>
            </a:prstGeom>
          </p:spPr>
        </p:pic>
      </p:grpSp>
      <p:sp>
        <p:nvSpPr>
          <p:cNvPr id="26" name="Retângulo 25" descr="Magnifying glass">
            <a:extLst>
              <a:ext uri="{FF2B5EF4-FFF2-40B4-BE49-F238E27FC236}">
                <a16:creationId xmlns:a16="http://schemas.microsoft.com/office/drawing/2014/main" id="{DE840EBC-E21B-4CCD-B3EA-251FD3C85AAF}"/>
              </a:ext>
            </a:extLst>
          </p:cNvPr>
          <p:cNvSpPr/>
          <p:nvPr/>
        </p:nvSpPr>
        <p:spPr>
          <a:xfrm>
            <a:off x="5667992" y="2742140"/>
            <a:ext cx="716869" cy="71686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968B46-0AAC-47A1-B682-886C840F58B0}"/>
              </a:ext>
            </a:extLst>
          </p:cNvPr>
          <p:cNvGrpSpPr/>
          <p:nvPr/>
        </p:nvGrpSpPr>
        <p:grpSpPr>
          <a:xfrm>
            <a:off x="4676699" y="3659953"/>
            <a:ext cx="2800503" cy="1358930"/>
            <a:chOff x="237112" y="1647597"/>
            <a:chExt cx="2048197" cy="1080000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D0FBB75-FB81-40E0-A772-D60031370458}"/>
                </a:ext>
              </a:extLst>
            </p:cNvPr>
            <p:cNvSpPr/>
            <p:nvPr/>
          </p:nvSpPr>
          <p:spPr>
            <a:xfrm>
              <a:off x="237112" y="2007597"/>
              <a:ext cx="2048197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9C35D74-2EBF-484A-8555-EE846E9879DE}"/>
                </a:ext>
              </a:extLst>
            </p:cNvPr>
            <p:cNvSpPr txBox="1"/>
            <p:nvPr/>
          </p:nvSpPr>
          <p:spPr>
            <a:xfrm>
              <a:off x="511840" y="1647597"/>
              <a:ext cx="1448503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cap="none" baseline="0" dirty="0" err="1"/>
                <a:t>Search</a:t>
              </a:r>
              <a:r>
                <a:rPr lang="pt-PT" sz="2000" kern="1200" cap="none" baseline="0" dirty="0"/>
                <a:t> for </a:t>
              </a:r>
              <a:r>
                <a:rPr lang="pt-PT" sz="2000" kern="1200" cap="none" baseline="0" dirty="0" err="1"/>
                <a:t>talks</a:t>
              </a:r>
              <a:r>
                <a:rPr lang="pt-PT" sz="2000" kern="1200" cap="none" baseline="0" dirty="0"/>
                <a:t> </a:t>
              </a:r>
              <a:r>
                <a:rPr lang="pt-PT" sz="2000" kern="1200" cap="none" baseline="0" dirty="0" err="1"/>
                <a:t>near</a:t>
              </a:r>
              <a:r>
                <a:rPr lang="pt-PT" sz="2000" kern="1200" cap="none" baseline="0" dirty="0"/>
                <a:t> </a:t>
              </a:r>
              <a:r>
                <a:rPr lang="pt-PT" sz="2000" kern="1200" cap="none" baseline="0" dirty="0" err="1"/>
                <a:t>you</a:t>
              </a:r>
              <a:endParaRPr lang="en-US" sz="2000" kern="1200" cap="none" baseline="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33D1467-8514-4771-9206-D6C30D60445C}"/>
              </a:ext>
            </a:extLst>
          </p:cNvPr>
          <p:cNvGrpSpPr/>
          <p:nvPr/>
        </p:nvGrpSpPr>
        <p:grpSpPr>
          <a:xfrm>
            <a:off x="8059021" y="751950"/>
            <a:ext cx="4267200" cy="5859780"/>
            <a:chOff x="-527019" y="422567"/>
            <a:chExt cx="4267200" cy="5859780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4B332A5-10D4-46F1-80A2-BCD74EF95008}"/>
                </a:ext>
              </a:extLst>
            </p:cNvPr>
            <p:cNvGrpSpPr/>
            <p:nvPr/>
          </p:nvGrpSpPr>
          <p:grpSpPr>
            <a:xfrm>
              <a:off x="-527019" y="422567"/>
              <a:ext cx="4267200" cy="5859780"/>
              <a:chOff x="4026217" y="876299"/>
              <a:chExt cx="3894741" cy="5509260"/>
            </a:xfrm>
          </p:grpSpPr>
          <p:pic>
            <p:nvPicPr>
              <p:cNvPr id="33" name="Imagem 32" descr="Uma imagem com monitor, ecrã, sentado, computador&#10;&#10;Descrição gerada automaticamente">
                <a:extLst>
                  <a:ext uri="{FF2B5EF4-FFF2-40B4-BE49-F238E27FC236}">
                    <a16:creationId xmlns:a16="http://schemas.microsoft.com/office/drawing/2014/main" id="{9009AAAB-CB89-47A5-A445-7336E303D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217" y="876299"/>
                <a:ext cx="3894741" cy="5509260"/>
              </a:xfrm>
              <a:prstGeom prst="rect">
                <a:avLst/>
              </a:prstGeom>
            </p:spPr>
          </p:pic>
          <p:pic>
            <p:nvPicPr>
              <p:cNvPr id="34" name="Picture 8">
                <a:extLst>
                  <a:ext uri="{FF2B5EF4-FFF2-40B4-BE49-F238E27FC236}">
                    <a16:creationId xmlns:a16="http://schemas.microsoft.com/office/drawing/2014/main" id="{E0B2A939-373E-45D6-9688-A54C7AA71E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320" y="1668722"/>
                <a:ext cx="2274570" cy="404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4E867158-BF14-41B3-98C8-998D33EE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1511" y="1129927"/>
              <a:ext cx="2500346" cy="4445060"/>
            </a:xfrm>
            <a:prstGeom prst="rect">
              <a:avLst/>
            </a:prstGeom>
          </p:spPr>
        </p:pic>
      </p:grpSp>
      <p:sp>
        <p:nvSpPr>
          <p:cNvPr id="35" name="Título 1">
            <a:extLst>
              <a:ext uri="{FF2B5EF4-FFF2-40B4-BE49-F238E27FC236}">
                <a16:creationId xmlns:a16="http://schemas.microsoft.com/office/drawing/2014/main" id="{78DDB7BE-720A-414B-A190-9038E117AABA}"/>
              </a:ext>
            </a:extLst>
          </p:cNvPr>
          <p:cNvSpPr txBox="1">
            <a:spLocks/>
          </p:cNvSpPr>
          <p:nvPr/>
        </p:nvSpPr>
        <p:spPr>
          <a:xfrm>
            <a:off x="1109285" y="-429149"/>
            <a:ext cx="9742318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 err="1"/>
              <a:t>Other</a:t>
            </a:r>
            <a:r>
              <a:rPr lang="pt-PT" sz="4400" dirty="0"/>
              <a:t> </a:t>
            </a:r>
            <a:r>
              <a:rPr lang="pt-PT" sz="4400" dirty="0" err="1"/>
              <a:t>features</a:t>
            </a:r>
            <a:endParaRPr lang="pt-PT" sz="4400" dirty="0"/>
          </a:p>
        </p:txBody>
      </p:sp>
      <p:pic>
        <p:nvPicPr>
          <p:cNvPr id="18" name="Picture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A5A1E29-460C-4344-ADAF-41E81041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3" y="1437423"/>
            <a:ext cx="2492089" cy="44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9C18044E-CB59-4694-8048-8DF88D747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67" y="1467596"/>
            <a:ext cx="2483374" cy="44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037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E0EF84-2276-4A3B-B6DF-9671FF116995}"/>
              </a:ext>
            </a:extLst>
          </p:cNvPr>
          <p:cNvGrpSpPr/>
          <p:nvPr/>
        </p:nvGrpSpPr>
        <p:grpSpPr>
          <a:xfrm>
            <a:off x="4567137" y="4817091"/>
            <a:ext cx="2048197" cy="720000"/>
            <a:chOff x="2643744" y="2007597"/>
            <a:chExt cx="2048197" cy="72000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C3F2D55-DEF9-4E30-B75E-B31EC593C773}"/>
                </a:ext>
              </a:extLst>
            </p:cNvPr>
            <p:cNvSpPr/>
            <p:nvPr/>
          </p:nvSpPr>
          <p:spPr>
            <a:xfrm>
              <a:off x="2643744" y="2007597"/>
              <a:ext cx="2048197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8035C2-1615-40F8-A627-901160A8C25D}"/>
                </a:ext>
              </a:extLst>
            </p:cNvPr>
            <p:cNvSpPr txBox="1"/>
            <p:nvPr/>
          </p:nvSpPr>
          <p:spPr>
            <a:xfrm>
              <a:off x="2643744" y="2007597"/>
              <a:ext cx="2048197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800" kern="1200" cap="none" baseline="0" dirty="0"/>
                <a:t>Pin </a:t>
              </a:r>
              <a:r>
                <a:rPr lang="pt-PT" sz="1800" kern="1200" cap="none" baseline="0" dirty="0" err="1"/>
                <a:t>the</a:t>
              </a:r>
              <a:r>
                <a:rPr lang="pt-PT" sz="1800" kern="1200" cap="none" baseline="0" dirty="0"/>
                <a:t> </a:t>
              </a:r>
              <a:r>
                <a:rPr lang="pt-PT" sz="1800" kern="1200" cap="none" baseline="0" dirty="0" err="1"/>
                <a:t>best</a:t>
              </a:r>
              <a:r>
                <a:rPr lang="pt-PT" sz="1800" kern="1200" cap="none" baseline="0" dirty="0"/>
                <a:t> </a:t>
              </a:r>
              <a:r>
                <a:rPr lang="pt-PT" sz="1800" kern="1200" cap="none" baseline="0" dirty="0" err="1"/>
                <a:t>answers</a:t>
              </a:r>
              <a:endParaRPr lang="en-US" sz="1800" kern="1200" cap="none" baseline="0" dirty="0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99DDAC-90F3-4EEC-A3A7-0F2D1B517217}"/>
              </a:ext>
            </a:extLst>
          </p:cNvPr>
          <p:cNvSpPr/>
          <p:nvPr/>
        </p:nvSpPr>
        <p:spPr>
          <a:xfrm>
            <a:off x="5232800" y="3831699"/>
            <a:ext cx="716869" cy="716869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0D116E1-6B37-4DB1-AC1B-9C58D80C6080}"/>
              </a:ext>
            </a:extLst>
          </p:cNvPr>
          <p:cNvGrpSpPr/>
          <p:nvPr/>
        </p:nvGrpSpPr>
        <p:grpSpPr>
          <a:xfrm>
            <a:off x="4582106" y="2559449"/>
            <a:ext cx="2048197" cy="929550"/>
            <a:chOff x="5050376" y="2007597"/>
            <a:chExt cx="2048197" cy="92955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1A6F30F-4DF4-4AF3-B9B8-AB41DB7320AE}"/>
                </a:ext>
              </a:extLst>
            </p:cNvPr>
            <p:cNvSpPr/>
            <p:nvPr/>
          </p:nvSpPr>
          <p:spPr>
            <a:xfrm>
              <a:off x="5050376" y="2007597"/>
              <a:ext cx="2048197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E0FE5EF-FC81-472F-84B4-1AED4EF2535A}"/>
                </a:ext>
              </a:extLst>
            </p:cNvPr>
            <p:cNvSpPr txBox="1"/>
            <p:nvPr/>
          </p:nvSpPr>
          <p:spPr>
            <a:xfrm>
              <a:off x="5050376" y="2217147"/>
              <a:ext cx="2048197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cap="none" baseline="0" dirty="0"/>
                <a:t>Mark the question as answered</a:t>
              </a:r>
            </a:p>
          </p:txBody>
        </p:sp>
      </p:grpSp>
      <p:sp>
        <p:nvSpPr>
          <p:cNvPr id="13" name="Retângulo 12" descr="Lápis">
            <a:extLst>
              <a:ext uri="{FF2B5EF4-FFF2-40B4-BE49-F238E27FC236}">
                <a16:creationId xmlns:a16="http://schemas.microsoft.com/office/drawing/2014/main" id="{A4C441A4-BC34-4409-8C16-2B8FE2B7739A}"/>
              </a:ext>
            </a:extLst>
          </p:cNvPr>
          <p:cNvSpPr/>
          <p:nvPr/>
        </p:nvSpPr>
        <p:spPr>
          <a:xfrm>
            <a:off x="9883753" y="3219450"/>
            <a:ext cx="716869" cy="71686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D174F37-5957-401F-885F-5B268D1E79E6}"/>
              </a:ext>
            </a:extLst>
          </p:cNvPr>
          <p:cNvGrpSpPr/>
          <p:nvPr/>
        </p:nvGrpSpPr>
        <p:grpSpPr>
          <a:xfrm>
            <a:off x="9216293" y="4293996"/>
            <a:ext cx="2048197" cy="720000"/>
            <a:chOff x="7457008" y="2007597"/>
            <a:chExt cx="2048197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466CBE8-38AC-4392-9E7F-B01D0A4C646C}"/>
                </a:ext>
              </a:extLst>
            </p:cNvPr>
            <p:cNvSpPr/>
            <p:nvPr/>
          </p:nvSpPr>
          <p:spPr>
            <a:xfrm>
              <a:off x="7457008" y="2007597"/>
              <a:ext cx="2048197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CF60D22-2D40-493C-B3B6-CC7895E353A5}"/>
                </a:ext>
              </a:extLst>
            </p:cNvPr>
            <p:cNvSpPr txBox="1"/>
            <p:nvPr/>
          </p:nvSpPr>
          <p:spPr>
            <a:xfrm>
              <a:off x="7457008" y="2007597"/>
              <a:ext cx="2048197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cap="none" baseline="0" dirty="0"/>
                <a:t>Edit / Delete your comments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07FD031-35DB-465A-8D89-5C1ACD8015D2}"/>
              </a:ext>
            </a:extLst>
          </p:cNvPr>
          <p:cNvGrpSpPr/>
          <p:nvPr/>
        </p:nvGrpSpPr>
        <p:grpSpPr>
          <a:xfrm>
            <a:off x="299937" y="718185"/>
            <a:ext cx="4267200" cy="5859780"/>
            <a:chOff x="7440930" y="293370"/>
            <a:chExt cx="4267200" cy="585978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E3DFD1AE-E26F-4323-846B-CC221B1110F9}"/>
                </a:ext>
              </a:extLst>
            </p:cNvPr>
            <p:cNvGrpSpPr/>
            <p:nvPr/>
          </p:nvGrpSpPr>
          <p:grpSpPr>
            <a:xfrm>
              <a:off x="7440930" y="293370"/>
              <a:ext cx="4267200" cy="5859780"/>
              <a:chOff x="4026217" y="876299"/>
              <a:chExt cx="3894741" cy="5509260"/>
            </a:xfrm>
          </p:grpSpPr>
          <p:pic>
            <p:nvPicPr>
              <p:cNvPr id="7" name="Imagem 6" descr="Uma imagem com monitor, ecrã, sentado, computador&#10;&#10;Descrição gerada automaticamente">
                <a:extLst>
                  <a:ext uri="{FF2B5EF4-FFF2-40B4-BE49-F238E27FC236}">
                    <a16:creationId xmlns:a16="http://schemas.microsoft.com/office/drawing/2014/main" id="{F84900AF-2250-478B-8F82-5EDC6EA6B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217" y="876299"/>
                <a:ext cx="3894741" cy="5509260"/>
              </a:xfrm>
              <a:prstGeom prst="rect">
                <a:avLst/>
              </a:prstGeom>
            </p:spPr>
          </p:pic>
          <p:pic>
            <p:nvPicPr>
              <p:cNvPr id="4" name="Picture 8">
                <a:extLst>
                  <a:ext uri="{FF2B5EF4-FFF2-40B4-BE49-F238E27FC236}">
                    <a16:creationId xmlns:a16="http://schemas.microsoft.com/office/drawing/2014/main" id="{59B8F6C2-4A0C-4854-8C22-8645A364A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320" y="1668722"/>
                <a:ext cx="2274570" cy="404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683C166-9B81-4F3A-B10C-28282B09F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39460" y="1001084"/>
              <a:ext cx="2492090" cy="4436079"/>
            </a:xfrm>
            <a:prstGeom prst="rect">
              <a:avLst/>
            </a:prstGeom>
          </p:spPr>
        </p:pic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76293E1E-8E26-4EBA-A42C-A7BA15B2F94F}"/>
              </a:ext>
            </a:extLst>
          </p:cNvPr>
          <p:cNvSpPr/>
          <p:nvPr/>
        </p:nvSpPr>
        <p:spPr>
          <a:xfrm>
            <a:off x="5216996" y="1690317"/>
            <a:ext cx="716869" cy="716869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115EE4-3941-4401-879A-FEEF597BE7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6455" y="1799255"/>
            <a:ext cx="2542040" cy="1030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95A29DDB-F78C-4A74-880E-1934C446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85" y="-429149"/>
            <a:ext cx="9742318" cy="1752599"/>
          </a:xfrm>
        </p:spPr>
        <p:txBody>
          <a:bodyPr>
            <a:normAutofit/>
          </a:bodyPr>
          <a:lstStyle/>
          <a:p>
            <a:r>
              <a:rPr lang="pt-PT" sz="4400" dirty="0" err="1"/>
              <a:t>Other</a:t>
            </a:r>
            <a:r>
              <a:rPr lang="pt-PT" sz="4400" dirty="0"/>
              <a:t> </a:t>
            </a:r>
            <a:r>
              <a:rPr lang="pt-PT" sz="4400" dirty="0" err="1"/>
              <a:t>features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26385818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0F050-D06B-4BB7-A90A-9B1C6115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20178" y="-477610"/>
            <a:ext cx="9742318" cy="1752599"/>
          </a:xfrm>
        </p:spPr>
        <p:txBody>
          <a:bodyPr>
            <a:normAutofit/>
          </a:bodyPr>
          <a:lstStyle/>
          <a:p>
            <a:r>
              <a:rPr lang="pt-PT" sz="4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The</a:t>
            </a:r>
            <a:r>
              <a:rPr lang="pt-PT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4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best</a:t>
            </a:r>
            <a:r>
              <a:rPr lang="pt-PT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4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ux</a:t>
            </a:r>
            <a:endParaRPr lang="pt-PT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4" name="Marcador de Posição de Conteúdo 2">
            <a:extLst>
              <a:ext uri="{FF2B5EF4-FFF2-40B4-BE49-F238E27FC236}">
                <a16:creationId xmlns:a16="http://schemas.microsoft.com/office/drawing/2014/main" id="{958F8FCF-631F-4CDB-8EC5-E3C3D641B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983296"/>
              </p:ext>
            </p:extLst>
          </p:nvPr>
        </p:nvGraphicFramePr>
        <p:xfrm>
          <a:off x="2730650" y="914400"/>
          <a:ext cx="6556225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38254FC-545B-4FED-9E21-4399D056F553}"/>
              </a:ext>
            </a:extLst>
          </p:cNvPr>
          <p:cNvGrpSpPr/>
          <p:nvPr/>
        </p:nvGrpSpPr>
        <p:grpSpPr>
          <a:xfrm>
            <a:off x="-471563" y="619125"/>
            <a:ext cx="4024388" cy="5473345"/>
            <a:chOff x="-471563" y="619125"/>
            <a:chExt cx="4024388" cy="547334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07FD031-35DB-465A-8D89-5C1ACD8015D2}"/>
                </a:ext>
              </a:extLst>
            </p:cNvPr>
            <p:cNvGrpSpPr/>
            <p:nvPr/>
          </p:nvGrpSpPr>
          <p:grpSpPr>
            <a:xfrm>
              <a:off x="-471563" y="619125"/>
              <a:ext cx="4024388" cy="5473345"/>
              <a:chOff x="7440930" y="293370"/>
              <a:chExt cx="4267200" cy="5859780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E3DFD1AE-E26F-4323-846B-CC221B1110F9}"/>
                  </a:ext>
                </a:extLst>
              </p:cNvPr>
              <p:cNvGrpSpPr/>
              <p:nvPr/>
            </p:nvGrpSpPr>
            <p:grpSpPr>
              <a:xfrm>
                <a:off x="7440930" y="293370"/>
                <a:ext cx="4267200" cy="5859780"/>
                <a:chOff x="4026217" y="876299"/>
                <a:chExt cx="3894741" cy="5509260"/>
              </a:xfrm>
            </p:grpSpPr>
            <p:pic>
              <p:nvPicPr>
                <p:cNvPr id="7" name="Imagem 6" descr="Uma imagem com monitor, ecrã, sentado, computador&#10;&#10;Descrição gerada automaticamente">
                  <a:extLst>
                    <a:ext uri="{FF2B5EF4-FFF2-40B4-BE49-F238E27FC236}">
                      <a16:creationId xmlns:a16="http://schemas.microsoft.com/office/drawing/2014/main" id="{F84900AF-2250-478B-8F82-5EDC6EA6B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217" y="876299"/>
                  <a:ext cx="3894741" cy="5509260"/>
                </a:xfrm>
                <a:prstGeom prst="rect">
                  <a:avLst/>
                </a:prstGeom>
              </p:spPr>
            </p:pic>
            <p:pic>
              <p:nvPicPr>
                <p:cNvPr id="4" name="Picture 8">
                  <a:extLst>
                    <a:ext uri="{FF2B5EF4-FFF2-40B4-BE49-F238E27FC236}">
                      <a16:creationId xmlns:a16="http://schemas.microsoft.com/office/drawing/2014/main" id="{59B8F6C2-4A0C-4854-8C22-8645A364A2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6320" y="1668722"/>
                  <a:ext cx="2274570" cy="4043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7683C166-9B81-4F3A-B10C-28282B09F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39460" y="1001084"/>
                <a:ext cx="2492090" cy="4436079"/>
              </a:xfrm>
              <a:prstGeom prst="rect">
                <a:avLst/>
              </a:prstGeom>
            </p:spPr>
          </p:pic>
        </p:grpSp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07F5520-C0A9-4878-BB45-0A2A6811F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13" y="1245417"/>
              <a:ext cx="2365989" cy="4206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Imagem 38">
            <a:extLst>
              <a:ext uri="{FF2B5EF4-FFF2-40B4-BE49-F238E27FC236}">
                <a16:creationId xmlns:a16="http://schemas.microsoft.com/office/drawing/2014/main" id="{F67E68A0-3443-4A23-8B31-BC7CE9FDC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0" y="1240237"/>
            <a:ext cx="2371814" cy="4216559"/>
          </a:xfrm>
          <a:custGeom>
            <a:avLst/>
            <a:gdLst>
              <a:gd name="connsiteX0" fmla="*/ 0 w 2371814"/>
              <a:gd name="connsiteY0" fmla="*/ 0 h 4216559"/>
              <a:gd name="connsiteX1" fmla="*/ 2371814 w 2371814"/>
              <a:gd name="connsiteY1" fmla="*/ 0 h 4216559"/>
              <a:gd name="connsiteX2" fmla="*/ 2371814 w 2371814"/>
              <a:gd name="connsiteY2" fmla="*/ 2486054 h 4216559"/>
              <a:gd name="connsiteX3" fmla="*/ 817469 w 2371814"/>
              <a:gd name="connsiteY3" fmla="*/ 4216559 h 4216559"/>
              <a:gd name="connsiteX4" fmla="*/ 0 w 2371814"/>
              <a:gd name="connsiteY4" fmla="*/ 4216559 h 421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1814" h="4216559">
                <a:moveTo>
                  <a:pt x="0" y="0"/>
                </a:moveTo>
                <a:lnTo>
                  <a:pt x="2371814" y="0"/>
                </a:lnTo>
                <a:lnTo>
                  <a:pt x="2371814" y="2486054"/>
                </a:lnTo>
                <a:lnTo>
                  <a:pt x="817469" y="4216559"/>
                </a:lnTo>
                <a:lnTo>
                  <a:pt x="0" y="42165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D1D3E14A-D399-4156-96C3-CE1F3BD8D0A1}"/>
              </a:ext>
            </a:extLst>
          </p:cNvPr>
          <p:cNvGrpSpPr/>
          <p:nvPr/>
        </p:nvGrpSpPr>
        <p:grpSpPr>
          <a:xfrm>
            <a:off x="8694264" y="619125"/>
            <a:ext cx="3816425" cy="5326941"/>
            <a:chOff x="7805662" y="765529"/>
            <a:chExt cx="3816425" cy="5326941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76A0592A-8322-496C-B99F-9B3980D8D1A2}"/>
                </a:ext>
              </a:extLst>
            </p:cNvPr>
            <p:cNvGrpSpPr/>
            <p:nvPr/>
          </p:nvGrpSpPr>
          <p:grpSpPr>
            <a:xfrm>
              <a:off x="7805662" y="765529"/>
              <a:ext cx="3816425" cy="5326941"/>
              <a:chOff x="7440930" y="293370"/>
              <a:chExt cx="4267200" cy="5859780"/>
            </a:xfrm>
          </p:grpSpPr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8030F143-480A-434F-B910-699FE71B47EC}"/>
                  </a:ext>
                </a:extLst>
              </p:cNvPr>
              <p:cNvGrpSpPr/>
              <p:nvPr/>
            </p:nvGrpSpPr>
            <p:grpSpPr>
              <a:xfrm>
                <a:off x="7440930" y="293370"/>
                <a:ext cx="4267200" cy="5859780"/>
                <a:chOff x="4026217" y="876299"/>
                <a:chExt cx="3894741" cy="5509260"/>
              </a:xfrm>
            </p:grpSpPr>
            <p:pic>
              <p:nvPicPr>
                <p:cNvPr id="28" name="Imagem 27" descr="Uma imagem com monitor, ecrã, sentado, computador&#10;&#10;Descrição gerada automaticamente">
                  <a:extLst>
                    <a:ext uri="{FF2B5EF4-FFF2-40B4-BE49-F238E27FC236}">
                      <a16:creationId xmlns:a16="http://schemas.microsoft.com/office/drawing/2014/main" id="{4BA9DCCF-0AAE-4B00-959C-7791DD0C7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217" y="876299"/>
                  <a:ext cx="3894741" cy="5509260"/>
                </a:xfrm>
                <a:prstGeom prst="rect">
                  <a:avLst/>
                </a:prstGeom>
              </p:spPr>
            </p:pic>
            <p:pic>
              <p:nvPicPr>
                <p:cNvPr id="29" name="Picture 8">
                  <a:extLst>
                    <a:ext uri="{FF2B5EF4-FFF2-40B4-BE49-F238E27FC236}">
                      <a16:creationId xmlns:a16="http://schemas.microsoft.com/office/drawing/2014/main" id="{DD5D88BA-6B2F-460B-9B46-D2D0977705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6320" y="1668722"/>
                  <a:ext cx="2274570" cy="4043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2445D0EE-D153-427D-8F10-84B8D1D06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39460" y="1001084"/>
                <a:ext cx="2492090" cy="4436079"/>
              </a:xfrm>
              <a:prstGeom prst="rect">
                <a:avLst/>
              </a:prstGeom>
            </p:spPr>
          </p:pic>
        </p:grpSp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14F4C589-5C82-43DE-BAE9-CF70B3D1C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0700" y="1405570"/>
              <a:ext cx="2260950" cy="401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8182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 descr="User">
            <a:extLst>
              <a:ext uri="{FF2B5EF4-FFF2-40B4-BE49-F238E27FC236}">
                <a16:creationId xmlns:a16="http://schemas.microsoft.com/office/drawing/2014/main" id="{2AFE0562-E183-40F3-9878-609D876B2D98}"/>
              </a:ext>
            </a:extLst>
          </p:cNvPr>
          <p:cNvSpPr/>
          <p:nvPr/>
        </p:nvSpPr>
        <p:spPr>
          <a:xfrm>
            <a:off x="3219097" y="1546470"/>
            <a:ext cx="466224" cy="4662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8D69872-0307-4D39-BE5A-39D2A50B0BDD}"/>
              </a:ext>
            </a:extLst>
          </p:cNvPr>
          <p:cNvGrpSpPr/>
          <p:nvPr/>
        </p:nvGrpSpPr>
        <p:grpSpPr>
          <a:xfrm>
            <a:off x="4026378" y="1377665"/>
            <a:ext cx="1894755" cy="803835"/>
            <a:chOff x="1210835" y="1146401"/>
            <a:chExt cx="1894755" cy="803835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04786FE0-215E-4995-ACDB-FA39E8152CCF}"/>
                </a:ext>
              </a:extLst>
            </p:cNvPr>
            <p:cNvSpPr/>
            <p:nvPr/>
          </p:nvSpPr>
          <p:spPr>
            <a:xfrm>
              <a:off x="1210835" y="1146401"/>
              <a:ext cx="1894755" cy="803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A7F839B-0928-4C50-B0EF-78F35ACD1F7F}"/>
                </a:ext>
              </a:extLst>
            </p:cNvPr>
            <p:cNvSpPr txBox="1"/>
            <p:nvPr/>
          </p:nvSpPr>
          <p:spPr>
            <a:xfrm>
              <a:off x="1210835" y="1146401"/>
              <a:ext cx="1894755" cy="803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Edit account information</a:t>
              </a:r>
            </a:p>
          </p:txBody>
        </p:sp>
      </p:grpSp>
      <p:sp>
        <p:nvSpPr>
          <p:cNvPr id="22" name="Retângulo 21" descr="Ténis">
            <a:extLst>
              <a:ext uri="{FF2B5EF4-FFF2-40B4-BE49-F238E27FC236}">
                <a16:creationId xmlns:a16="http://schemas.microsoft.com/office/drawing/2014/main" id="{94189BD2-B617-488C-ADA6-8FC1AF9D0C79}"/>
              </a:ext>
            </a:extLst>
          </p:cNvPr>
          <p:cNvSpPr/>
          <p:nvPr/>
        </p:nvSpPr>
        <p:spPr>
          <a:xfrm>
            <a:off x="5454909" y="2665089"/>
            <a:ext cx="466224" cy="46622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3079E7C-528C-4E2B-90A8-A6C17543C6F2}"/>
              </a:ext>
            </a:extLst>
          </p:cNvPr>
          <p:cNvGrpSpPr/>
          <p:nvPr/>
        </p:nvGrpSpPr>
        <p:grpSpPr>
          <a:xfrm>
            <a:off x="4973756" y="2851062"/>
            <a:ext cx="2243363" cy="1138301"/>
            <a:chOff x="4428353" y="1273260"/>
            <a:chExt cx="2243363" cy="1138301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D8E86D5-6FFD-4D4F-B9C6-D1A7342EDA45}"/>
                </a:ext>
              </a:extLst>
            </p:cNvPr>
            <p:cNvSpPr/>
            <p:nvPr/>
          </p:nvSpPr>
          <p:spPr>
            <a:xfrm>
              <a:off x="4776961" y="1273260"/>
              <a:ext cx="1894755" cy="803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41F20D8-84EE-4277-A78F-EE769AC10A73}"/>
                </a:ext>
              </a:extLst>
            </p:cNvPr>
            <p:cNvSpPr txBox="1"/>
            <p:nvPr/>
          </p:nvSpPr>
          <p:spPr>
            <a:xfrm>
              <a:off x="4428353" y="1607726"/>
              <a:ext cx="1894755" cy="803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Choose your own bios</a:t>
              </a:r>
            </a:p>
          </p:txBody>
        </p:sp>
      </p:grpSp>
      <p:sp>
        <p:nvSpPr>
          <p:cNvPr id="32" name="Retângulo 31" descr="Chat">
            <a:extLst>
              <a:ext uri="{FF2B5EF4-FFF2-40B4-BE49-F238E27FC236}">
                <a16:creationId xmlns:a16="http://schemas.microsoft.com/office/drawing/2014/main" id="{D40F91C0-4E27-4311-951D-A2BC37341D6B}"/>
              </a:ext>
            </a:extLst>
          </p:cNvPr>
          <p:cNvSpPr/>
          <p:nvPr/>
        </p:nvSpPr>
        <p:spPr>
          <a:xfrm>
            <a:off x="6940944" y="4716285"/>
            <a:ext cx="466224" cy="46622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C383F14-91E1-426F-BE81-E85567575837}"/>
              </a:ext>
            </a:extLst>
          </p:cNvPr>
          <p:cNvGrpSpPr/>
          <p:nvPr/>
        </p:nvGrpSpPr>
        <p:grpSpPr>
          <a:xfrm>
            <a:off x="7623321" y="715964"/>
            <a:ext cx="4041888" cy="4638610"/>
            <a:chOff x="5465680" y="1146401"/>
            <a:chExt cx="4041888" cy="4638610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8E72F3F-BBCD-4AC8-BF70-B1062D5D00EB}"/>
                </a:ext>
              </a:extLst>
            </p:cNvPr>
            <p:cNvSpPr/>
            <p:nvPr/>
          </p:nvSpPr>
          <p:spPr>
            <a:xfrm>
              <a:off x="7612813" y="1146401"/>
              <a:ext cx="1894755" cy="803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298D6E0-4E8C-460C-B001-3330350E20E9}"/>
                </a:ext>
              </a:extLst>
            </p:cNvPr>
            <p:cNvSpPr txBox="1"/>
            <p:nvPr/>
          </p:nvSpPr>
          <p:spPr>
            <a:xfrm>
              <a:off x="5465680" y="4981176"/>
              <a:ext cx="1894755" cy="803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List your comments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2902E3A-D327-48B0-898E-6E61EEFE468E}"/>
              </a:ext>
            </a:extLst>
          </p:cNvPr>
          <p:cNvGrpSpPr/>
          <p:nvPr/>
        </p:nvGrpSpPr>
        <p:grpSpPr>
          <a:xfrm>
            <a:off x="-312168" y="607986"/>
            <a:ext cx="3933471" cy="5642027"/>
            <a:chOff x="-1293560" y="998220"/>
            <a:chExt cx="4267200" cy="5859780"/>
          </a:xfrm>
        </p:grpSpPr>
        <p:pic>
          <p:nvPicPr>
            <p:cNvPr id="51" name="Imagem 50" descr="Uma imagem com monitor, ecrã, sentado, computador&#10;&#10;Descrição gerada automaticamente">
              <a:extLst>
                <a:ext uri="{FF2B5EF4-FFF2-40B4-BE49-F238E27FC236}">
                  <a16:creationId xmlns:a16="http://schemas.microsoft.com/office/drawing/2014/main" id="{F09E8122-E95E-4327-9487-93819A56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93560" y="998220"/>
              <a:ext cx="4267200" cy="5859780"/>
            </a:xfrm>
            <a:prstGeom prst="rect">
              <a:avLst/>
            </a:prstGeom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5493A1DC-805F-4857-9A50-152C8FCD1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480" y="1628408"/>
              <a:ext cx="2549030" cy="450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51CA06-28AD-4058-80FA-EE6DD4B91196}"/>
              </a:ext>
            </a:extLst>
          </p:cNvPr>
          <p:cNvGrpSpPr/>
          <p:nvPr/>
        </p:nvGrpSpPr>
        <p:grpSpPr>
          <a:xfrm>
            <a:off x="8403160" y="607986"/>
            <a:ext cx="4267200" cy="5859780"/>
            <a:chOff x="7397332" y="-188536"/>
            <a:chExt cx="4267200" cy="5859780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2D02B56-06F3-4155-B173-C4AB2F747AA4}"/>
                </a:ext>
              </a:extLst>
            </p:cNvPr>
            <p:cNvGrpSpPr/>
            <p:nvPr/>
          </p:nvGrpSpPr>
          <p:grpSpPr>
            <a:xfrm>
              <a:off x="7397332" y="-188536"/>
              <a:ext cx="4267200" cy="5859780"/>
              <a:chOff x="-527019" y="422567"/>
              <a:chExt cx="4267200" cy="5859780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6E3E15B1-7E25-4AD1-A07A-7C2DD60C6F98}"/>
                  </a:ext>
                </a:extLst>
              </p:cNvPr>
              <p:cNvGrpSpPr/>
              <p:nvPr/>
            </p:nvGrpSpPr>
            <p:grpSpPr>
              <a:xfrm>
                <a:off x="-527019" y="422567"/>
                <a:ext cx="4267200" cy="5859780"/>
                <a:chOff x="4026217" y="876299"/>
                <a:chExt cx="3894741" cy="5509260"/>
              </a:xfrm>
            </p:grpSpPr>
            <p:pic>
              <p:nvPicPr>
                <p:cNvPr id="59" name="Imagem 58" descr="Uma imagem com monitor, ecrã, sentado, computador&#10;&#10;Descrição gerada automaticamente">
                  <a:extLst>
                    <a:ext uri="{FF2B5EF4-FFF2-40B4-BE49-F238E27FC236}">
                      <a16:creationId xmlns:a16="http://schemas.microsoft.com/office/drawing/2014/main" id="{FEF133A9-4B4A-4EE3-98AD-261118D1E8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217" y="876299"/>
                  <a:ext cx="3894741" cy="5509260"/>
                </a:xfrm>
                <a:prstGeom prst="rect">
                  <a:avLst/>
                </a:prstGeom>
              </p:spPr>
            </p:pic>
            <p:pic>
              <p:nvPicPr>
                <p:cNvPr id="60" name="Picture 8">
                  <a:extLst>
                    <a:ext uri="{FF2B5EF4-FFF2-40B4-BE49-F238E27FC236}">
                      <a16:creationId xmlns:a16="http://schemas.microsoft.com/office/drawing/2014/main" id="{D6BC8346-D7D1-4C65-A575-084E243F1B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6320" y="1668722"/>
                  <a:ext cx="2274570" cy="4043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D7D2886E-8889-422A-B57F-0188BA419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1511" y="1129927"/>
                <a:ext cx="2500346" cy="4445060"/>
              </a:xfrm>
              <a:prstGeom prst="rect">
                <a:avLst/>
              </a:prstGeom>
            </p:spPr>
          </p:pic>
        </p:grpSp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id="{E101617D-C476-476C-8CC9-5FD42775B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862" y="526162"/>
              <a:ext cx="2500346" cy="4445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Título 1">
            <a:extLst>
              <a:ext uri="{FF2B5EF4-FFF2-40B4-BE49-F238E27FC236}">
                <a16:creationId xmlns:a16="http://schemas.microsoft.com/office/drawing/2014/main" id="{FC16963F-86A6-431E-9BBB-47175E5AD660}"/>
              </a:ext>
            </a:extLst>
          </p:cNvPr>
          <p:cNvSpPr txBox="1">
            <a:spLocks/>
          </p:cNvSpPr>
          <p:nvPr/>
        </p:nvSpPr>
        <p:spPr>
          <a:xfrm>
            <a:off x="1109285" y="-429149"/>
            <a:ext cx="9742318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Customizable Profile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15229623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573B9-475F-418A-BB45-5967A988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Askkit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D2F522-E490-48CD-8E14-5B51EE59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cap="none" dirty="0" err="1"/>
              <a:t>Coming</a:t>
            </a:r>
            <a:r>
              <a:rPr lang="pt-PT" cap="none" dirty="0"/>
              <a:t> to </a:t>
            </a:r>
            <a:r>
              <a:rPr lang="pt-PT" cap="none" dirty="0" err="1"/>
              <a:t>you</a:t>
            </a:r>
            <a:r>
              <a:rPr lang="pt-PT" cap="none" dirty="0"/>
              <a:t> </a:t>
            </a:r>
            <a:r>
              <a:rPr lang="pt-PT" cap="none" dirty="0" err="1"/>
              <a:t>soon</a:t>
            </a:r>
            <a:r>
              <a:rPr lang="pt-PT" cap="none" dirty="0"/>
              <a:t> </a:t>
            </a:r>
            <a:r>
              <a:rPr lang="pt-PT" cap="none" dirty="0" err="1"/>
              <a:t>on</a:t>
            </a:r>
            <a:r>
              <a:rPr lang="pt-PT" cap="none" dirty="0"/>
              <a:t> </a:t>
            </a:r>
            <a:r>
              <a:rPr lang="pt-PT" cap="none" dirty="0" err="1"/>
              <a:t>both</a:t>
            </a:r>
            <a:r>
              <a:rPr lang="pt-PT" cap="none" dirty="0"/>
              <a:t> android </a:t>
            </a:r>
            <a:r>
              <a:rPr lang="pt-PT" cap="none" dirty="0" err="1"/>
              <a:t>and</a:t>
            </a:r>
            <a:r>
              <a:rPr lang="pt-PT" cap="none" dirty="0"/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8945676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Paralaxe</Template>
  <TotalTime>245</TotalTime>
  <Words>317</Words>
  <Application>Microsoft Office PowerPoint</Application>
  <PresentationFormat>Ecrã Panorâmico</PresentationFormat>
  <Paragraphs>62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Gotícula</vt:lpstr>
      <vt:lpstr>Askkit</vt:lpstr>
      <vt:lpstr>Vision</vt:lpstr>
      <vt:lpstr>Apresentação do PowerPoint</vt:lpstr>
      <vt:lpstr>Apresentação do PowerPoint</vt:lpstr>
      <vt:lpstr>Apresentação do PowerPoint</vt:lpstr>
      <vt:lpstr>Other features</vt:lpstr>
      <vt:lpstr>The best ux</vt:lpstr>
      <vt:lpstr>Apresentação do PowerPoint</vt:lpstr>
      <vt:lpstr>Askkit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Askkit</dc:title>
  <dc:creator>Moas</dc:creator>
  <cp:lastModifiedBy>Moas</cp:lastModifiedBy>
  <cp:revision>26</cp:revision>
  <dcterms:created xsi:type="dcterms:W3CDTF">2019-12-03T13:28:05Z</dcterms:created>
  <dcterms:modified xsi:type="dcterms:W3CDTF">2019-12-04T09:34:12Z</dcterms:modified>
</cp:coreProperties>
</file>