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74224" autoAdjust="0"/>
  </p:normalViewPr>
  <p:slideViewPr>
    <p:cSldViewPr snapToGrid="0">
      <p:cViewPr>
        <p:scale>
          <a:sx n="77" d="100"/>
          <a:sy n="77" d="100"/>
        </p:scale>
        <p:origin x="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03943-8CC7-480F-9393-373BFE527F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8F151-7A25-4587-B11F-A6359585215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err="1"/>
            <a:t>Talk</a:t>
          </a:r>
          <a:r>
            <a:rPr lang="pt-PT"/>
            <a:t> </a:t>
          </a:r>
          <a:r>
            <a:rPr lang="pt-PT" err="1"/>
            <a:t>listing</a:t>
          </a:r>
          <a:endParaRPr lang="en-US"/>
        </a:p>
      </dgm:t>
    </dgm:pt>
    <dgm:pt modelId="{59A558A0-0CA6-49A1-84F3-310EC8B8D582}" type="parTrans" cxnId="{2028ECEE-21F0-487A-9A99-EFD5D7C6BCE0}">
      <dgm:prSet/>
      <dgm:spPr/>
      <dgm:t>
        <a:bodyPr/>
        <a:lstStyle/>
        <a:p>
          <a:endParaRPr lang="en-US"/>
        </a:p>
      </dgm:t>
    </dgm:pt>
    <dgm:pt modelId="{F119E639-8C5C-429E-B30F-6760E0EBA72A}" type="sibTrans" cxnId="{2028ECEE-21F0-487A-9A99-EFD5D7C6B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7B3EEF-376A-42FE-B482-D459A5F3B20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Raise</a:t>
          </a:r>
          <a:r>
            <a:rPr lang="pt-PT" dirty="0"/>
            <a:t> </a:t>
          </a:r>
          <a:r>
            <a:rPr lang="pt-PT" dirty="0" err="1"/>
            <a:t>questions</a:t>
          </a:r>
          <a:r>
            <a:rPr lang="pt-PT" dirty="0"/>
            <a:t> </a:t>
          </a:r>
          <a:r>
            <a:rPr lang="pt-PT" dirty="0" err="1"/>
            <a:t>and</a:t>
          </a:r>
          <a:r>
            <a:rPr lang="pt-PT" dirty="0"/>
            <a:t> vote for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best</a:t>
          </a:r>
          <a:r>
            <a:rPr lang="pt-PT" dirty="0"/>
            <a:t> </a:t>
          </a:r>
          <a:r>
            <a:rPr lang="pt-PT" dirty="0" err="1"/>
            <a:t>ones</a:t>
          </a:r>
          <a:endParaRPr lang="en-US" dirty="0"/>
        </a:p>
      </dgm:t>
    </dgm:pt>
    <dgm:pt modelId="{DA361F87-A7F5-4226-AA85-AFD450DB40DD}" type="parTrans" cxnId="{162D13BD-5E15-43C1-8508-73CADB2FB36A}">
      <dgm:prSet/>
      <dgm:spPr/>
      <dgm:t>
        <a:bodyPr/>
        <a:lstStyle/>
        <a:p>
          <a:endParaRPr lang="en-US"/>
        </a:p>
      </dgm:t>
    </dgm:pt>
    <dgm:pt modelId="{9F39AEE4-E80D-4129-A01C-0F213177C328}" type="sibTrans" cxnId="{162D13BD-5E15-43C1-8508-73CADB2FB3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7FB8A7-3404-44C4-8227-56E636F35AB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Answer</a:t>
          </a:r>
          <a:r>
            <a:rPr lang="pt-PT" dirty="0"/>
            <a:t> </a:t>
          </a:r>
          <a:r>
            <a:rPr lang="pt-PT" dirty="0" err="1"/>
            <a:t>other’s</a:t>
          </a:r>
          <a:r>
            <a:rPr lang="pt-PT" dirty="0"/>
            <a:t> </a:t>
          </a:r>
          <a:r>
            <a:rPr lang="pt-PT" dirty="0" err="1"/>
            <a:t>questions</a:t>
          </a:r>
          <a:r>
            <a:rPr lang="pt-PT" dirty="0"/>
            <a:t>!</a:t>
          </a:r>
          <a:endParaRPr lang="en-US" dirty="0"/>
        </a:p>
      </dgm:t>
    </dgm:pt>
    <dgm:pt modelId="{DCF9D6E8-74C2-4E00-934F-711AD6B578CF}" type="parTrans" cxnId="{E6489B54-F9A1-41A4-9D4E-B030A5A4D1B3}">
      <dgm:prSet/>
      <dgm:spPr/>
      <dgm:t>
        <a:bodyPr/>
        <a:lstStyle/>
        <a:p>
          <a:endParaRPr lang="en-US"/>
        </a:p>
      </dgm:t>
    </dgm:pt>
    <dgm:pt modelId="{04C312B4-EC60-41D5-BB02-BDA6324AAB28}" type="sibTrans" cxnId="{E6489B54-F9A1-41A4-9D4E-B030A5A4D1B3}">
      <dgm:prSet/>
      <dgm:spPr/>
      <dgm:t>
        <a:bodyPr/>
        <a:lstStyle/>
        <a:p>
          <a:endParaRPr lang="en-US"/>
        </a:p>
      </dgm:t>
    </dgm:pt>
    <dgm:pt modelId="{4695232D-7652-4DA4-9B5F-8930BB329057}" type="pres">
      <dgm:prSet presAssocID="{CB703943-8CC7-480F-9393-373BFE527FDD}" presName="root" presStyleCnt="0">
        <dgm:presLayoutVars>
          <dgm:dir/>
          <dgm:resizeHandles val="exact"/>
        </dgm:presLayoutVars>
      </dgm:prSet>
      <dgm:spPr/>
    </dgm:pt>
    <dgm:pt modelId="{B2E405F0-9240-4DF5-933A-373EB89DC892}" type="pres">
      <dgm:prSet presAssocID="{85D8F151-7A25-4587-B11F-A63595852156}" presName="compNode" presStyleCnt="0"/>
      <dgm:spPr/>
    </dgm:pt>
    <dgm:pt modelId="{11435CA7-73D5-436C-BC44-80AA73B2AE8C}" type="pres">
      <dgm:prSet presAssocID="{85D8F151-7A25-4587-B11F-A63595852156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D8EE46-DAB3-4139-90BD-4644584ECF6D}" type="pres">
      <dgm:prSet presAssocID="{85D8F151-7A25-4587-B11F-A63595852156}" presName="spaceRect" presStyleCnt="0"/>
      <dgm:spPr/>
    </dgm:pt>
    <dgm:pt modelId="{D27CACDC-52FF-4B91-BB48-38DA7759963E}" type="pres">
      <dgm:prSet presAssocID="{85D8F151-7A25-4587-B11F-A63595852156}" presName="textRect" presStyleLbl="revTx" presStyleIdx="0" presStyleCnt="3">
        <dgm:presLayoutVars>
          <dgm:chMax val="1"/>
          <dgm:chPref val="1"/>
        </dgm:presLayoutVars>
      </dgm:prSet>
      <dgm:spPr/>
    </dgm:pt>
    <dgm:pt modelId="{5C2E202B-114B-42FB-BC3F-A3EE24C0517B}" type="pres">
      <dgm:prSet presAssocID="{F119E639-8C5C-429E-B30F-6760E0EBA72A}" presName="sibTrans" presStyleCnt="0"/>
      <dgm:spPr/>
    </dgm:pt>
    <dgm:pt modelId="{98CDC8CA-68F6-4467-ADD0-6F8075C73767}" type="pres">
      <dgm:prSet presAssocID="{F87B3EEF-376A-42FE-B482-D459A5F3B202}" presName="compNode" presStyleCnt="0"/>
      <dgm:spPr/>
    </dgm:pt>
    <dgm:pt modelId="{3D2EFB9E-DE2F-4E48-9A43-0FA3A38EB0BA}" type="pres">
      <dgm:prSet presAssocID="{F87B3EEF-376A-42FE-B482-D459A5F3B2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9917907-B312-4E7A-A49F-31ACE4F25C6D}" type="pres">
      <dgm:prSet presAssocID="{F87B3EEF-376A-42FE-B482-D459A5F3B202}" presName="spaceRect" presStyleCnt="0"/>
      <dgm:spPr/>
    </dgm:pt>
    <dgm:pt modelId="{0786EC02-049C-46E0-8884-A3D83DA289F1}" type="pres">
      <dgm:prSet presAssocID="{F87B3EEF-376A-42FE-B482-D459A5F3B202}" presName="textRect" presStyleLbl="revTx" presStyleIdx="1" presStyleCnt="3">
        <dgm:presLayoutVars>
          <dgm:chMax val="1"/>
          <dgm:chPref val="1"/>
        </dgm:presLayoutVars>
      </dgm:prSet>
      <dgm:spPr/>
    </dgm:pt>
    <dgm:pt modelId="{A1A3F339-5B3E-447F-80C5-C5E1870E7519}" type="pres">
      <dgm:prSet presAssocID="{9F39AEE4-E80D-4129-A01C-0F213177C328}" presName="sibTrans" presStyleCnt="0"/>
      <dgm:spPr/>
    </dgm:pt>
    <dgm:pt modelId="{0BAE1777-387E-44A9-8765-BE0C2C96CA5C}" type="pres">
      <dgm:prSet presAssocID="{2A7FB8A7-3404-44C4-8227-56E636F35AB0}" presName="compNode" presStyleCnt="0"/>
      <dgm:spPr/>
    </dgm:pt>
    <dgm:pt modelId="{CCC52733-5FF4-4869-96EC-A6661E2FF71A}" type="pres">
      <dgm:prSet presAssocID="{2A7FB8A7-3404-44C4-8227-56E636F35A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B96C0FE-D482-49E3-A597-887712B667B0}" type="pres">
      <dgm:prSet presAssocID="{2A7FB8A7-3404-44C4-8227-56E636F35AB0}" presName="spaceRect" presStyleCnt="0"/>
      <dgm:spPr/>
    </dgm:pt>
    <dgm:pt modelId="{EA4B2B97-224B-4C06-96C1-1CC2198676EF}" type="pres">
      <dgm:prSet presAssocID="{2A7FB8A7-3404-44C4-8227-56E636F35A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CD121C-FC6A-4BBB-B643-0A3A1B304DCE}" type="presOf" srcId="{2A7FB8A7-3404-44C4-8227-56E636F35AB0}" destId="{EA4B2B97-224B-4C06-96C1-1CC2198676EF}" srcOrd="0" destOrd="0" presId="urn:microsoft.com/office/officeart/2018/2/layout/IconLabelList"/>
    <dgm:cxn modelId="{C0727F68-7927-4352-AB6E-981AB56E4F8F}" type="presOf" srcId="{F87B3EEF-376A-42FE-B482-D459A5F3B202}" destId="{0786EC02-049C-46E0-8884-A3D83DA289F1}" srcOrd="0" destOrd="0" presId="urn:microsoft.com/office/officeart/2018/2/layout/IconLabelList"/>
    <dgm:cxn modelId="{E6489B54-F9A1-41A4-9D4E-B030A5A4D1B3}" srcId="{CB703943-8CC7-480F-9393-373BFE527FDD}" destId="{2A7FB8A7-3404-44C4-8227-56E636F35AB0}" srcOrd="2" destOrd="0" parTransId="{DCF9D6E8-74C2-4E00-934F-711AD6B578CF}" sibTransId="{04C312B4-EC60-41D5-BB02-BDA6324AAB28}"/>
    <dgm:cxn modelId="{95465758-14B8-4174-832B-2D214CA560F8}" type="presOf" srcId="{85D8F151-7A25-4587-B11F-A63595852156}" destId="{D27CACDC-52FF-4B91-BB48-38DA7759963E}" srcOrd="0" destOrd="0" presId="urn:microsoft.com/office/officeart/2018/2/layout/IconLabelList"/>
    <dgm:cxn modelId="{162D13BD-5E15-43C1-8508-73CADB2FB36A}" srcId="{CB703943-8CC7-480F-9393-373BFE527FDD}" destId="{F87B3EEF-376A-42FE-B482-D459A5F3B202}" srcOrd="1" destOrd="0" parTransId="{DA361F87-A7F5-4226-AA85-AFD450DB40DD}" sibTransId="{9F39AEE4-E80D-4129-A01C-0F213177C328}"/>
    <dgm:cxn modelId="{2A1B4ECD-B69B-4F13-9D15-1082C5B13457}" type="presOf" srcId="{CB703943-8CC7-480F-9393-373BFE527FDD}" destId="{4695232D-7652-4DA4-9B5F-8930BB329057}" srcOrd="0" destOrd="0" presId="urn:microsoft.com/office/officeart/2018/2/layout/IconLabelList"/>
    <dgm:cxn modelId="{2028ECEE-21F0-487A-9A99-EFD5D7C6BCE0}" srcId="{CB703943-8CC7-480F-9393-373BFE527FDD}" destId="{85D8F151-7A25-4587-B11F-A63595852156}" srcOrd="0" destOrd="0" parTransId="{59A558A0-0CA6-49A1-84F3-310EC8B8D582}" sibTransId="{F119E639-8C5C-429E-B30F-6760E0EBA72A}"/>
    <dgm:cxn modelId="{69725907-8DE8-4F34-869B-A4082FE9607F}" type="presParOf" srcId="{4695232D-7652-4DA4-9B5F-8930BB329057}" destId="{B2E405F0-9240-4DF5-933A-373EB89DC892}" srcOrd="0" destOrd="0" presId="urn:microsoft.com/office/officeart/2018/2/layout/IconLabelList"/>
    <dgm:cxn modelId="{F30EDBA9-6FF6-4E2F-941A-E9A862683F96}" type="presParOf" srcId="{B2E405F0-9240-4DF5-933A-373EB89DC892}" destId="{11435CA7-73D5-436C-BC44-80AA73B2AE8C}" srcOrd="0" destOrd="0" presId="urn:microsoft.com/office/officeart/2018/2/layout/IconLabelList"/>
    <dgm:cxn modelId="{E30C7680-A8D5-4175-A465-BE32F15CED26}" type="presParOf" srcId="{B2E405F0-9240-4DF5-933A-373EB89DC892}" destId="{DBD8EE46-DAB3-4139-90BD-4644584ECF6D}" srcOrd="1" destOrd="0" presId="urn:microsoft.com/office/officeart/2018/2/layout/IconLabelList"/>
    <dgm:cxn modelId="{A8B16325-1704-4939-8E3E-41C6527B2A66}" type="presParOf" srcId="{B2E405F0-9240-4DF5-933A-373EB89DC892}" destId="{D27CACDC-52FF-4B91-BB48-38DA7759963E}" srcOrd="2" destOrd="0" presId="urn:microsoft.com/office/officeart/2018/2/layout/IconLabelList"/>
    <dgm:cxn modelId="{C07719E7-64F0-4C6E-BBF0-CB35DFAC6421}" type="presParOf" srcId="{4695232D-7652-4DA4-9B5F-8930BB329057}" destId="{5C2E202B-114B-42FB-BC3F-A3EE24C0517B}" srcOrd="1" destOrd="0" presId="urn:microsoft.com/office/officeart/2018/2/layout/IconLabelList"/>
    <dgm:cxn modelId="{E13334FF-C083-4946-BF96-FB2016A431F2}" type="presParOf" srcId="{4695232D-7652-4DA4-9B5F-8930BB329057}" destId="{98CDC8CA-68F6-4467-ADD0-6F8075C73767}" srcOrd="2" destOrd="0" presId="urn:microsoft.com/office/officeart/2018/2/layout/IconLabelList"/>
    <dgm:cxn modelId="{71842AFB-D996-4AA5-BEDC-6725080D7EFA}" type="presParOf" srcId="{98CDC8CA-68F6-4467-ADD0-6F8075C73767}" destId="{3D2EFB9E-DE2F-4E48-9A43-0FA3A38EB0BA}" srcOrd="0" destOrd="0" presId="urn:microsoft.com/office/officeart/2018/2/layout/IconLabelList"/>
    <dgm:cxn modelId="{D93B1B22-2488-4B95-9304-973CAC61204A}" type="presParOf" srcId="{98CDC8CA-68F6-4467-ADD0-6F8075C73767}" destId="{99917907-B312-4E7A-A49F-31ACE4F25C6D}" srcOrd="1" destOrd="0" presId="urn:microsoft.com/office/officeart/2018/2/layout/IconLabelList"/>
    <dgm:cxn modelId="{F34C1A5C-5385-4044-9E9E-561D0847D89C}" type="presParOf" srcId="{98CDC8CA-68F6-4467-ADD0-6F8075C73767}" destId="{0786EC02-049C-46E0-8884-A3D83DA289F1}" srcOrd="2" destOrd="0" presId="urn:microsoft.com/office/officeart/2018/2/layout/IconLabelList"/>
    <dgm:cxn modelId="{FBC6FDF9-D978-4F92-9EBB-8AE20A633086}" type="presParOf" srcId="{4695232D-7652-4DA4-9B5F-8930BB329057}" destId="{A1A3F339-5B3E-447F-80C5-C5E1870E7519}" srcOrd="3" destOrd="0" presId="urn:microsoft.com/office/officeart/2018/2/layout/IconLabelList"/>
    <dgm:cxn modelId="{913001F9-16DC-4AF6-A25E-24B69E716811}" type="presParOf" srcId="{4695232D-7652-4DA4-9B5F-8930BB329057}" destId="{0BAE1777-387E-44A9-8765-BE0C2C96CA5C}" srcOrd="4" destOrd="0" presId="urn:microsoft.com/office/officeart/2018/2/layout/IconLabelList"/>
    <dgm:cxn modelId="{8A8D5241-C2BC-4F19-822E-E336B572D805}" type="presParOf" srcId="{0BAE1777-387E-44A9-8765-BE0C2C96CA5C}" destId="{CCC52733-5FF4-4869-96EC-A6661E2FF71A}" srcOrd="0" destOrd="0" presId="urn:microsoft.com/office/officeart/2018/2/layout/IconLabelList"/>
    <dgm:cxn modelId="{F671552D-4C51-49D0-B57C-CDEA40317094}" type="presParOf" srcId="{0BAE1777-387E-44A9-8765-BE0C2C96CA5C}" destId="{AB96C0FE-D482-49E3-A597-887712B667B0}" srcOrd="1" destOrd="0" presId="urn:microsoft.com/office/officeart/2018/2/layout/IconLabelList"/>
    <dgm:cxn modelId="{21E5AE97-7EFC-4EC8-BC4B-9FA0956C428A}" type="presParOf" srcId="{0BAE1777-387E-44A9-8765-BE0C2C96CA5C}" destId="{EA4B2B97-224B-4C06-96C1-1CC2198676EF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1E754-37B1-4C20-BB8A-B211A9BF4BDE}" type="doc">
      <dgm:prSet loTypeId="urn:microsoft.com/office/officeart/2018/5/layout/IconCircleLabel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8472E-65A4-4D4F-A8F1-31A0ABB692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cap="none" baseline="0"/>
            <a:t>Pin </a:t>
          </a:r>
          <a:r>
            <a:rPr lang="pt-PT" cap="none" baseline="0" err="1"/>
            <a:t>the</a:t>
          </a:r>
          <a:r>
            <a:rPr lang="pt-PT" cap="none" baseline="0"/>
            <a:t> </a:t>
          </a:r>
          <a:r>
            <a:rPr lang="pt-PT" cap="none" baseline="0" err="1"/>
            <a:t>best</a:t>
          </a:r>
          <a:r>
            <a:rPr lang="pt-PT" cap="none" baseline="0"/>
            <a:t> </a:t>
          </a:r>
          <a:r>
            <a:rPr lang="pt-PT" cap="none" baseline="0" err="1"/>
            <a:t>answers</a:t>
          </a:r>
          <a:endParaRPr lang="en-US" cap="none" baseline="0"/>
        </a:p>
      </dgm:t>
    </dgm:pt>
    <dgm:pt modelId="{CD4BE53E-EA6B-4321-A05D-97FAAAA51E00}" type="parTrans" cxnId="{55AC1A38-636C-4CB5-8F2F-5AF7033FBE1C}">
      <dgm:prSet/>
      <dgm:spPr/>
      <dgm:t>
        <a:bodyPr/>
        <a:lstStyle/>
        <a:p>
          <a:endParaRPr lang="en-US"/>
        </a:p>
      </dgm:t>
    </dgm:pt>
    <dgm:pt modelId="{69CAD156-3812-44E7-A282-8711F4F1E955}" type="sibTrans" cxnId="{55AC1A38-636C-4CB5-8F2F-5AF7033FBE1C}">
      <dgm:prSet/>
      <dgm:spPr/>
      <dgm:t>
        <a:bodyPr/>
        <a:lstStyle/>
        <a:p>
          <a:endParaRPr lang="en-US"/>
        </a:p>
      </dgm:t>
    </dgm:pt>
    <dgm:pt modelId="{293F131C-7621-4174-978D-E1F960304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Mark the question as answer</a:t>
          </a:r>
        </a:p>
      </dgm:t>
    </dgm:pt>
    <dgm:pt modelId="{A3D55DDE-8CDF-4638-9113-9EE893B707A8}" type="parTrans" cxnId="{4D532FAF-39E4-4853-B24A-B501C913B64A}">
      <dgm:prSet/>
      <dgm:spPr/>
      <dgm:t>
        <a:bodyPr/>
        <a:lstStyle/>
        <a:p>
          <a:endParaRPr lang="pt-PT"/>
        </a:p>
      </dgm:t>
    </dgm:pt>
    <dgm:pt modelId="{E14F6FDE-08F9-4A39-B1E4-8A3B673E1BE4}" type="sibTrans" cxnId="{4D532FAF-39E4-4853-B24A-B501C913B64A}">
      <dgm:prSet/>
      <dgm:spPr/>
      <dgm:t>
        <a:bodyPr/>
        <a:lstStyle/>
        <a:p>
          <a:endParaRPr lang="pt-PT"/>
        </a:p>
      </dgm:t>
    </dgm:pt>
    <dgm:pt modelId="{9ACA20DC-D233-4F0D-A4A8-0DA1F278DD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cap="none" baseline="0" err="1"/>
            <a:t>Search</a:t>
          </a:r>
          <a:r>
            <a:rPr lang="pt-PT" cap="none" baseline="0"/>
            <a:t> for </a:t>
          </a:r>
          <a:r>
            <a:rPr lang="pt-PT" cap="none" baseline="0" err="1"/>
            <a:t>talks</a:t>
          </a:r>
          <a:r>
            <a:rPr lang="pt-PT" cap="none" baseline="0"/>
            <a:t> </a:t>
          </a:r>
          <a:r>
            <a:rPr lang="pt-PT" cap="none" baseline="0" err="1"/>
            <a:t>near</a:t>
          </a:r>
          <a:r>
            <a:rPr lang="pt-PT" cap="none" baseline="0"/>
            <a:t> </a:t>
          </a:r>
          <a:r>
            <a:rPr lang="pt-PT" cap="none" baseline="0" err="1"/>
            <a:t>you</a:t>
          </a:r>
          <a:endParaRPr lang="en-US" cap="none" baseline="0"/>
        </a:p>
      </dgm:t>
    </dgm:pt>
    <dgm:pt modelId="{6571AF95-3C61-4D82-888E-AD613C6A5D74}" type="parTrans" cxnId="{85548D3E-61CF-4BE4-BFC6-B8DF1F261B1D}">
      <dgm:prSet/>
      <dgm:spPr/>
      <dgm:t>
        <a:bodyPr/>
        <a:lstStyle/>
        <a:p>
          <a:endParaRPr lang="pt-PT"/>
        </a:p>
      </dgm:t>
    </dgm:pt>
    <dgm:pt modelId="{FB46FCAF-2568-4C44-8F22-F739BE6735BC}" type="sibTrans" cxnId="{85548D3E-61CF-4BE4-BFC6-B8DF1F261B1D}">
      <dgm:prSet/>
      <dgm:spPr/>
      <dgm:t>
        <a:bodyPr/>
        <a:lstStyle/>
        <a:p>
          <a:endParaRPr lang="pt-PT"/>
        </a:p>
      </dgm:t>
    </dgm:pt>
    <dgm:pt modelId="{CBA48EAD-4DF5-4B87-952C-8F6A3D93F6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/>
            <a:t>Edit / Delete your comments</a:t>
          </a:r>
        </a:p>
      </dgm:t>
    </dgm:pt>
    <dgm:pt modelId="{C26B70F9-1E23-4D26-8145-F0D4B479DA30}" type="parTrans" cxnId="{04644343-84DF-4A1F-A352-E7925035AC7F}">
      <dgm:prSet/>
      <dgm:spPr/>
      <dgm:t>
        <a:bodyPr/>
        <a:lstStyle/>
        <a:p>
          <a:endParaRPr lang="pt-PT"/>
        </a:p>
      </dgm:t>
    </dgm:pt>
    <dgm:pt modelId="{70EF5197-CAF6-41F8-A87E-9AD876695562}" type="sibTrans" cxnId="{04644343-84DF-4A1F-A352-E7925035AC7F}">
      <dgm:prSet/>
      <dgm:spPr/>
      <dgm:t>
        <a:bodyPr/>
        <a:lstStyle/>
        <a:p>
          <a:endParaRPr lang="pt-PT"/>
        </a:p>
      </dgm:t>
    </dgm:pt>
    <dgm:pt modelId="{1D720620-76ED-4C87-851F-081205531660}" type="pres">
      <dgm:prSet presAssocID="{4C21E754-37B1-4C20-BB8A-B211A9BF4BDE}" presName="root" presStyleCnt="0">
        <dgm:presLayoutVars>
          <dgm:dir/>
          <dgm:resizeHandles val="exact"/>
        </dgm:presLayoutVars>
      </dgm:prSet>
      <dgm:spPr/>
    </dgm:pt>
    <dgm:pt modelId="{DC87A8F5-E003-4973-A235-C37EAE331807}" type="pres">
      <dgm:prSet presAssocID="{9ACA20DC-D233-4F0D-A4A8-0DA1F278DD6F}" presName="compNode" presStyleCnt="0"/>
      <dgm:spPr/>
    </dgm:pt>
    <dgm:pt modelId="{8C417E27-D6DE-4959-ADBD-0DF82B329736}" type="pres">
      <dgm:prSet presAssocID="{9ACA20DC-D233-4F0D-A4A8-0DA1F278DD6F}" presName="iconBgRect" presStyleLbl="bgShp" presStyleIdx="0" presStyleCnt="4"/>
      <dgm:spPr>
        <a:noFill/>
      </dgm:spPr>
    </dgm:pt>
    <dgm:pt modelId="{646F9282-FD2D-4493-A7BF-089992031BA8}" type="pres">
      <dgm:prSet presAssocID="{9ACA20DC-D233-4F0D-A4A8-0DA1F278DD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D493F99-287A-4DD0-973E-5298C716BBFD}" type="pres">
      <dgm:prSet presAssocID="{9ACA20DC-D233-4F0D-A4A8-0DA1F278DD6F}" presName="spaceRect" presStyleCnt="0"/>
      <dgm:spPr/>
    </dgm:pt>
    <dgm:pt modelId="{94CBC2AE-0DE1-4D41-AFAB-4E43561DAFA0}" type="pres">
      <dgm:prSet presAssocID="{9ACA20DC-D233-4F0D-A4A8-0DA1F278DD6F}" presName="textRect" presStyleLbl="revTx" presStyleIdx="0" presStyleCnt="4">
        <dgm:presLayoutVars>
          <dgm:chMax val="1"/>
          <dgm:chPref val="1"/>
        </dgm:presLayoutVars>
      </dgm:prSet>
      <dgm:spPr/>
    </dgm:pt>
    <dgm:pt modelId="{8843FFE6-281A-46E6-BAEA-5F475806190B}" type="pres">
      <dgm:prSet presAssocID="{FB46FCAF-2568-4C44-8F22-F739BE6735BC}" presName="sibTrans" presStyleCnt="0"/>
      <dgm:spPr/>
    </dgm:pt>
    <dgm:pt modelId="{18392D46-1965-4B7E-8253-B8659B71CC7B}" type="pres">
      <dgm:prSet presAssocID="{2AC8472E-65A4-4D4F-A8F1-31A0ABB692B3}" presName="compNode" presStyleCnt="0"/>
      <dgm:spPr/>
    </dgm:pt>
    <dgm:pt modelId="{B05B23B2-BA8F-4D6D-811A-7A869CAA9E1E}" type="pres">
      <dgm:prSet presAssocID="{2AC8472E-65A4-4D4F-A8F1-31A0ABB692B3}" presName="iconBgRect" presStyleLbl="bgShp" presStyleIdx="1" presStyleCnt="4"/>
      <dgm:spPr>
        <a:noFill/>
      </dgm:spPr>
    </dgm:pt>
    <dgm:pt modelId="{D5B2AA7F-9622-42EB-B506-CB434D38A15C}" type="pres">
      <dgm:prSet presAssocID="{2AC8472E-65A4-4D4F-A8F1-31A0ABB692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78F2A3C2-D9B9-488E-88DD-CD457244FD90}" type="pres">
      <dgm:prSet presAssocID="{2AC8472E-65A4-4D4F-A8F1-31A0ABB692B3}" presName="spaceRect" presStyleCnt="0"/>
      <dgm:spPr/>
    </dgm:pt>
    <dgm:pt modelId="{64E22FFC-A031-4DB8-A783-157CC8C08DF1}" type="pres">
      <dgm:prSet presAssocID="{2AC8472E-65A4-4D4F-A8F1-31A0ABB692B3}" presName="textRect" presStyleLbl="revTx" presStyleIdx="1" presStyleCnt="4">
        <dgm:presLayoutVars>
          <dgm:chMax val="1"/>
          <dgm:chPref val="1"/>
        </dgm:presLayoutVars>
      </dgm:prSet>
      <dgm:spPr/>
    </dgm:pt>
    <dgm:pt modelId="{56DC281D-56E0-4FFE-88DB-DF624A10B093}" type="pres">
      <dgm:prSet presAssocID="{69CAD156-3812-44E7-A282-8711F4F1E955}" presName="sibTrans" presStyleCnt="0"/>
      <dgm:spPr/>
    </dgm:pt>
    <dgm:pt modelId="{82025B6F-8F89-41A6-A5B5-A9860C1BCDAE}" type="pres">
      <dgm:prSet presAssocID="{293F131C-7621-4174-978D-E1F960304A61}" presName="compNode" presStyleCnt="0"/>
      <dgm:spPr/>
    </dgm:pt>
    <dgm:pt modelId="{403134E1-E3DC-4F35-941C-CE63FF45130E}" type="pres">
      <dgm:prSet presAssocID="{293F131C-7621-4174-978D-E1F960304A61}" presName="iconBgRect" presStyleLbl="bgShp" presStyleIdx="2" presStyleCnt="4"/>
      <dgm:spPr>
        <a:noFill/>
      </dgm:spPr>
    </dgm:pt>
    <dgm:pt modelId="{21080523-B091-47BF-9B13-A2181C0CAC7F}" type="pres">
      <dgm:prSet presAssocID="{293F131C-7621-4174-978D-E1F960304A61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C63E7B-FC68-4486-9182-087490A49048}" type="pres">
      <dgm:prSet presAssocID="{293F131C-7621-4174-978D-E1F960304A61}" presName="spaceRect" presStyleCnt="0"/>
      <dgm:spPr/>
    </dgm:pt>
    <dgm:pt modelId="{23476600-4902-48B8-AD17-C0B8EA06031C}" type="pres">
      <dgm:prSet presAssocID="{293F131C-7621-4174-978D-E1F960304A61}" presName="textRect" presStyleLbl="revTx" presStyleIdx="2" presStyleCnt="4">
        <dgm:presLayoutVars>
          <dgm:chMax val="1"/>
          <dgm:chPref val="1"/>
        </dgm:presLayoutVars>
      </dgm:prSet>
      <dgm:spPr/>
    </dgm:pt>
    <dgm:pt modelId="{63AB3480-0B77-4017-B155-8C810A1AB10F}" type="pres">
      <dgm:prSet presAssocID="{E14F6FDE-08F9-4A39-B1E4-8A3B673E1BE4}" presName="sibTrans" presStyleCnt="0"/>
      <dgm:spPr/>
    </dgm:pt>
    <dgm:pt modelId="{1DECE80D-D5D8-4B69-8D82-953C0B3D086D}" type="pres">
      <dgm:prSet presAssocID="{CBA48EAD-4DF5-4B87-952C-8F6A3D93F608}" presName="compNode" presStyleCnt="0"/>
      <dgm:spPr/>
    </dgm:pt>
    <dgm:pt modelId="{4A76D86E-4A52-40EB-AF7C-6962F8F6D552}" type="pres">
      <dgm:prSet presAssocID="{CBA48EAD-4DF5-4B87-952C-8F6A3D93F608}" presName="iconBgRect" presStyleLbl="bgShp" presStyleIdx="3" presStyleCnt="4"/>
      <dgm:spPr>
        <a:noFill/>
      </dgm:spPr>
    </dgm:pt>
    <dgm:pt modelId="{970577E9-B7DB-4A26-B01F-2FE83AB68F50}" type="pres">
      <dgm:prSet presAssocID="{CBA48EAD-4DF5-4B87-952C-8F6A3D93F6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9030827E-7724-4541-8132-2A578A069F43}" type="pres">
      <dgm:prSet presAssocID="{CBA48EAD-4DF5-4B87-952C-8F6A3D93F608}" presName="spaceRect" presStyleCnt="0"/>
      <dgm:spPr/>
    </dgm:pt>
    <dgm:pt modelId="{40988211-2F47-4687-869C-774E9A930003}" type="pres">
      <dgm:prSet presAssocID="{CBA48EAD-4DF5-4B87-952C-8F6A3D93F6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8A4317-2B6D-401A-9D0F-6053E4151430}" type="presOf" srcId="{293F131C-7621-4174-978D-E1F960304A61}" destId="{23476600-4902-48B8-AD17-C0B8EA06031C}" srcOrd="0" destOrd="0" presId="urn:microsoft.com/office/officeart/2018/5/layout/IconCircleLabelList"/>
    <dgm:cxn modelId="{55AC1A38-636C-4CB5-8F2F-5AF7033FBE1C}" srcId="{4C21E754-37B1-4C20-BB8A-B211A9BF4BDE}" destId="{2AC8472E-65A4-4D4F-A8F1-31A0ABB692B3}" srcOrd="1" destOrd="0" parTransId="{CD4BE53E-EA6B-4321-A05D-97FAAAA51E00}" sibTransId="{69CAD156-3812-44E7-A282-8711F4F1E955}"/>
    <dgm:cxn modelId="{85548D3E-61CF-4BE4-BFC6-B8DF1F261B1D}" srcId="{4C21E754-37B1-4C20-BB8A-B211A9BF4BDE}" destId="{9ACA20DC-D233-4F0D-A4A8-0DA1F278DD6F}" srcOrd="0" destOrd="0" parTransId="{6571AF95-3C61-4D82-888E-AD613C6A5D74}" sibTransId="{FB46FCAF-2568-4C44-8F22-F739BE6735BC}"/>
    <dgm:cxn modelId="{04644343-84DF-4A1F-A352-E7925035AC7F}" srcId="{4C21E754-37B1-4C20-BB8A-B211A9BF4BDE}" destId="{CBA48EAD-4DF5-4B87-952C-8F6A3D93F608}" srcOrd="3" destOrd="0" parTransId="{C26B70F9-1E23-4D26-8145-F0D4B479DA30}" sibTransId="{70EF5197-CAF6-41F8-A87E-9AD876695562}"/>
    <dgm:cxn modelId="{A1BD2757-C3C9-4FA4-A52D-04C674244070}" type="presOf" srcId="{4C21E754-37B1-4C20-BB8A-B211A9BF4BDE}" destId="{1D720620-76ED-4C87-851F-081205531660}" srcOrd="0" destOrd="0" presId="urn:microsoft.com/office/officeart/2018/5/layout/IconCircleLabelList"/>
    <dgm:cxn modelId="{64BA3E82-1544-4161-8454-0A4E9250ACCA}" type="presOf" srcId="{9ACA20DC-D233-4F0D-A4A8-0DA1F278DD6F}" destId="{94CBC2AE-0DE1-4D41-AFAB-4E43561DAFA0}" srcOrd="0" destOrd="0" presId="urn:microsoft.com/office/officeart/2018/5/layout/IconCircleLabelList"/>
    <dgm:cxn modelId="{6937D094-9560-4F0E-86FC-170A1157DDE6}" type="presOf" srcId="{CBA48EAD-4DF5-4B87-952C-8F6A3D93F608}" destId="{40988211-2F47-4687-869C-774E9A930003}" srcOrd="0" destOrd="0" presId="urn:microsoft.com/office/officeart/2018/5/layout/IconCircleLabelList"/>
    <dgm:cxn modelId="{5C2050AA-727B-4A5E-B96C-0EF263EB646A}" type="presOf" srcId="{2AC8472E-65A4-4D4F-A8F1-31A0ABB692B3}" destId="{64E22FFC-A031-4DB8-A783-157CC8C08DF1}" srcOrd="0" destOrd="0" presId="urn:microsoft.com/office/officeart/2018/5/layout/IconCircleLabelList"/>
    <dgm:cxn modelId="{4D532FAF-39E4-4853-B24A-B501C913B64A}" srcId="{4C21E754-37B1-4C20-BB8A-B211A9BF4BDE}" destId="{293F131C-7621-4174-978D-E1F960304A61}" srcOrd="2" destOrd="0" parTransId="{A3D55DDE-8CDF-4638-9113-9EE893B707A8}" sibTransId="{E14F6FDE-08F9-4A39-B1E4-8A3B673E1BE4}"/>
    <dgm:cxn modelId="{72714A8B-1D72-4F87-82F5-32720CC65170}" type="presParOf" srcId="{1D720620-76ED-4C87-851F-081205531660}" destId="{DC87A8F5-E003-4973-A235-C37EAE331807}" srcOrd="0" destOrd="0" presId="urn:microsoft.com/office/officeart/2018/5/layout/IconCircleLabelList"/>
    <dgm:cxn modelId="{E92F2DE2-ACC3-4C77-BF1A-DF2BC6D81F71}" type="presParOf" srcId="{DC87A8F5-E003-4973-A235-C37EAE331807}" destId="{8C417E27-D6DE-4959-ADBD-0DF82B329736}" srcOrd="0" destOrd="0" presId="urn:microsoft.com/office/officeart/2018/5/layout/IconCircleLabelList"/>
    <dgm:cxn modelId="{8A983FA7-C87C-408F-B165-1892EC8A19DA}" type="presParOf" srcId="{DC87A8F5-E003-4973-A235-C37EAE331807}" destId="{646F9282-FD2D-4493-A7BF-089992031BA8}" srcOrd="1" destOrd="0" presId="urn:microsoft.com/office/officeart/2018/5/layout/IconCircleLabelList"/>
    <dgm:cxn modelId="{EA0EF9D8-B883-42D1-9219-26644AD8B34C}" type="presParOf" srcId="{DC87A8F5-E003-4973-A235-C37EAE331807}" destId="{8D493F99-287A-4DD0-973E-5298C716BBFD}" srcOrd="2" destOrd="0" presId="urn:microsoft.com/office/officeart/2018/5/layout/IconCircleLabelList"/>
    <dgm:cxn modelId="{04B80441-93E3-4E3C-A5D6-6B3CD33D910B}" type="presParOf" srcId="{DC87A8F5-E003-4973-A235-C37EAE331807}" destId="{94CBC2AE-0DE1-4D41-AFAB-4E43561DAFA0}" srcOrd="3" destOrd="0" presId="urn:microsoft.com/office/officeart/2018/5/layout/IconCircleLabelList"/>
    <dgm:cxn modelId="{872CED8C-C250-45F7-97A1-905D224C9704}" type="presParOf" srcId="{1D720620-76ED-4C87-851F-081205531660}" destId="{8843FFE6-281A-46E6-BAEA-5F475806190B}" srcOrd="1" destOrd="0" presId="urn:microsoft.com/office/officeart/2018/5/layout/IconCircleLabelList"/>
    <dgm:cxn modelId="{FD1D397F-CAC4-4D7D-BD8C-79E95061DB82}" type="presParOf" srcId="{1D720620-76ED-4C87-851F-081205531660}" destId="{18392D46-1965-4B7E-8253-B8659B71CC7B}" srcOrd="2" destOrd="0" presId="urn:microsoft.com/office/officeart/2018/5/layout/IconCircleLabelList"/>
    <dgm:cxn modelId="{9F5B02A0-D09B-482B-ADBE-13A278F50E54}" type="presParOf" srcId="{18392D46-1965-4B7E-8253-B8659B71CC7B}" destId="{B05B23B2-BA8F-4D6D-811A-7A869CAA9E1E}" srcOrd="0" destOrd="0" presId="urn:microsoft.com/office/officeart/2018/5/layout/IconCircleLabelList"/>
    <dgm:cxn modelId="{34B80B0F-AB45-4E1B-A4EE-47FC303A7956}" type="presParOf" srcId="{18392D46-1965-4B7E-8253-B8659B71CC7B}" destId="{D5B2AA7F-9622-42EB-B506-CB434D38A15C}" srcOrd="1" destOrd="0" presId="urn:microsoft.com/office/officeart/2018/5/layout/IconCircleLabelList"/>
    <dgm:cxn modelId="{3284AC96-C317-453E-8782-6E7EE0800148}" type="presParOf" srcId="{18392D46-1965-4B7E-8253-B8659B71CC7B}" destId="{78F2A3C2-D9B9-488E-88DD-CD457244FD90}" srcOrd="2" destOrd="0" presId="urn:microsoft.com/office/officeart/2018/5/layout/IconCircleLabelList"/>
    <dgm:cxn modelId="{C08AE8F8-57FB-43D5-8B5B-831D397E4049}" type="presParOf" srcId="{18392D46-1965-4B7E-8253-B8659B71CC7B}" destId="{64E22FFC-A031-4DB8-A783-157CC8C08DF1}" srcOrd="3" destOrd="0" presId="urn:microsoft.com/office/officeart/2018/5/layout/IconCircleLabelList"/>
    <dgm:cxn modelId="{8E02D4DF-AAE2-4372-BFD2-405D417074FE}" type="presParOf" srcId="{1D720620-76ED-4C87-851F-081205531660}" destId="{56DC281D-56E0-4FFE-88DB-DF624A10B093}" srcOrd="3" destOrd="0" presId="urn:microsoft.com/office/officeart/2018/5/layout/IconCircleLabelList"/>
    <dgm:cxn modelId="{736642FB-25D3-4B90-84E6-13C529F0BCC3}" type="presParOf" srcId="{1D720620-76ED-4C87-851F-081205531660}" destId="{82025B6F-8F89-41A6-A5B5-A9860C1BCDAE}" srcOrd="4" destOrd="0" presId="urn:microsoft.com/office/officeart/2018/5/layout/IconCircleLabelList"/>
    <dgm:cxn modelId="{5418935D-5C58-48C3-9758-DE6ABC808D27}" type="presParOf" srcId="{82025B6F-8F89-41A6-A5B5-A9860C1BCDAE}" destId="{403134E1-E3DC-4F35-941C-CE63FF45130E}" srcOrd="0" destOrd="0" presId="urn:microsoft.com/office/officeart/2018/5/layout/IconCircleLabelList"/>
    <dgm:cxn modelId="{9C7F44F9-05FF-4309-B6CF-27BAEE4A777D}" type="presParOf" srcId="{82025B6F-8F89-41A6-A5B5-A9860C1BCDAE}" destId="{21080523-B091-47BF-9B13-A2181C0CAC7F}" srcOrd="1" destOrd="0" presId="urn:microsoft.com/office/officeart/2018/5/layout/IconCircleLabelList"/>
    <dgm:cxn modelId="{B09B4152-B245-49F5-B7CE-1214BF4AFFA2}" type="presParOf" srcId="{82025B6F-8F89-41A6-A5B5-A9860C1BCDAE}" destId="{24C63E7B-FC68-4486-9182-087490A49048}" srcOrd="2" destOrd="0" presId="urn:microsoft.com/office/officeart/2018/5/layout/IconCircleLabelList"/>
    <dgm:cxn modelId="{1D321DBF-908E-479F-BD2A-9E14679C8BDE}" type="presParOf" srcId="{82025B6F-8F89-41A6-A5B5-A9860C1BCDAE}" destId="{23476600-4902-48B8-AD17-C0B8EA06031C}" srcOrd="3" destOrd="0" presId="urn:microsoft.com/office/officeart/2018/5/layout/IconCircleLabelList"/>
    <dgm:cxn modelId="{09925053-D8A4-4A88-BB1C-1A15CD07DEA1}" type="presParOf" srcId="{1D720620-76ED-4C87-851F-081205531660}" destId="{63AB3480-0B77-4017-B155-8C810A1AB10F}" srcOrd="5" destOrd="0" presId="urn:microsoft.com/office/officeart/2018/5/layout/IconCircleLabelList"/>
    <dgm:cxn modelId="{EABC30EB-033F-4117-BBFA-79DC292A9119}" type="presParOf" srcId="{1D720620-76ED-4C87-851F-081205531660}" destId="{1DECE80D-D5D8-4B69-8D82-953C0B3D086D}" srcOrd="6" destOrd="0" presId="urn:microsoft.com/office/officeart/2018/5/layout/IconCircleLabelList"/>
    <dgm:cxn modelId="{0FD79E8E-FFA0-4DA7-A212-16596D0D7C5A}" type="presParOf" srcId="{1DECE80D-D5D8-4B69-8D82-953C0B3D086D}" destId="{4A76D86E-4A52-40EB-AF7C-6962F8F6D552}" srcOrd="0" destOrd="0" presId="urn:microsoft.com/office/officeart/2018/5/layout/IconCircleLabelList"/>
    <dgm:cxn modelId="{3791CEBD-9EC9-4F92-8505-9F5101F53319}" type="presParOf" srcId="{1DECE80D-D5D8-4B69-8D82-953C0B3D086D}" destId="{970577E9-B7DB-4A26-B01F-2FE83AB68F50}" srcOrd="1" destOrd="0" presId="urn:microsoft.com/office/officeart/2018/5/layout/IconCircleLabelList"/>
    <dgm:cxn modelId="{E7E76945-75F3-4AF5-843B-D5AD94EE7900}" type="presParOf" srcId="{1DECE80D-D5D8-4B69-8D82-953C0B3D086D}" destId="{9030827E-7724-4541-8132-2A578A069F43}" srcOrd="2" destOrd="0" presId="urn:microsoft.com/office/officeart/2018/5/layout/IconCircleLabelList"/>
    <dgm:cxn modelId="{7DBBE2A3-4E6F-41A4-8D2C-17E44A37928C}" type="presParOf" srcId="{1DECE80D-D5D8-4B69-8D82-953C0B3D086D}" destId="{40988211-2F47-4687-869C-774E9A930003}" srcOrd="3" destOrd="0" presId="urn:microsoft.com/office/officeart/2018/5/layout/IconCircle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3FF6B-60E8-4113-953E-694273ED5C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A57DF6-8A9E-4261-B8BD-FC36EB2C34DF}">
      <dgm:prSet/>
      <dgm:spPr/>
      <dgm:t>
        <a:bodyPr/>
        <a:lstStyle/>
        <a:p>
          <a:r>
            <a:rPr lang="pt-PT"/>
            <a:t>Dark mode </a:t>
          </a:r>
          <a:endParaRPr lang="en-US"/>
        </a:p>
      </dgm:t>
    </dgm:pt>
    <dgm:pt modelId="{96ADBE72-0BE9-48F4-A9A4-C112ED92F060}" type="parTrans" cxnId="{FEC34DBE-A487-44B4-AF7E-46E6B0C5B9B0}">
      <dgm:prSet/>
      <dgm:spPr/>
      <dgm:t>
        <a:bodyPr/>
        <a:lstStyle/>
        <a:p>
          <a:endParaRPr lang="en-US"/>
        </a:p>
      </dgm:t>
    </dgm:pt>
    <dgm:pt modelId="{E5DEBCBD-D5CA-4586-A117-E88E40325A50}" type="sibTrans" cxnId="{FEC34DBE-A487-44B4-AF7E-46E6B0C5B9B0}">
      <dgm:prSet/>
      <dgm:spPr/>
      <dgm:t>
        <a:bodyPr/>
        <a:lstStyle/>
        <a:p>
          <a:endParaRPr lang="en-US"/>
        </a:p>
      </dgm:t>
    </dgm:pt>
    <dgm:pt modelId="{72D5FBA7-32B2-4203-AB72-1B2876021343}">
      <dgm:prSet/>
      <dgm:spPr/>
      <dgm:t>
        <a:bodyPr/>
        <a:lstStyle/>
        <a:p>
          <a:r>
            <a:rPr lang="pt-PT" dirty="0" err="1"/>
            <a:t>Markdown</a:t>
          </a:r>
          <a:r>
            <a:rPr lang="pt-PT" dirty="0"/>
            <a:t> </a:t>
          </a:r>
          <a:r>
            <a:rPr lang="pt-PT" dirty="0" err="1"/>
            <a:t>support</a:t>
          </a:r>
          <a:endParaRPr lang="en-US" dirty="0"/>
        </a:p>
      </dgm:t>
    </dgm:pt>
    <dgm:pt modelId="{112A9CFB-F162-448A-9AD8-3B3590F0C7E7}" type="parTrans" cxnId="{487A70D0-0CEA-47DB-B563-089FA6C3D9FA}">
      <dgm:prSet/>
      <dgm:spPr/>
      <dgm:t>
        <a:bodyPr/>
        <a:lstStyle/>
        <a:p>
          <a:endParaRPr lang="en-US"/>
        </a:p>
      </dgm:t>
    </dgm:pt>
    <dgm:pt modelId="{DAADA9B4-0EB4-4058-81B3-8E8CB1F60FEB}" type="sibTrans" cxnId="{487A70D0-0CEA-47DB-B563-089FA6C3D9FA}">
      <dgm:prSet/>
      <dgm:spPr/>
      <dgm:t>
        <a:bodyPr/>
        <a:lstStyle/>
        <a:p>
          <a:endParaRPr lang="en-US"/>
        </a:p>
      </dgm:t>
    </dgm:pt>
    <dgm:pt modelId="{ABCA32E5-9E24-416A-953A-24A6CC0D1D48}">
      <dgm:prSet/>
      <dgm:spPr/>
      <dgm:t>
        <a:bodyPr/>
        <a:lstStyle/>
        <a:p>
          <a:r>
            <a:rPr lang="pt-PT" dirty="0"/>
            <a:t>Auto </a:t>
          </a:r>
          <a:r>
            <a:rPr lang="pt-PT" dirty="0" err="1"/>
            <a:t>sign</a:t>
          </a:r>
          <a:r>
            <a:rPr lang="pt-PT" dirty="0"/>
            <a:t>-in</a:t>
          </a:r>
          <a:endParaRPr lang="en-US" dirty="0"/>
        </a:p>
      </dgm:t>
    </dgm:pt>
    <dgm:pt modelId="{B82B2154-70C6-440A-AC89-1E347507B99A}" type="parTrans" cxnId="{C2BED0EF-78D2-469B-9DAF-47AA4E2BFE2A}">
      <dgm:prSet/>
      <dgm:spPr/>
      <dgm:t>
        <a:bodyPr/>
        <a:lstStyle/>
        <a:p>
          <a:endParaRPr lang="en-US"/>
        </a:p>
      </dgm:t>
    </dgm:pt>
    <dgm:pt modelId="{726D4C7F-4C13-4F9A-B23D-194BB91120BB}" type="sibTrans" cxnId="{C2BED0EF-78D2-469B-9DAF-47AA4E2BFE2A}">
      <dgm:prSet/>
      <dgm:spPr/>
      <dgm:t>
        <a:bodyPr/>
        <a:lstStyle/>
        <a:p>
          <a:endParaRPr lang="en-US"/>
        </a:p>
      </dgm:t>
    </dgm:pt>
    <dgm:pt modelId="{99156557-86EA-4611-AF73-C7437CE7C144}">
      <dgm:prSet/>
      <dgm:spPr/>
      <dgm:t>
        <a:bodyPr/>
        <a:lstStyle/>
        <a:p>
          <a:r>
            <a:rPr lang="pt-PT" dirty="0" err="1"/>
            <a:t>Swipe</a:t>
          </a:r>
          <a:r>
            <a:rPr lang="pt-PT" dirty="0"/>
            <a:t> to </a:t>
          </a:r>
          <a:r>
            <a:rPr lang="pt-PT" dirty="0" err="1"/>
            <a:t>refresh</a:t>
          </a:r>
          <a:endParaRPr lang="en-US" dirty="0"/>
        </a:p>
      </dgm:t>
    </dgm:pt>
    <dgm:pt modelId="{4E9B3231-3BCD-4896-8E87-108FA7FA5A26}" type="parTrans" cxnId="{88B96845-1398-4FEA-A855-F0B2A715F6E8}">
      <dgm:prSet/>
      <dgm:spPr/>
      <dgm:t>
        <a:bodyPr/>
        <a:lstStyle/>
        <a:p>
          <a:endParaRPr lang="en-US"/>
        </a:p>
      </dgm:t>
    </dgm:pt>
    <dgm:pt modelId="{549C05E6-6999-4F9A-8720-156EB383824C}" type="sibTrans" cxnId="{88B96845-1398-4FEA-A855-F0B2A715F6E8}">
      <dgm:prSet/>
      <dgm:spPr/>
      <dgm:t>
        <a:bodyPr/>
        <a:lstStyle/>
        <a:p>
          <a:endParaRPr lang="en-US"/>
        </a:p>
      </dgm:t>
    </dgm:pt>
    <dgm:pt modelId="{104D1B04-18BB-4B65-AA13-628F0A5C50CF}" type="pres">
      <dgm:prSet presAssocID="{8AA3FF6B-60E8-4113-953E-694273ED5C12}" presName="root" presStyleCnt="0">
        <dgm:presLayoutVars>
          <dgm:dir/>
          <dgm:resizeHandles val="exact"/>
        </dgm:presLayoutVars>
      </dgm:prSet>
      <dgm:spPr/>
    </dgm:pt>
    <dgm:pt modelId="{646AC0B1-F73A-4F4F-ADC0-FC1550D109CC}" type="pres">
      <dgm:prSet presAssocID="{CCA57DF6-8A9E-4261-B8BD-FC36EB2C34DF}" presName="compNode" presStyleCnt="0"/>
      <dgm:spPr/>
    </dgm:pt>
    <dgm:pt modelId="{74AE85B1-253B-4405-A4EC-EFD54E97C899}" type="pres">
      <dgm:prSet presAssocID="{CCA57DF6-8A9E-4261-B8BD-FC36EB2C34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CA088E15-29AC-4943-B44D-12BF9DE3711F}" type="pres">
      <dgm:prSet presAssocID="{CCA57DF6-8A9E-4261-B8BD-FC36EB2C34DF}" presName="spaceRect" presStyleCnt="0"/>
      <dgm:spPr/>
    </dgm:pt>
    <dgm:pt modelId="{EF61341B-F0C2-4C9A-92CE-B1103D898775}" type="pres">
      <dgm:prSet presAssocID="{CCA57DF6-8A9E-4261-B8BD-FC36EB2C34DF}" presName="textRect" presStyleLbl="revTx" presStyleIdx="0" presStyleCnt="4">
        <dgm:presLayoutVars>
          <dgm:chMax val="1"/>
          <dgm:chPref val="1"/>
        </dgm:presLayoutVars>
      </dgm:prSet>
      <dgm:spPr/>
    </dgm:pt>
    <dgm:pt modelId="{A4BA23AD-BCB0-4588-9CF6-B7FD73EB0543}" type="pres">
      <dgm:prSet presAssocID="{E5DEBCBD-D5CA-4586-A117-E88E40325A50}" presName="sibTrans" presStyleCnt="0"/>
      <dgm:spPr/>
    </dgm:pt>
    <dgm:pt modelId="{4010245E-5AD9-47C8-BA01-6FC452C06885}" type="pres">
      <dgm:prSet presAssocID="{72D5FBA7-32B2-4203-AB72-1B2876021343}" presName="compNode" presStyleCnt="0"/>
      <dgm:spPr/>
    </dgm:pt>
    <dgm:pt modelId="{2C93FADB-2C34-4821-92C2-9778D8C26CC0}" type="pres">
      <dgm:prSet presAssocID="{72D5FBA7-32B2-4203-AB72-1B28760213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7FB6347-3C71-4B49-8C9B-13982A3519AC}" type="pres">
      <dgm:prSet presAssocID="{72D5FBA7-32B2-4203-AB72-1B2876021343}" presName="spaceRect" presStyleCnt="0"/>
      <dgm:spPr/>
    </dgm:pt>
    <dgm:pt modelId="{C2056AC9-2D93-48B3-88A7-BD25FD9A873C}" type="pres">
      <dgm:prSet presAssocID="{72D5FBA7-32B2-4203-AB72-1B2876021343}" presName="textRect" presStyleLbl="revTx" presStyleIdx="1" presStyleCnt="4">
        <dgm:presLayoutVars>
          <dgm:chMax val="1"/>
          <dgm:chPref val="1"/>
        </dgm:presLayoutVars>
      </dgm:prSet>
      <dgm:spPr/>
    </dgm:pt>
    <dgm:pt modelId="{18E91279-76CF-414C-AD45-4D21835D4597}" type="pres">
      <dgm:prSet presAssocID="{DAADA9B4-0EB4-4058-81B3-8E8CB1F60FEB}" presName="sibTrans" presStyleCnt="0"/>
      <dgm:spPr/>
    </dgm:pt>
    <dgm:pt modelId="{7C494FE8-5424-49C6-BF65-D35E40B9EE23}" type="pres">
      <dgm:prSet presAssocID="{ABCA32E5-9E24-416A-953A-24A6CC0D1D48}" presName="compNode" presStyleCnt="0"/>
      <dgm:spPr/>
    </dgm:pt>
    <dgm:pt modelId="{7B338160-5462-41EB-B93F-15111CBC778B}" type="pres">
      <dgm:prSet presAssocID="{ABCA32E5-9E24-416A-953A-24A6CC0D1D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7228514E-11C0-4A29-ABBF-6D1D02A574F6}" type="pres">
      <dgm:prSet presAssocID="{ABCA32E5-9E24-416A-953A-24A6CC0D1D48}" presName="spaceRect" presStyleCnt="0"/>
      <dgm:spPr/>
    </dgm:pt>
    <dgm:pt modelId="{80D2A719-DA58-44CA-9708-770A9E49C94F}" type="pres">
      <dgm:prSet presAssocID="{ABCA32E5-9E24-416A-953A-24A6CC0D1D48}" presName="textRect" presStyleLbl="revTx" presStyleIdx="2" presStyleCnt="4">
        <dgm:presLayoutVars>
          <dgm:chMax val="1"/>
          <dgm:chPref val="1"/>
        </dgm:presLayoutVars>
      </dgm:prSet>
      <dgm:spPr/>
    </dgm:pt>
    <dgm:pt modelId="{49B1AC71-672C-44B3-917C-3AB0EFA17BB6}" type="pres">
      <dgm:prSet presAssocID="{726D4C7F-4C13-4F9A-B23D-194BB91120BB}" presName="sibTrans" presStyleCnt="0"/>
      <dgm:spPr/>
    </dgm:pt>
    <dgm:pt modelId="{48765D96-CE7C-4B3E-8878-38142F4C9021}" type="pres">
      <dgm:prSet presAssocID="{99156557-86EA-4611-AF73-C7437CE7C144}" presName="compNode" presStyleCnt="0"/>
      <dgm:spPr/>
    </dgm:pt>
    <dgm:pt modelId="{03461048-AD08-4E92-8460-48399EE9FB32}" type="pres">
      <dgm:prSet presAssocID="{99156557-86EA-4611-AF73-C7437CE7C1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94A0499F-5AE0-4B3C-B2C7-D7083EA57696}" type="pres">
      <dgm:prSet presAssocID="{99156557-86EA-4611-AF73-C7437CE7C144}" presName="spaceRect" presStyleCnt="0"/>
      <dgm:spPr/>
    </dgm:pt>
    <dgm:pt modelId="{EF007D49-6182-4D52-B16C-93635C065E38}" type="pres">
      <dgm:prSet presAssocID="{99156557-86EA-4611-AF73-C7437CE7C1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87615C-117F-45E0-8D7E-CACAB790D69D}" type="presOf" srcId="{CCA57DF6-8A9E-4261-B8BD-FC36EB2C34DF}" destId="{EF61341B-F0C2-4C9A-92CE-B1103D898775}" srcOrd="0" destOrd="0" presId="urn:microsoft.com/office/officeart/2018/2/layout/IconLabelList"/>
    <dgm:cxn modelId="{88B96845-1398-4FEA-A855-F0B2A715F6E8}" srcId="{8AA3FF6B-60E8-4113-953E-694273ED5C12}" destId="{99156557-86EA-4611-AF73-C7437CE7C144}" srcOrd="3" destOrd="0" parTransId="{4E9B3231-3BCD-4896-8E87-108FA7FA5A26}" sibTransId="{549C05E6-6999-4F9A-8720-156EB383824C}"/>
    <dgm:cxn modelId="{4135FC69-0FEA-4947-A26A-A769A3B1AA2A}" type="presOf" srcId="{ABCA32E5-9E24-416A-953A-24A6CC0D1D48}" destId="{80D2A719-DA58-44CA-9708-770A9E49C94F}" srcOrd="0" destOrd="0" presId="urn:microsoft.com/office/officeart/2018/2/layout/IconLabelList"/>
    <dgm:cxn modelId="{922C338E-42A1-4BE4-85AC-E0895B6917C5}" type="presOf" srcId="{72D5FBA7-32B2-4203-AB72-1B2876021343}" destId="{C2056AC9-2D93-48B3-88A7-BD25FD9A873C}" srcOrd="0" destOrd="0" presId="urn:microsoft.com/office/officeart/2018/2/layout/IconLabelList"/>
    <dgm:cxn modelId="{09AC56A1-DC45-4C25-BF75-333B2BE1938A}" type="presOf" srcId="{8AA3FF6B-60E8-4113-953E-694273ED5C12}" destId="{104D1B04-18BB-4B65-AA13-628F0A5C50CF}" srcOrd="0" destOrd="0" presId="urn:microsoft.com/office/officeart/2018/2/layout/IconLabelList"/>
    <dgm:cxn modelId="{FEC34DBE-A487-44B4-AF7E-46E6B0C5B9B0}" srcId="{8AA3FF6B-60E8-4113-953E-694273ED5C12}" destId="{CCA57DF6-8A9E-4261-B8BD-FC36EB2C34DF}" srcOrd="0" destOrd="0" parTransId="{96ADBE72-0BE9-48F4-A9A4-C112ED92F060}" sibTransId="{E5DEBCBD-D5CA-4586-A117-E88E40325A50}"/>
    <dgm:cxn modelId="{487A70D0-0CEA-47DB-B563-089FA6C3D9FA}" srcId="{8AA3FF6B-60E8-4113-953E-694273ED5C12}" destId="{72D5FBA7-32B2-4203-AB72-1B2876021343}" srcOrd="1" destOrd="0" parTransId="{112A9CFB-F162-448A-9AD8-3B3590F0C7E7}" sibTransId="{DAADA9B4-0EB4-4058-81B3-8E8CB1F60FEB}"/>
    <dgm:cxn modelId="{C2BED0EF-78D2-469B-9DAF-47AA4E2BFE2A}" srcId="{8AA3FF6B-60E8-4113-953E-694273ED5C12}" destId="{ABCA32E5-9E24-416A-953A-24A6CC0D1D48}" srcOrd="2" destOrd="0" parTransId="{B82B2154-70C6-440A-AC89-1E347507B99A}" sibTransId="{726D4C7F-4C13-4F9A-B23D-194BB91120BB}"/>
    <dgm:cxn modelId="{87B671FC-3D0F-4F0E-99C2-9380008F32B3}" type="presOf" srcId="{99156557-86EA-4611-AF73-C7437CE7C144}" destId="{EF007D49-6182-4D52-B16C-93635C065E38}" srcOrd="0" destOrd="0" presId="urn:microsoft.com/office/officeart/2018/2/layout/IconLabelList"/>
    <dgm:cxn modelId="{F0E872C8-24C6-4FE5-AD3D-A6AD3D094E05}" type="presParOf" srcId="{104D1B04-18BB-4B65-AA13-628F0A5C50CF}" destId="{646AC0B1-F73A-4F4F-ADC0-FC1550D109CC}" srcOrd="0" destOrd="0" presId="urn:microsoft.com/office/officeart/2018/2/layout/IconLabelList"/>
    <dgm:cxn modelId="{7908CF09-8A17-4DDE-BBEE-05A64A693BD1}" type="presParOf" srcId="{646AC0B1-F73A-4F4F-ADC0-FC1550D109CC}" destId="{74AE85B1-253B-4405-A4EC-EFD54E97C899}" srcOrd="0" destOrd="0" presId="urn:microsoft.com/office/officeart/2018/2/layout/IconLabelList"/>
    <dgm:cxn modelId="{29C1C743-6EA7-4BD9-87A9-BB598EA575A0}" type="presParOf" srcId="{646AC0B1-F73A-4F4F-ADC0-FC1550D109CC}" destId="{CA088E15-29AC-4943-B44D-12BF9DE3711F}" srcOrd="1" destOrd="0" presId="urn:microsoft.com/office/officeart/2018/2/layout/IconLabelList"/>
    <dgm:cxn modelId="{A3484038-0BCA-403C-B338-BA73D8B4FD25}" type="presParOf" srcId="{646AC0B1-F73A-4F4F-ADC0-FC1550D109CC}" destId="{EF61341B-F0C2-4C9A-92CE-B1103D898775}" srcOrd="2" destOrd="0" presId="urn:microsoft.com/office/officeart/2018/2/layout/IconLabelList"/>
    <dgm:cxn modelId="{931B74AD-609F-4E79-BC96-3EA9A01B7F13}" type="presParOf" srcId="{104D1B04-18BB-4B65-AA13-628F0A5C50CF}" destId="{A4BA23AD-BCB0-4588-9CF6-B7FD73EB0543}" srcOrd="1" destOrd="0" presId="urn:microsoft.com/office/officeart/2018/2/layout/IconLabelList"/>
    <dgm:cxn modelId="{C989E114-EB45-4143-BCC7-71DA305FEF79}" type="presParOf" srcId="{104D1B04-18BB-4B65-AA13-628F0A5C50CF}" destId="{4010245E-5AD9-47C8-BA01-6FC452C06885}" srcOrd="2" destOrd="0" presId="urn:microsoft.com/office/officeart/2018/2/layout/IconLabelList"/>
    <dgm:cxn modelId="{56B3BAB9-E844-42BB-822A-002881903B11}" type="presParOf" srcId="{4010245E-5AD9-47C8-BA01-6FC452C06885}" destId="{2C93FADB-2C34-4821-92C2-9778D8C26CC0}" srcOrd="0" destOrd="0" presId="urn:microsoft.com/office/officeart/2018/2/layout/IconLabelList"/>
    <dgm:cxn modelId="{88170FFA-9F97-40B5-B4DA-692093AE224C}" type="presParOf" srcId="{4010245E-5AD9-47C8-BA01-6FC452C06885}" destId="{47FB6347-3C71-4B49-8C9B-13982A3519AC}" srcOrd="1" destOrd="0" presId="urn:microsoft.com/office/officeart/2018/2/layout/IconLabelList"/>
    <dgm:cxn modelId="{FF13AC99-22C2-47CD-83D7-34E5B912365A}" type="presParOf" srcId="{4010245E-5AD9-47C8-BA01-6FC452C06885}" destId="{C2056AC9-2D93-48B3-88A7-BD25FD9A873C}" srcOrd="2" destOrd="0" presId="urn:microsoft.com/office/officeart/2018/2/layout/IconLabelList"/>
    <dgm:cxn modelId="{DF259CDE-D278-402B-928A-4E083833640B}" type="presParOf" srcId="{104D1B04-18BB-4B65-AA13-628F0A5C50CF}" destId="{18E91279-76CF-414C-AD45-4D21835D4597}" srcOrd="3" destOrd="0" presId="urn:microsoft.com/office/officeart/2018/2/layout/IconLabelList"/>
    <dgm:cxn modelId="{14BCDCA9-620A-415F-9497-258B5595D035}" type="presParOf" srcId="{104D1B04-18BB-4B65-AA13-628F0A5C50CF}" destId="{7C494FE8-5424-49C6-BF65-D35E40B9EE23}" srcOrd="4" destOrd="0" presId="urn:microsoft.com/office/officeart/2018/2/layout/IconLabelList"/>
    <dgm:cxn modelId="{82CAF348-1159-4D1A-9850-CBCA2D641628}" type="presParOf" srcId="{7C494FE8-5424-49C6-BF65-D35E40B9EE23}" destId="{7B338160-5462-41EB-B93F-15111CBC778B}" srcOrd="0" destOrd="0" presId="urn:microsoft.com/office/officeart/2018/2/layout/IconLabelList"/>
    <dgm:cxn modelId="{C04FDEC6-77D4-4C15-A360-A0A9FA7984DB}" type="presParOf" srcId="{7C494FE8-5424-49C6-BF65-D35E40B9EE23}" destId="{7228514E-11C0-4A29-ABBF-6D1D02A574F6}" srcOrd="1" destOrd="0" presId="urn:microsoft.com/office/officeart/2018/2/layout/IconLabelList"/>
    <dgm:cxn modelId="{8B0F875E-7E10-4692-B5B9-C06E6B6B4C75}" type="presParOf" srcId="{7C494FE8-5424-49C6-BF65-D35E40B9EE23}" destId="{80D2A719-DA58-44CA-9708-770A9E49C94F}" srcOrd="2" destOrd="0" presId="urn:microsoft.com/office/officeart/2018/2/layout/IconLabelList"/>
    <dgm:cxn modelId="{9C027BCC-F0B4-4FC2-BDC8-357D7F3D7210}" type="presParOf" srcId="{104D1B04-18BB-4B65-AA13-628F0A5C50CF}" destId="{49B1AC71-672C-44B3-917C-3AB0EFA17BB6}" srcOrd="5" destOrd="0" presId="urn:microsoft.com/office/officeart/2018/2/layout/IconLabelList"/>
    <dgm:cxn modelId="{7C31F223-3B26-43D9-A579-99A485C3609B}" type="presParOf" srcId="{104D1B04-18BB-4B65-AA13-628F0A5C50CF}" destId="{48765D96-CE7C-4B3E-8878-38142F4C9021}" srcOrd="6" destOrd="0" presId="urn:microsoft.com/office/officeart/2018/2/layout/IconLabelList"/>
    <dgm:cxn modelId="{CC1AB5A3-15A0-4340-A56A-11882E0BAC8D}" type="presParOf" srcId="{48765D96-CE7C-4B3E-8878-38142F4C9021}" destId="{03461048-AD08-4E92-8460-48399EE9FB32}" srcOrd="0" destOrd="0" presId="urn:microsoft.com/office/officeart/2018/2/layout/IconLabelList"/>
    <dgm:cxn modelId="{04517617-9308-4CAF-9C2D-5E9C77531BB8}" type="presParOf" srcId="{48765D96-CE7C-4B3E-8878-38142F4C9021}" destId="{94A0499F-5AE0-4B3C-B2C7-D7083EA57696}" srcOrd="1" destOrd="0" presId="urn:microsoft.com/office/officeart/2018/2/layout/IconLabelList"/>
    <dgm:cxn modelId="{F4528C18-53A7-456B-8D5F-4F5E266D038B}" type="presParOf" srcId="{48765D96-CE7C-4B3E-8878-38142F4C9021}" destId="{EF007D49-6182-4D52-B16C-93635C065E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821EB-0739-42D2-ADFF-7582E3003F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99CCD-3B2D-4440-8F37-DD87B5C152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account information</a:t>
          </a:r>
        </a:p>
      </dgm:t>
    </dgm:pt>
    <dgm:pt modelId="{DFC7019F-1E08-487E-B618-2A54E9E3CA9C}" type="parTrans" cxnId="{5AA90D77-E893-4F2A-976F-4ED423F7DB94}">
      <dgm:prSet/>
      <dgm:spPr/>
      <dgm:t>
        <a:bodyPr/>
        <a:lstStyle/>
        <a:p>
          <a:endParaRPr lang="en-US"/>
        </a:p>
      </dgm:t>
    </dgm:pt>
    <dgm:pt modelId="{5A2E991C-283B-4853-B21A-A443E334D1FC}" type="sibTrans" cxnId="{5AA90D77-E893-4F2A-976F-4ED423F7D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233575-0A72-4130-AB73-3E9281A1B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your own bios</a:t>
          </a:r>
        </a:p>
      </dgm:t>
    </dgm:pt>
    <dgm:pt modelId="{2855294C-784C-400C-AFD1-CBBB661BFB84}" type="parTrans" cxnId="{3CC06AB5-EB95-491B-AF03-F943ABF1641C}">
      <dgm:prSet/>
      <dgm:spPr/>
      <dgm:t>
        <a:bodyPr/>
        <a:lstStyle/>
        <a:p>
          <a:endParaRPr lang="en-US"/>
        </a:p>
      </dgm:t>
    </dgm:pt>
    <dgm:pt modelId="{A06011BD-0EE4-4614-8DB4-D7A0ED7E5F7F}" type="sibTrans" cxnId="{3CC06AB5-EB95-491B-AF03-F943ABF164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ECA15C-1232-4547-A88E-71A245D65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 your comments</a:t>
          </a:r>
        </a:p>
      </dgm:t>
    </dgm:pt>
    <dgm:pt modelId="{782B66C3-DB53-4EDD-A57A-59AC2F5EAEAC}" type="parTrans" cxnId="{5B98D610-67B8-48C3-B430-34411D6F3BC6}">
      <dgm:prSet/>
      <dgm:spPr/>
      <dgm:t>
        <a:bodyPr/>
        <a:lstStyle/>
        <a:p>
          <a:endParaRPr lang="en-US"/>
        </a:p>
      </dgm:t>
    </dgm:pt>
    <dgm:pt modelId="{0ED31FA0-0F5B-4047-82D6-27924E73CCEB}" type="sibTrans" cxnId="{5B98D610-67B8-48C3-B430-34411D6F3BC6}">
      <dgm:prSet/>
      <dgm:spPr/>
      <dgm:t>
        <a:bodyPr/>
        <a:lstStyle/>
        <a:p>
          <a:endParaRPr lang="en-US"/>
        </a:p>
      </dgm:t>
    </dgm:pt>
    <dgm:pt modelId="{18F4D330-F03C-4F28-A201-B4FFE77845D3}" type="pres">
      <dgm:prSet presAssocID="{88F821EB-0739-42D2-ADFF-7582E3003FB2}" presName="root" presStyleCnt="0">
        <dgm:presLayoutVars>
          <dgm:dir/>
          <dgm:resizeHandles val="exact"/>
        </dgm:presLayoutVars>
      </dgm:prSet>
      <dgm:spPr/>
    </dgm:pt>
    <dgm:pt modelId="{92AEED61-C8A9-4295-B1B2-A6AF90DB073D}" type="pres">
      <dgm:prSet presAssocID="{88F821EB-0739-42D2-ADFF-7582E3003FB2}" presName="container" presStyleCnt="0">
        <dgm:presLayoutVars>
          <dgm:dir/>
          <dgm:resizeHandles val="exact"/>
        </dgm:presLayoutVars>
      </dgm:prSet>
      <dgm:spPr/>
    </dgm:pt>
    <dgm:pt modelId="{9A2202BC-A3AA-4F2B-A5B7-82C7702FDEC8}" type="pres">
      <dgm:prSet presAssocID="{FE999CCD-3B2D-4440-8F37-DD87B5C1527B}" presName="compNode" presStyleCnt="0"/>
      <dgm:spPr/>
    </dgm:pt>
    <dgm:pt modelId="{6695D1CA-0085-4F69-A3BE-8519185431EE}" type="pres">
      <dgm:prSet presAssocID="{FE999CCD-3B2D-4440-8F37-DD87B5C1527B}" presName="iconBgRect" presStyleLbl="bgShp" presStyleIdx="0" presStyleCnt="3"/>
      <dgm:spPr>
        <a:noFill/>
      </dgm:spPr>
    </dgm:pt>
    <dgm:pt modelId="{8BF8DFEC-DD41-40AA-BA65-A298B1A1CA27}" type="pres">
      <dgm:prSet presAssocID="{FE999CCD-3B2D-4440-8F37-DD87B5C152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A99888D-B935-47C1-B5CD-037BB58FCF60}" type="pres">
      <dgm:prSet presAssocID="{FE999CCD-3B2D-4440-8F37-DD87B5C1527B}" presName="spaceRect" presStyleCnt="0"/>
      <dgm:spPr/>
    </dgm:pt>
    <dgm:pt modelId="{57C390F4-DA6E-4AF8-9837-9DFDF34EEDFC}" type="pres">
      <dgm:prSet presAssocID="{FE999CCD-3B2D-4440-8F37-DD87B5C1527B}" presName="textRect" presStyleLbl="revTx" presStyleIdx="0" presStyleCnt="3">
        <dgm:presLayoutVars>
          <dgm:chMax val="1"/>
          <dgm:chPref val="1"/>
        </dgm:presLayoutVars>
      </dgm:prSet>
      <dgm:spPr/>
    </dgm:pt>
    <dgm:pt modelId="{374226B5-AC5A-43A0-98B4-E3B11E6176DC}" type="pres">
      <dgm:prSet presAssocID="{5A2E991C-283B-4853-B21A-A443E334D1FC}" presName="sibTrans" presStyleLbl="sibTrans2D1" presStyleIdx="0" presStyleCnt="0"/>
      <dgm:spPr/>
    </dgm:pt>
    <dgm:pt modelId="{9C19CB94-3FA7-4DA3-A956-BBAF3865BB8F}" type="pres">
      <dgm:prSet presAssocID="{27233575-0A72-4130-AB73-3E9281A1BCC9}" presName="compNode" presStyleCnt="0"/>
      <dgm:spPr/>
    </dgm:pt>
    <dgm:pt modelId="{548F5BA8-1099-4068-84F3-3927B64AA52D}" type="pres">
      <dgm:prSet presAssocID="{27233575-0A72-4130-AB73-3E9281A1BCC9}" presName="iconBgRect" presStyleLbl="bgShp" presStyleIdx="1" presStyleCnt="3"/>
      <dgm:spPr>
        <a:noFill/>
      </dgm:spPr>
    </dgm:pt>
    <dgm:pt modelId="{CF1F0196-76DB-4201-BE1F-F753FF0AD039}" type="pres">
      <dgm:prSet presAssocID="{27233575-0A72-4130-AB73-3E9281A1BC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nis"/>
        </a:ext>
      </dgm:extLst>
    </dgm:pt>
    <dgm:pt modelId="{2469AEC8-E9FA-420A-A1E0-71402415CC9C}" type="pres">
      <dgm:prSet presAssocID="{27233575-0A72-4130-AB73-3E9281A1BCC9}" presName="spaceRect" presStyleCnt="0"/>
      <dgm:spPr/>
    </dgm:pt>
    <dgm:pt modelId="{5F79C1EA-05E8-489D-AC84-E343419B3984}" type="pres">
      <dgm:prSet presAssocID="{27233575-0A72-4130-AB73-3E9281A1BCC9}" presName="textRect" presStyleLbl="revTx" presStyleIdx="1" presStyleCnt="3">
        <dgm:presLayoutVars>
          <dgm:chMax val="1"/>
          <dgm:chPref val="1"/>
        </dgm:presLayoutVars>
      </dgm:prSet>
      <dgm:spPr/>
    </dgm:pt>
    <dgm:pt modelId="{AC96F978-07FC-42FF-B9D8-60DC568AC0ED}" type="pres">
      <dgm:prSet presAssocID="{A06011BD-0EE4-4614-8DB4-D7A0ED7E5F7F}" presName="sibTrans" presStyleLbl="sibTrans2D1" presStyleIdx="0" presStyleCnt="0"/>
      <dgm:spPr/>
    </dgm:pt>
    <dgm:pt modelId="{72ED63BD-506E-4522-B53A-A5900E7E94F1}" type="pres">
      <dgm:prSet presAssocID="{96ECA15C-1232-4547-A88E-71A245D6573A}" presName="compNode" presStyleCnt="0"/>
      <dgm:spPr/>
    </dgm:pt>
    <dgm:pt modelId="{C9EBB594-AFEA-442A-B14E-3B535CE48D57}" type="pres">
      <dgm:prSet presAssocID="{96ECA15C-1232-4547-A88E-71A245D6573A}" presName="iconBgRect" presStyleLbl="bgShp" presStyleIdx="2" presStyleCnt="3"/>
      <dgm:spPr>
        <a:noFill/>
      </dgm:spPr>
    </dgm:pt>
    <dgm:pt modelId="{E63DFF05-F67B-44FD-8DEA-0E08FFBD34AE}" type="pres">
      <dgm:prSet presAssocID="{96ECA15C-1232-4547-A88E-71A245D65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963591-FA58-4BBB-B0FD-E44C043993D3}" type="pres">
      <dgm:prSet presAssocID="{96ECA15C-1232-4547-A88E-71A245D6573A}" presName="spaceRect" presStyleCnt="0"/>
      <dgm:spPr/>
    </dgm:pt>
    <dgm:pt modelId="{070A8D73-3879-438A-85DE-7EABD842DEA5}" type="pres">
      <dgm:prSet presAssocID="{96ECA15C-1232-4547-A88E-71A245D657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662C08-0990-4FC6-8174-38ED91CB8991}" type="presOf" srcId="{96ECA15C-1232-4547-A88E-71A245D6573A}" destId="{070A8D73-3879-438A-85DE-7EABD842DEA5}" srcOrd="0" destOrd="0" presId="urn:microsoft.com/office/officeart/2018/2/layout/IconCircleList"/>
    <dgm:cxn modelId="{5B98D610-67B8-48C3-B430-34411D6F3BC6}" srcId="{88F821EB-0739-42D2-ADFF-7582E3003FB2}" destId="{96ECA15C-1232-4547-A88E-71A245D6573A}" srcOrd="2" destOrd="0" parTransId="{782B66C3-DB53-4EDD-A57A-59AC2F5EAEAC}" sibTransId="{0ED31FA0-0F5B-4047-82D6-27924E73CCEB}"/>
    <dgm:cxn modelId="{D471B71E-9B58-4101-A505-84D0B6F60FC0}" type="presOf" srcId="{5A2E991C-283B-4853-B21A-A443E334D1FC}" destId="{374226B5-AC5A-43A0-98B4-E3B11E6176DC}" srcOrd="0" destOrd="0" presId="urn:microsoft.com/office/officeart/2018/2/layout/IconCircleList"/>
    <dgm:cxn modelId="{2B973160-76A1-4B7E-8AC7-6ED329D3E975}" type="presOf" srcId="{FE999CCD-3B2D-4440-8F37-DD87B5C1527B}" destId="{57C390F4-DA6E-4AF8-9837-9DFDF34EEDFC}" srcOrd="0" destOrd="0" presId="urn:microsoft.com/office/officeart/2018/2/layout/IconCircleList"/>
    <dgm:cxn modelId="{5AA90D77-E893-4F2A-976F-4ED423F7DB94}" srcId="{88F821EB-0739-42D2-ADFF-7582E3003FB2}" destId="{FE999CCD-3B2D-4440-8F37-DD87B5C1527B}" srcOrd="0" destOrd="0" parTransId="{DFC7019F-1E08-487E-B618-2A54E9E3CA9C}" sibTransId="{5A2E991C-283B-4853-B21A-A443E334D1FC}"/>
    <dgm:cxn modelId="{744111AB-48CC-4421-98BE-0338CC364CEA}" type="presOf" srcId="{A06011BD-0EE4-4614-8DB4-D7A0ED7E5F7F}" destId="{AC96F978-07FC-42FF-B9D8-60DC568AC0ED}" srcOrd="0" destOrd="0" presId="urn:microsoft.com/office/officeart/2018/2/layout/IconCircleList"/>
    <dgm:cxn modelId="{3CC06AB5-EB95-491B-AF03-F943ABF1641C}" srcId="{88F821EB-0739-42D2-ADFF-7582E3003FB2}" destId="{27233575-0A72-4130-AB73-3E9281A1BCC9}" srcOrd="1" destOrd="0" parTransId="{2855294C-784C-400C-AFD1-CBBB661BFB84}" sibTransId="{A06011BD-0EE4-4614-8DB4-D7A0ED7E5F7F}"/>
    <dgm:cxn modelId="{E23A3DC1-4C75-4004-BB55-1FF884DF3EF0}" type="presOf" srcId="{88F821EB-0739-42D2-ADFF-7582E3003FB2}" destId="{18F4D330-F03C-4F28-A201-B4FFE77845D3}" srcOrd="0" destOrd="0" presId="urn:microsoft.com/office/officeart/2018/2/layout/IconCircleList"/>
    <dgm:cxn modelId="{962455D9-5BFA-4847-A04B-A6C7452D32F8}" type="presOf" srcId="{27233575-0A72-4130-AB73-3E9281A1BCC9}" destId="{5F79C1EA-05E8-489D-AC84-E343419B3984}" srcOrd="0" destOrd="0" presId="urn:microsoft.com/office/officeart/2018/2/layout/IconCircleList"/>
    <dgm:cxn modelId="{B0E4CBA9-042F-4F3C-9402-45A222028D00}" type="presParOf" srcId="{18F4D330-F03C-4F28-A201-B4FFE77845D3}" destId="{92AEED61-C8A9-4295-B1B2-A6AF90DB073D}" srcOrd="0" destOrd="0" presId="urn:microsoft.com/office/officeart/2018/2/layout/IconCircleList"/>
    <dgm:cxn modelId="{1C58FF71-DF5A-41F4-816B-DA88D32EA2CB}" type="presParOf" srcId="{92AEED61-C8A9-4295-B1B2-A6AF90DB073D}" destId="{9A2202BC-A3AA-4F2B-A5B7-82C7702FDEC8}" srcOrd="0" destOrd="0" presId="urn:microsoft.com/office/officeart/2018/2/layout/IconCircleList"/>
    <dgm:cxn modelId="{9099D8B6-D3DB-44D0-9660-4CC4BE88BCB0}" type="presParOf" srcId="{9A2202BC-A3AA-4F2B-A5B7-82C7702FDEC8}" destId="{6695D1CA-0085-4F69-A3BE-8519185431EE}" srcOrd="0" destOrd="0" presId="urn:microsoft.com/office/officeart/2018/2/layout/IconCircleList"/>
    <dgm:cxn modelId="{6EA56F5E-8CC5-487B-B0CA-EF2B52B03AE9}" type="presParOf" srcId="{9A2202BC-A3AA-4F2B-A5B7-82C7702FDEC8}" destId="{8BF8DFEC-DD41-40AA-BA65-A298B1A1CA27}" srcOrd="1" destOrd="0" presId="urn:microsoft.com/office/officeart/2018/2/layout/IconCircleList"/>
    <dgm:cxn modelId="{DF94CFBF-D72D-47AB-857B-62C16380839C}" type="presParOf" srcId="{9A2202BC-A3AA-4F2B-A5B7-82C7702FDEC8}" destId="{EA99888D-B935-47C1-B5CD-037BB58FCF60}" srcOrd="2" destOrd="0" presId="urn:microsoft.com/office/officeart/2018/2/layout/IconCircleList"/>
    <dgm:cxn modelId="{9B7C0515-ECD7-4C49-A3DB-AD8F943A3455}" type="presParOf" srcId="{9A2202BC-A3AA-4F2B-A5B7-82C7702FDEC8}" destId="{57C390F4-DA6E-4AF8-9837-9DFDF34EEDFC}" srcOrd="3" destOrd="0" presId="urn:microsoft.com/office/officeart/2018/2/layout/IconCircleList"/>
    <dgm:cxn modelId="{4B4C1D76-580E-46EC-A36A-FCC00B77A739}" type="presParOf" srcId="{92AEED61-C8A9-4295-B1B2-A6AF90DB073D}" destId="{374226B5-AC5A-43A0-98B4-E3B11E6176DC}" srcOrd="1" destOrd="0" presId="urn:microsoft.com/office/officeart/2018/2/layout/IconCircleList"/>
    <dgm:cxn modelId="{4AE2D914-E214-47D8-BB57-C414D6D6E6A5}" type="presParOf" srcId="{92AEED61-C8A9-4295-B1B2-A6AF90DB073D}" destId="{9C19CB94-3FA7-4DA3-A956-BBAF3865BB8F}" srcOrd="2" destOrd="0" presId="urn:microsoft.com/office/officeart/2018/2/layout/IconCircleList"/>
    <dgm:cxn modelId="{D8CD4703-7320-416C-8DD2-FE90279CEC2C}" type="presParOf" srcId="{9C19CB94-3FA7-4DA3-A956-BBAF3865BB8F}" destId="{548F5BA8-1099-4068-84F3-3927B64AA52D}" srcOrd="0" destOrd="0" presId="urn:microsoft.com/office/officeart/2018/2/layout/IconCircleList"/>
    <dgm:cxn modelId="{60D163E4-1475-447C-8F38-D97BCC0BDB59}" type="presParOf" srcId="{9C19CB94-3FA7-4DA3-A956-BBAF3865BB8F}" destId="{CF1F0196-76DB-4201-BE1F-F753FF0AD039}" srcOrd="1" destOrd="0" presId="urn:microsoft.com/office/officeart/2018/2/layout/IconCircleList"/>
    <dgm:cxn modelId="{DA9946A5-B374-4B89-ADCC-6299CAC59EA2}" type="presParOf" srcId="{9C19CB94-3FA7-4DA3-A956-BBAF3865BB8F}" destId="{2469AEC8-E9FA-420A-A1E0-71402415CC9C}" srcOrd="2" destOrd="0" presId="urn:microsoft.com/office/officeart/2018/2/layout/IconCircleList"/>
    <dgm:cxn modelId="{7674A80D-CA48-4D95-9BA0-44C76824D31F}" type="presParOf" srcId="{9C19CB94-3FA7-4DA3-A956-BBAF3865BB8F}" destId="{5F79C1EA-05E8-489D-AC84-E343419B3984}" srcOrd="3" destOrd="0" presId="urn:microsoft.com/office/officeart/2018/2/layout/IconCircleList"/>
    <dgm:cxn modelId="{AEE736EC-96FF-4CCB-910F-92ABB2B6EA47}" type="presParOf" srcId="{92AEED61-C8A9-4295-B1B2-A6AF90DB073D}" destId="{AC96F978-07FC-42FF-B9D8-60DC568AC0ED}" srcOrd="3" destOrd="0" presId="urn:microsoft.com/office/officeart/2018/2/layout/IconCircleList"/>
    <dgm:cxn modelId="{3D6A60B5-1009-4916-AAF5-103E375778C9}" type="presParOf" srcId="{92AEED61-C8A9-4295-B1B2-A6AF90DB073D}" destId="{72ED63BD-506E-4522-B53A-A5900E7E94F1}" srcOrd="4" destOrd="0" presId="urn:microsoft.com/office/officeart/2018/2/layout/IconCircleList"/>
    <dgm:cxn modelId="{456813E9-7B78-4DD2-BF5E-6A59FA775CF9}" type="presParOf" srcId="{72ED63BD-506E-4522-B53A-A5900E7E94F1}" destId="{C9EBB594-AFEA-442A-B14E-3B535CE48D57}" srcOrd="0" destOrd="0" presId="urn:microsoft.com/office/officeart/2018/2/layout/IconCircleList"/>
    <dgm:cxn modelId="{336C80BF-2D54-4714-916E-1A4A9EFDC5F4}" type="presParOf" srcId="{72ED63BD-506E-4522-B53A-A5900E7E94F1}" destId="{E63DFF05-F67B-44FD-8DEA-0E08FFBD34AE}" srcOrd="1" destOrd="0" presId="urn:microsoft.com/office/officeart/2018/2/layout/IconCircleList"/>
    <dgm:cxn modelId="{12AB6C27-ACBA-48FE-8291-DF796E3B6101}" type="presParOf" srcId="{72ED63BD-506E-4522-B53A-A5900E7E94F1}" destId="{25963591-FA58-4BBB-B0FD-E44C043993D3}" srcOrd="2" destOrd="0" presId="urn:microsoft.com/office/officeart/2018/2/layout/IconCircleList"/>
    <dgm:cxn modelId="{438B314F-56F8-408A-A0DA-2FCF81179EB7}" type="presParOf" srcId="{72ED63BD-506E-4522-B53A-A5900E7E94F1}" destId="{070A8D73-3879-438A-85DE-7EABD842DE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5CA7-73D5-436C-BC44-80AA73B2AE8C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ACDC-52FF-4B91-BB48-38DA7759963E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err="1"/>
            <a:t>Talk</a:t>
          </a:r>
          <a:r>
            <a:rPr lang="pt-PT" sz="2300" kern="1200"/>
            <a:t> </a:t>
          </a:r>
          <a:r>
            <a:rPr lang="pt-PT" sz="2300" kern="1200" err="1"/>
            <a:t>listing</a:t>
          </a:r>
          <a:endParaRPr lang="en-US" sz="2300" kern="1200"/>
        </a:p>
      </dsp:txBody>
      <dsp:txXfrm>
        <a:off x="193236" y="1991154"/>
        <a:ext cx="2792789" cy="720000"/>
      </dsp:txXfrm>
    </dsp:sp>
    <dsp:sp modelId="{3D2EFB9E-DE2F-4E48-9A43-0FA3A38EB0BA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6EC02-049C-46E0-8884-A3D83DA289F1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 err="1"/>
            <a:t>Raise</a:t>
          </a:r>
          <a:r>
            <a:rPr lang="pt-PT" sz="2300" kern="1200" dirty="0"/>
            <a:t> </a:t>
          </a:r>
          <a:r>
            <a:rPr lang="pt-PT" sz="2300" kern="1200" dirty="0" err="1"/>
            <a:t>questions</a:t>
          </a:r>
          <a:r>
            <a:rPr lang="pt-PT" sz="2300" kern="1200" dirty="0"/>
            <a:t> </a:t>
          </a:r>
          <a:r>
            <a:rPr lang="pt-PT" sz="2300" kern="1200" dirty="0" err="1"/>
            <a:t>and</a:t>
          </a:r>
          <a:r>
            <a:rPr lang="pt-PT" sz="2300" kern="1200" dirty="0"/>
            <a:t> vote for </a:t>
          </a:r>
          <a:r>
            <a:rPr lang="pt-PT" sz="2300" kern="1200" dirty="0" err="1"/>
            <a:t>the</a:t>
          </a:r>
          <a:r>
            <a:rPr lang="pt-PT" sz="2300" kern="1200" dirty="0"/>
            <a:t> </a:t>
          </a:r>
          <a:r>
            <a:rPr lang="pt-PT" sz="2300" kern="1200" dirty="0" err="1"/>
            <a:t>best</a:t>
          </a:r>
          <a:r>
            <a:rPr lang="pt-PT" sz="2300" kern="1200" dirty="0"/>
            <a:t> </a:t>
          </a:r>
          <a:r>
            <a:rPr lang="pt-PT" sz="2300" kern="1200" dirty="0" err="1"/>
            <a:t>ones</a:t>
          </a:r>
          <a:endParaRPr lang="en-US" sz="2300" kern="1200" dirty="0"/>
        </a:p>
      </dsp:txBody>
      <dsp:txXfrm>
        <a:off x="3474764" y="1991154"/>
        <a:ext cx="2792789" cy="720000"/>
      </dsp:txXfrm>
    </dsp:sp>
    <dsp:sp modelId="{CCC52733-5FF4-4869-96EC-A6661E2FF71A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B2B97-224B-4C06-96C1-1CC2198676EF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 err="1"/>
            <a:t>Answer</a:t>
          </a:r>
          <a:r>
            <a:rPr lang="pt-PT" sz="2300" kern="1200" dirty="0"/>
            <a:t> </a:t>
          </a:r>
          <a:r>
            <a:rPr lang="pt-PT" sz="2300" kern="1200" dirty="0" err="1"/>
            <a:t>other’s</a:t>
          </a:r>
          <a:r>
            <a:rPr lang="pt-PT" sz="2300" kern="1200" dirty="0"/>
            <a:t> </a:t>
          </a:r>
          <a:r>
            <a:rPr lang="pt-PT" sz="2300" kern="1200" dirty="0" err="1"/>
            <a:t>questions</a:t>
          </a:r>
          <a:r>
            <a:rPr lang="pt-PT" sz="2300" kern="1200" dirty="0"/>
            <a:t>!</a:t>
          </a:r>
          <a:endParaRPr lang="en-US" sz="2300" kern="1200" dirty="0"/>
        </a:p>
      </dsp:txBody>
      <dsp:txXfrm>
        <a:off x="6756292" y="1991154"/>
        <a:ext cx="27927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17E27-D6DE-4959-ADBD-0DF82B329736}">
      <dsp:nvSpPr>
        <dsp:cNvPr id="0" name=""/>
        <dsp:cNvSpPr/>
      </dsp:nvSpPr>
      <dsp:spPr>
        <a:xfrm>
          <a:off x="636511" y="369040"/>
          <a:ext cx="1249400" cy="12494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F9282-FD2D-4493-A7BF-089992031BA8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CBC2AE-0DE1-4D41-AFAB-4E43561DAFA0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100" kern="1200" cap="none" baseline="0" err="1"/>
            <a:t>Search</a:t>
          </a:r>
          <a:r>
            <a:rPr lang="pt-PT" sz="2100" kern="1200" cap="none" baseline="0"/>
            <a:t> for </a:t>
          </a:r>
          <a:r>
            <a:rPr lang="pt-PT" sz="2100" kern="1200" cap="none" baseline="0" err="1"/>
            <a:t>talks</a:t>
          </a:r>
          <a:r>
            <a:rPr lang="pt-PT" sz="2100" kern="1200" cap="none" baseline="0"/>
            <a:t> </a:t>
          </a:r>
          <a:r>
            <a:rPr lang="pt-PT" sz="2100" kern="1200" cap="none" baseline="0" err="1"/>
            <a:t>near</a:t>
          </a:r>
          <a:r>
            <a:rPr lang="pt-PT" sz="2100" kern="1200" cap="none" baseline="0"/>
            <a:t> </a:t>
          </a:r>
          <a:r>
            <a:rPr lang="pt-PT" sz="2100" kern="1200" cap="none" baseline="0" err="1"/>
            <a:t>you</a:t>
          </a:r>
          <a:endParaRPr lang="en-US" sz="2100" kern="1200" cap="none" baseline="0"/>
        </a:p>
      </dsp:txBody>
      <dsp:txXfrm>
        <a:off x="237112" y="2007597"/>
        <a:ext cx="2048197" cy="720000"/>
      </dsp:txXfrm>
    </dsp:sp>
    <dsp:sp modelId="{B05B23B2-BA8F-4D6D-811A-7A869CAA9E1E}">
      <dsp:nvSpPr>
        <dsp:cNvPr id="0" name=""/>
        <dsp:cNvSpPr/>
      </dsp:nvSpPr>
      <dsp:spPr>
        <a:xfrm>
          <a:off x="3043143" y="369040"/>
          <a:ext cx="1249400" cy="12494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2AA7F-9622-42EB-B506-CB434D38A15C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E22FFC-A031-4DB8-A783-157CC8C08DF1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100" kern="1200" cap="none" baseline="0"/>
            <a:t>Pin </a:t>
          </a:r>
          <a:r>
            <a:rPr lang="pt-PT" sz="2100" kern="1200" cap="none" baseline="0" err="1"/>
            <a:t>the</a:t>
          </a:r>
          <a:r>
            <a:rPr lang="pt-PT" sz="2100" kern="1200" cap="none" baseline="0"/>
            <a:t> </a:t>
          </a:r>
          <a:r>
            <a:rPr lang="pt-PT" sz="2100" kern="1200" cap="none" baseline="0" err="1"/>
            <a:t>best</a:t>
          </a:r>
          <a:r>
            <a:rPr lang="pt-PT" sz="2100" kern="1200" cap="none" baseline="0"/>
            <a:t> </a:t>
          </a:r>
          <a:r>
            <a:rPr lang="pt-PT" sz="2100" kern="1200" cap="none" baseline="0" err="1"/>
            <a:t>answers</a:t>
          </a:r>
          <a:endParaRPr lang="en-US" sz="2100" kern="1200" cap="none" baseline="0"/>
        </a:p>
      </dsp:txBody>
      <dsp:txXfrm>
        <a:off x="2643744" y="2007597"/>
        <a:ext cx="2048197" cy="720000"/>
      </dsp:txXfrm>
    </dsp:sp>
    <dsp:sp modelId="{403134E1-E3DC-4F35-941C-CE63FF45130E}">
      <dsp:nvSpPr>
        <dsp:cNvPr id="0" name=""/>
        <dsp:cNvSpPr/>
      </dsp:nvSpPr>
      <dsp:spPr>
        <a:xfrm>
          <a:off x="5449775" y="369040"/>
          <a:ext cx="1249400" cy="12494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80523-B091-47BF-9B13-A2181C0CAC7F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476600-4902-48B8-AD17-C0B8EA06031C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baseline="0" dirty="0"/>
            <a:t>Mark the question as answer</a:t>
          </a:r>
        </a:p>
      </dsp:txBody>
      <dsp:txXfrm>
        <a:off x="5050376" y="2007597"/>
        <a:ext cx="2048197" cy="720000"/>
      </dsp:txXfrm>
    </dsp:sp>
    <dsp:sp modelId="{4A76D86E-4A52-40EB-AF7C-6962F8F6D552}">
      <dsp:nvSpPr>
        <dsp:cNvPr id="0" name=""/>
        <dsp:cNvSpPr/>
      </dsp:nvSpPr>
      <dsp:spPr>
        <a:xfrm>
          <a:off x="7856407" y="369040"/>
          <a:ext cx="1249400" cy="12494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577E9-B7DB-4A26-B01F-2FE83AB68F50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988211-2F47-4687-869C-774E9A930003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cap="none" baseline="0" dirty="0"/>
            <a:t>Edit / Delete your comments</a:t>
          </a:r>
        </a:p>
      </dsp:txBody>
      <dsp:txXfrm>
        <a:off x="7457008" y="2007597"/>
        <a:ext cx="20481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85B1-253B-4405-A4EC-EFD54E97C899}">
      <dsp:nvSpPr>
        <dsp:cNvPr id="0" name=""/>
        <dsp:cNvSpPr/>
      </dsp:nvSpPr>
      <dsp:spPr>
        <a:xfrm>
          <a:off x="1664782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1341B-F0C2-4C9A-92CE-B1103D898775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Dark mode </a:t>
          </a:r>
          <a:endParaRPr lang="en-US" sz="2500" kern="1200"/>
        </a:p>
      </dsp:txBody>
      <dsp:txXfrm>
        <a:off x="1129453" y="1589368"/>
        <a:ext cx="1946652" cy="720000"/>
      </dsp:txXfrm>
    </dsp:sp>
    <dsp:sp modelId="{2C93FADB-2C34-4821-92C2-9778D8C26CC0}">
      <dsp:nvSpPr>
        <dsp:cNvPr id="0" name=""/>
        <dsp:cNvSpPr/>
      </dsp:nvSpPr>
      <dsp:spPr>
        <a:xfrm>
          <a:off x="3952098" y="407050"/>
          <a:ext cx="875993" cy="875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56AC9-2D93-48B3-88A7-BD25FD9A873C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Markdown</a:t>
          </a:r>
          <a:r>
            <a:rPr lang="pt-PT" sz="2500" kern="1200" dirty="0"/>
            <a:t> </a:t>
          </a:r>
          <a:r>
            <a:rPr lang="pt-PT" sz="2500" kern="1200" dirty="0" err="1"/>
            <a:t>support</a:t>
          </a:r>
          <a:endParaRPr lang="en-US" sz="2500" kern="1200" dirty="0"/>
        </a:p>
      </dsp:txBody>
      <dsp:txXfrm>
        <a:off x="3416769" y="1589368"/>
        <a:ext cx="1946652" cy="720000"/>
      </dsp:txXfrm>
    </dsp:sp>
    <dsp:sp modelId="{7B338160-5462-41EB-B93F-15111CBC778B}">
      <dsp:nvSpPr>
        <dsp:cNvPr id="0" name=""/>
        <dsp:cNvSpPr/>
      </dsp:nvSpPr>
      <dsp:spPr>
        <a:xfrm>
          <a:off x="1664782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A719-DA58-44CA-9708-770A9E49C94F}">
      <dsp:nvSpPr>
        <dsp:cNvPr id="0" name=""/>
        <dsp:cNvSpPr/>
      </dsp:nvSpPr>
      <dsp:spPr>
        <a:xfrm>
          <a:off x="1129453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Auto </a:t>
          </a:r>
          <a:r>
            <a:rPr lang="pt-PT" sz="2500" kern="1200" dirty="0" err="1"/>
            <a:t>sign</a:t>
          </a:r>
          <a:r>
            <a:rPr lang="pt-PT" sz="2500" kern="1200" dirty="0"/>
            <a:t>-in</a:t>
          </a:r>
          <a:endParaRPr lang="en-US" sz="2500" kern="1200" dirty="0"/>
        </a:p>
      </dsp:txBody>
      <dsp:txXfrm>
        <a:off x="1129453" y="3978349"/>
        <a:ext cx="1946652" cy="720000"/>
      </dsp:txXfrm>
    </dsp:sp>
    <dsp:sp modelId="{03461048-AD08-4E92-8460-48399EE9FB32}">
      <dsp:nvSpPr>
        <dsp:cNvPr id="0" name=""/>
        <dsp:cNvSpPr/>
      </dsp:nvSpPr>
      <dsp:spPr>
        <a:xfrm>
          <a:off x="3952098" y="2796031"/>
          <a:ext cx="875993" cy="875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7D49-6182-4D52-B16C-93635C065E38}">
      <dsp:nvSpPr>
        <dsp:cNvPr id="0" name=""/>
        <dsp:cNvSpPr/>
      </dsp:nvSpPr>
      <dsp:spPr>
        <a:xfrm>
          <a:off x="3416769" y="3978349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Swipe</a:t>
          </a:r>
          <a:r>
            <a:rPr lang="pt-PT" sz="2500" kern="1200" dirty="0"/>
            <a:t> to </a:t>
          </a:r>
          <a:r>
            <a:rPr lang="pt-PT" sz="2500" kern="1200" dirty="0" err="1"/>
            <a:t>refresh</a:t>
          </a:r>
          <a:endParaRPr lang="en-US" sz="2500" kern="1200" dirty="0"/>
        </a:p>
      </dsp:txBody>
      <dsp:txXfrm>
        <a:off x="3416769" y="3978349"/>
        <a:ext cx="194665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D1CA-0085-4F69-A3BE-8519185431EE}">
      <dsp:nvSpPr>
        <dsp:cNvPr id="0" name=""/>
        <dsp:cNvSpPr/>
      </dsp:nvSpPr>
      <dsp:spPr>
        <a:xfrm>
          <a:off x="234749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8DFEC-DD41-40AA-BA65-A298B1A1CA27}">
      <dsp:nvSpPr>
        <dsp:cNvPr id="0" name=""/>
        <dsp:cNvSpPr/>
      </dsp:nvSpPr>
      <dsp:spPr>
        <a:xfrm>
          <a:off x="403554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390F4-DA6E-4AF8-9837-9DFDF34EEDFC}">
      <dsp:nvSpPr>
        <dsp:cNvPr id="0" name=""/>
        <dsp:cNvSpPr/>
      </dsp:nvSpPr>
      <dsp:spPr>
        <a:xfrm>
          <a:off x="1210835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Edit account information</a:t>
          </a:r>
        </a:p>
      </dsp:txBody>
      <dsp:txXfrm>
        <a:off x="1210835" y="1146401"/>
        <a:ext cx="1894755" cy="803835"/>
      </dsp:txXfrm>
    </dsp:sp>
    <dsp:sp modelId="{548F5BA8-1099-4068-84F3-3927B64AA52D}">
      <dsp:nvSpPr>
        <dsp:cNvPr id="0" name=""/>
        <dsp:cNvSpPr/>
      </dsp:nvSpPr>
      <dsp:spPr>
        <a:xfrm>
          <a:off x="3435738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0196-76DB-4201-BE1F-F753FF0AD039}">
      <dsp:nvSpPr>
        <dsp:cNvPr id="0" name=""/>
        <dsp:cNvSpPr/>
      </dsp:nvSpPr>
      <dsp:spPr>
        <a:xfrm>
          <a:off x="3604543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9C1EA-05E8-489D-AC84-E343419B3984}">
      <dsp:nvSpPr>
        <dsp:cNvPr id="0" name=""/>
        <dsp:cNvSpPr/>
      </dsp:nvSpPr>
      <dsp:spPr>
        <a:xfrm>
          <a:off x="4411824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Choose your own bios</a:t>
          </a:r>
        </a:p>
      </dsp:txBody>
      <dsp:txXfrm>
        <a:off x="4411824" y="1146401"/>
        <a:ext cx="1894755" cy="803835"/>
      </dsp:txXfrm>
    </dsp:sp>
    <dsp:sp modelId="{C9EBB594-AFEA-442A-B14E-3B535CE48D57}">
      <dsp:nvSpPr>
        <dsp:cNvPr id="0" name=""/>
        <dsp:cNvSpPr/>
      </dsp:nvSpPr>
      <dsp:spPr>
        <a:xfrm>
          <a:off x="6636727" y="1146401"/>
          <a:ext cx="803835" cy="80383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DFF05-F67B-44FD-8DEA-0E08FFBD34AE}">
      <dsp:nvSpPr>
        <dsp:cNvPr id="0" name=""/>
        <dsp:cNvSpPr/>
      </dsp:nvSpPr>
      <dsp:spPr>
        <a:xfrm>
          <a:off x="6805533" y="1315206"/>
          <a:ext cx="466224" cy="466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A8D73-3879-438A-85DE-7EABD842DEA5}">
      <dsp:nvSpPr>
        <dsp:cNvPr id="0" name=""/>
        <dsp:cNvSpPr/>
      </dsp:nvSpPr>
      <dsp:spPr>
        <a:xfrm>
          <a:off x="7612813" y="1146401"/>
          <a:ext cx="1894755" cy="80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 your comments</a:t>
          </a:r>
        </a:p>
      </dsp:txBody>
      <dsp:txXfrm>
        <a:off x="7612813" y="1146401"/>
        <a:ext cx="1894755" cy="80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4231-9B2E-4689-8C2D-3D64019BFF03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27AB-6EB0-49A3-90CE-927644F1B1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6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839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host-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simple. Users post relevant questions and the audience can vote and reply. The talk's host may answer the most popular ones.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77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50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 Lista de </a:t>
            </a:r>
            <a:r>
              <a:rPr lang="pt-PT" dirty="0" err="1"/>
              <a:t>talks</a:t>
            </a:r>
            <a:endParaRPr lang="pt-PT" dirty="0"/>
          </a:p>
          <a:p>
            <a:r>
              <a:rPr lang="pt-PT" dirty="0"/>
              <a:t>- Em cada </a:t>
            </a:r>
            <a:r>
              <a:rPr lang="pt-PT" dirty="0" err="1"/>
              <a:t>talk</a:t>
            </a:r>
            <a:r>
              <a:rPr lang="pt-PT" dirty="0"/>
              <a:t> todos podem criar perguntas</a:t>
            </a:r>
          </a:p>
          <a:p>
            <a:pPr marL="171450" indent="-171450">
              <a:buFontTx/>
              <a:buChar char="-"/>
            </a:pPr>
            <a:r>
              <a:rPr lang="pt-PT" dirty="0"/>
              <a:t>Utilizadores podem votar em perguntas e responder se quiser</a:t>
            </a:r>
          </a:p>
          <a:p>
            <a:pPr marL="171450" indent="-171450">
              <a:buFontTx/>
              <a:buChar char="-"/>
            </a:pPr>
            <a:r>
              <a:rPr lang="pt-PT" dirty="0"/>
              <a:t>Perguntas </a:t>
            </a:r>
            <a:r>
              <a:rPr lang="pt-PT" dirty="0" err="1"/>
              <a:t>sao</a:t>
            </a:r>
            <a:r>
              <a:rPr lang="pt-PT" dirty="0"/>
              <a:t> ordenadas por número de votos p/ </a:t>
            </a:r>
            <a:r>
              <a:rPr lang="pt-PT" dirty="0" err="1"/>
              <a:t>hosts</a:t>
            </a:r>
            <a:r>
              <a:rPr lang="pt-PT" dirty="0"/>
              <a:t> escolherem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70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Users</a:t>
            </a:r>
            <a:r>
              <a:rPr lang="pt-PT" dirty="0"/>
              <a:t> podem marcar respostas às suas perguntas como melhores, ficando </a:t>
            </a:r>
            <a:r>
              <a:rPr lang="pt-PT" dirty="0" err="1"/>
              <a:t>pinned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Users</a:t>
            </a:r>
            <a:r>
              <a:rPr lang="pt-PT" dirty="0"/>
              <a:t> e </a:t>
            </a:r>
            <a:r>
              <a:rPr lang="pt-PT" dirty="0" err="1"/>
              <a:t>hosts</a:t>
            </a:r>
            <a:r>
              <a:rPr lang="pt-PT" dirty="0"/>
              <a:t> podem marcar perguntas como respondidas</a:t>
            </a:r>
          </a:p>
          <a:p>
            <a:r>
              <a:rPr lang="pt-PT" dirty="0"/>
              <a:t>-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: Por sala e por nome de </a:t>
            </a:r>
            <a:r>
              <a:rPr lang="pt-PT" dirty="0" err="1"/>
              <a:t>talk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2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820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WE WANT TO PROVIDE YOU WITH THE BEST USER EXPERIENCE ON THE MARKET</a:t>
            </a:r>
          </a:p>
          <a:p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 </a:t>
            </a:r>
          </a:p>
          <a:p>
            <a:r>
              <a:rPr lang="pt-PT" dirty="0"/>
              <a:t>Cool </a:t>
            </a:r>
            <a:r>
              <a:rPr lang="pt-PT" dirty="0" err="1"/>
              <a:t>animations</a:t>
            </a:r>
            <a:endParaRPr lang="pt-PT" dirty="0"/>
          </a:p>
          <a:p>
            <a:r>
              <a:rPr lang="pt-PT" dirty="0" err="1"/>
              <a:t>Clean</a:t>
            </a:r>
            <a:r>
              <a:rPr lang="pt-PT" dirty="0"/>
              <a:t> design (é costume as empresas acharem-se as melhores)</a:t>
            </a:r>
          </a:p>
          <a:p>
            <a:r>
              <a:rPr lang="pt-PT" dirty="0" err="1"/>
              <a:t>Realtime</a:t>
            </a:r>
            <a:r>
              <a:rPr lang="pt-PT" dirty="0"/>
              <a:t> </a:t>
            </a:r>
            <a:r>
              <a:rPr lang="pt-PT" dirty="0" err="1"/>
              <a:t>refresh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043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account info</a:t>
            </a:r>
          </a:p>
          <a:p>
            <a:r>
              <a:rPr lang="en-US" dirty="0"/>
              <a:t>Edit display name, bios, </a:t>
            </a:r>
            <a:r>
              <a:rPr lang="en-US" dirty="0" err="1"/>
              <a:t>pfp</a:t>
            </a:r>
            <a:endParaRPr lang="en-US" dirty="0"/>
          </a:p>
          <a:p>
            <a:r>
              <a:rPr lang="en-US" dirty="0"/>
              <a:t>Ver </a:t>
            </a:r>
            <a:r>
              <a:rPr lang="en-US" dirty="0" err="1"/>
              <a:t>perguntas</a:t>
            </a:r>
            <a:r>
              <a:rPr lang="en-US" dirty="0"/>
              <a:t> / </a:t>
            </a:r>
            <a:r>
              <a:rPr lang="en-US" dirty="0" err="1"/>
              <a:t>respostas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727AB-6EB0-49A3-90CE-927644F1B1A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467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46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57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97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0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4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699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099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823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2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85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41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0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66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40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9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0E55E4-FF41-4EEB-857A-6ED74A2E8524}" type="datetimeFigureOut">
              <a:rPr lang="pt-PT" smtClean="0"/>
              <a:t>03/12/2019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EC0789-365A-45FA-B21B-1F981CD1F6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0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3619E-1C0B-40C5-858B-8E5AD099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Askkit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F00EA2-5D91-4700-98B5-ADA67D8D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Ask</a:t>
            </a:r>
            <a:r>
              <a:rPr lang="pt-PT" dirty="0"/>
              <a:t> </a:t>
            </a:r>
            <a:r>
              <a:rPr lang="pt-PT" dirty="0" err="1"/>
              <a:t>away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314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A842-39B1-4136-853C-03973640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B4C87F-DAEF-4841-8C8C-27DA5FF6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Making host-</a:t>
            </a:r>
            <a:r>
              <a:rPr lang="en-US" dirty="0" err="1"/>
              <a:t>atendee</a:t>
            </a:r>
            <a:r>
              <a:rPr lang="en-US" dirty="0"/>
              <a:t> interaction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/>
              <a:t>Core features</a:t>
            </a:r>
            <a:br>
              <a:rPr lang="pt-PT"/>
            </a:br>
            <a:endParaRPr lang="pt-PT"/>
          </a:p>
        </p:txBody>
      </p:sp>
      <p:graphicFrame>
        <p:nvGraphicFramePr>
          <p:cNvPr id="25" name="Marcador de Posição de Conteúdo 2">
            <a:extLst>
              <a:ext uri="{FF2B5EF4-FFF2-40B4-BE49-F238E27FC236}">
                <a16:creationId xmlns:a16="http://schemas.microsoft.com/office/drawing/2014/main" id="{1BE543F8-8B28-49F0-A0C0-E5E14967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78847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39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F050-D06B-4BB7-A90A-9B1C611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/>
              <a:t>Core features</a:t>
            </a:r>
            <a:br>
              <a:rPr lang="pt-PT"/>
            </a:br>
            <a:endParaRPr lang="pt-P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45A85D-FC1A-48AE-9F3B-ABEA34DF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6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AF4385-125D-4E81-B57D-1CAC94F5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C3871A-1F9E-46C4-B061-8E7A6CCE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D8594-AE54-4B76-9C59-CA872F1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9B63375A-13FB-43A6-AE0E-39F69718A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868363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460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A6ACAC8-5511-4BBF-ABBE-9B5DBAD1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150AD2E-8A17-4101-9DE5-B5E1EA12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8A244C5-EEBD-4829-A281-19998181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5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D70CC-F5BD-4062-8557-902CA15E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417F8A-8DAD-4415-9533-4FBBD227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295285-582E-4203-AE36-DCBAADE02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7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63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25EF01-1EFF-4C53-8ADA-9346C101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The</a:t>
            </a:r>
            <a:r>
              <a:rPr lang="pt-PT" dirty="0">
                <a:solidFill>
                  <a:srgbClr val="FFFFFF"/>
                </a:solidFill>
              </a:rPr>
              <a:t> </a:t>
            </a:r>
            <a:r>
              <a:rPr lang="pt-PT" dirty="0" err="1">
                <a:solidFill>
                  <a:srgbClr val="FFFFFF"/>
                </a:solidFill>
              </a:rPr>
              <a:t>best</a:t>
            </a:r>
            <a:r>
              <a:rPr lang="pt-PT" dirty="0">
                <a:solidFill>
                  <a:srgbClr val="FFFFFF"/>
                </a:solidFill>
              </a:rPr>
              <a:t> UX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F7C6CAA-4AFD-4BC2-B2E2-3B15D867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8505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4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721F3-8880-4C02-89F4-F323767F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/>
              <a:t>Customizable Profile</a:t>
            </a:r>
            <a:endParaRPr lang="pt-PT"/>
          </a:p>
        </p:txBody>
      </p:sp>
      <p:graphicFrame>
        <p:nvGraphicFramePr>
          <p:cNvPr id="51" name="Marcador de Posição de Conteúdo 2">
            <a:extLst>
              <a:ext uri="{FF2B5EF4-FFF2-40B4-BE49-F238E27FC236}">
                <a16:creationId xmlns:a16="http://schemas.microsoft.com/office/drawing/2014/main" id="{DD45F36A-A07C-4B7E-9CC8-EC91E3C38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0150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030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251</Words>
  <Application>Microsoft Office PowerPoint</Application>
  <PresentationFormat>Ecrã Panorâmico</PresentationFormat>
  <Paragraphs>53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Paralaxe</vt:lpstr>
      <vt:lpstr>Askkit</vt:lpstr>
      <vt:lpstr>Vision</vt:lpstr>
      <vt:lpstr>Core features </vt:lpstr>
      <vt:lpstr>Core features </vt:lpstr>
      <vt:lpstr>Other features</vt:lpstr>
      <vt:lpstr>Apresentação do PowerPoint</vt:lpstr>
      <vt:lpstr>Apresentação do PowerPoint</vt:lpstr>
      <vt:lpstr>The best UX </vt:lpstr>
      <vt:lpstr>Customizable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Askkit</dc:title>
  <dc:creator>Moas</dc:creator>
  <cp:lastModifiedBy>Moas</cp:lastModifiedBy>
  <cp:revision>4</cp:revision>
  <dcterms:created xsi:type="dcterms:W3CDTF">2019-12-03T13:28:05Z</dcterms:created>
  <dcterms:modified xsi:type="dcterms:W3CDTF">2019-12-03T14:21:47Z</dcterms:modified>
</cp:coreProperties>
</file>