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handoutMasterIdLst>
    <p:handoutMasterId r:id="rId21"/>
  </p:handoutMasterIdLst>
  <p:sldIdLst>
    <p:sldId id="264" r:id="rId2"/>
    <p:sldId id="294" r:id="rId3"/>
    <p:sldId id="296" r:id="rId4"/>
    <p:sldId id="298" r:id="rId5"/>
    <p:sldId id="297" r:id="rId6"/>
    <p:sldId id="299" r:id="rId7"/>
    <p:sldId id="313" r:id="rId8"/>
    <p:sldId id="303" r:id="rId9"/>
    <p:sldId id="304" r:id="rId10"/>
    <p:sldId id="305" r:id="rId11"/>
    <p:sldId id="315" r:id="rId12"/>
    <p:sldId id="316" r:id="rId13"/>
    <p:sldId id="318" r:id="rId14"/>
    <p:sldId id="310" r:id="rId15"/>
    <p:sldId id="320" r:id="rId16"/>
    <p:sldId id="323" r:id="rId17"/>
    <p:sldId id="321" r:id="rId18"/>
    <p:sldId id="32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1E9D5-8E3C-447D-83CC-F01509AAAD8A}" v="2" dt="2023-04-21T19:11:43.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32" d="100"/>
          <a:sy n="32" d="100"/>
        </p:scale>
        <p:origin x="10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lugu bharadwaj" userId="1339721a2fd9a07e" providerId="LiveId" clId="{9291E9D5-8E3C-447D-83CC-F01509AAAD8A}"/>
    <pc:docChg chg="custSel modSld">
      <pc:chgData name="telugu bharadwaj" userId="1339721a2fd9a07e" providerId="LiveId" clId="{9291E9D5-8E3C-447D-83CC-F01509AAAD8A}" dt="2023-04-25T18:07:49.122" v="297" actId="1076"/>
      <pc:docMkLst>
        <pc:docMk/>
      </pc:docMkLst>
      <pc:sldChg chg="modSp mod">
        <pc:chgData name="telugu bharadwaj" userId="1339721a2fd9a07e" providerId="LiveId" clId="{9291E9D5-8E3C-447D-83CC-F01509AAAD8A}" dt="2023-04-25T18:07:49.122" v="297" actId="1076"/>
        <pc:sldMkLst>
          <pc:docMk/>
          <pc:sldMk cId="3153328426" sldId="297"/>
        </pc:sldMkLst>
        <pc:spChg chg="mod">
          <ac:chgData name="telugu bharadwaj" userId="1339721a2fd9a07e" providerId="LiveId" clId="{9291E9D5-8E3C-447D-83CC-F01509AAAD8A}" dt="2023-04-25T18:07:49.122" v="297" actId="1076"/>
          <ac:spMkLst>
            <pc:docMk/>
            <pc:sldMk cId="3153328426" sldId="297"/>
            <ac:spMk id="2" creationId="{6A113FF9-D6A5-7361-A2EC-ECACDF76E7C7}"/>
          </ac:spMkLst>
        </pc:spChg>
      </pc:sldChg>
      <pc:sldChg chg="modSp mod">
        <pc:chgData name="telugu bharadwaj" userId="1339721a2fd9a07e" providerId="LiveId" clId="{9291E9D5-8E3C-447D-83CC-F01509AAAD8A}" dt="2023-04-21T19:07:43.271" v="208" actId="120"/>
        <pc:sldMkLst>
          <pc:docMk/>
          <pc:sldMk cId="4056770710" sldId="310"/>
        </pc:sldMkLst>
        <pc:spChg chg="mod">
          <ac:chgData name="telugu bharadwaj" userId="1339721a2fd9a07e" providerId="LiveId" clId="{9291E9D5-8E3C-447D-83CC-F01509AAAD8A}" dt="2023-04-21T19:07:43.271" v="208" actId="120"/>
          <ac:spMkLst>
            <pc:docMk/>
            <pc:sldMk cId="4056770710" sldId="310"/>
            <ac:spMk id="3" creationId="{097BFA10-E0A0-D551-2BF0-4F224E92F464}"/>
          </ac:spMkLst>
        </pc:spChg>
      </pc:sldChg>
      <pc:sldChg chg="addSp delSp modSp mod">
        <pc:chgData name="telugu bharadwaj" userId="1339721a2fd9a07e" providerId="LiveId" clId="{9291E9D5-8E3C-447D-83CC-F01509AAAD8A}" dt="2023-04-23T09:28:38.560" v="296" actId="1076"/>
        <pc:sldMkLst>
          <pc:docMk/>
          <pc:sldMk cId="1926595831" sldId="318"/>
        </pc:sldMkLst>
        <pc:picChg chg="del">
          <ac:chgData name="telugu bharadwaj" userId="1339721a2fd9a07e" providerId="LiveId" clId="{9291E9D5-8E3C-447D-83CC-F01509AAAD8A}" dt="2023-04-23T09:28:33.345" v="292" actId="478"/>
          <ac:picMkLst>
            <pc:docMk/>
            <pc:sldMk cId="1926595831" sldId="318"/>
            <ac:picMk id="3" creationId="{A6104DE9-46CF-0E26-3F3E-6AF1CE9941EA}"/>
          </ac:picMkLst>
        </pc:picChg>
        <pc:picChg chg="add mod">
          <ac:chgData name="telugu bharadwaj" userId="1339721a2fd9a07e" providerId="LiveId" clId="{9291E9D5-8E3C-447D-83CC-F01509AAAD8A}" dt="2023-04-23T09:28:38.560" v="296" actId="1076"/>
          <ac:picMkLst>
            <pc:docMk/>
            <pc:sldMk cId="1926595831" sldId="318"/>
            <ac:picMk id="7" creationId="{4ACBF164-982D-699F-3121-815F982D77C0}"/>
          </ac:picMkLst>
        </pc:picChg>
      </pc:sldChg>
      <pc:sldChg chg="addSp delSp modSp mod">
        <pc:chgData name="telugu bharadwaj" userId="1339721a2fd9a07e" providerId="LiveId" clId="{9291E9D5-8E3C-447D-83CC-F01509AAAD8A}" dt="2023-04-21T19:12:28.851" v="291" actId="14100"/>
        <pc:sldMkLst>
          <pc:docMk/>
          <pc:sldMk cId="550585571" sldId="320"/>
        </pc:sldMkLst>
        <pc:spChg chg="del mod">
          <ac:chgData name="telugu bharadwaj" userId="1339721a2fd9a07e" providerId="LiveId" clId="{9291E9D5-8E3C-447D-83CC-F01509AAAD8A}" dt="2023-04-21T19:08:03.876" v="213" actId="478"/>
          <ac:spMkLst>
            <pc:docMk/>
            <pc:sldMk cId="550585571" sldId="320"/>
            <ac:spMk id="2" creationId="{60174C42-887B-316B-2E08-389883219E9F}"/>
          </ac:spMkLst>
        </pc:spChg>
        <pc:spChg chg="del">
          <ac:chgData name="telugu bharadwaj" userId="1339721a2fd9a07e" providerId="LiveId" clId="{9291E9D5-8E3C-447D-83CC-F01509AAAD8A}" dt="2023-04-21T19:08:05.779" v="214" actId="478"/>
          <ac:spMkLst>
            <pc:docMk/>
            <pc:sldMk cId="550585571" sldId="320"/>
            <ac:spMk id="3" creationId="{7DAB14E8-409C-5ED9-AB8D-C3FDCF06A1E6}"/>
          </ac:spMkLst>
        </pc:spChg>
        <pc:spChg chg="add mod">
          <ac:chgData name="telugu bharadwaj" userId="1339721a2fd9a07e" providerId="LiveId" clId="{9291E9D5-8E3C-447D-83CC-F01509AAAD8A}" dt="2023-04-21T19:12:19.350" v="289" actId="1076"/>
          <ac:spMkLst>
            <pc:docMk/>
            <pc:sldMk cId="550585571" sldId="320"/>
            <ac:spMk id="15" creationId="{0DA330F8-F005-6CE6-5F47-B014D40369F4}"/>
          </ac:spMkLst>
        </pc:spChg>
        <pc:spChg chg="add mod">
          <ac:chgData name="telugu bharadwaj" userId="1339721a2fd9a07e" providerId="LiveId" clId="{9291E9D5-8E3C-447D-83CC-F01509AAAD8A}" dt="2023-04-21T19:12:16.069" v="288" actId="1076"/>
          <ac:spMkLst>
            <pc:docMk/>
            <pc:sldMk cId="550585571" sldId="320"/>
            <ac:spMk id="16" creationId="{9CD5CB8A-70D8-5AB1-92C5-E5046595B77D}"/>
          </ac:spMkLst>
        </pc:spChg>
        <pc:picChg chg="add mod">
          <ac:chgData name="telugu bharadwaj" userId="1339721a2fd9a07e" providerId="LiveId" clId="{9291E9D5-8E3C-447D-83CC-F01509AAAD8A}" dt="2023-04-21T19:09:00.489" v="216" actId="1076"/>
          <ac:picMkLst>
            <pc:docMk/>
            <pc:sldMk cId="550585571" sldId="320"/>
            <ac:picMk id="7" creationId="{2F56D8E6-8C4E-12AA-FBD2-4518FA4E0E7C}"/>
          </ac:picMkLst>
        </pc:picChg>
        <pc:picChg chg="add mod">
          <ac:chgData name="telugu bharadwaj" userId="1339721a2fd9a07e" providerId="LiveId" clId="{9291E9D5-8E3C-447D-83CC-F01509AAAD8A}" dt="2023-04-21T19:12:24.242" v="290" actId="14100"/>
          <ac:picMkLst>
            <pc:docMk/>
            <pc:sldMk cId="550585571" sldId="320"/>
            <ac:picMk id="9" creationId="{B4C27B57-9358-AC67-3BC1-051D5D7A7B9A}"/>
          </ac:picMkLst>
        </pc:picChg>
        <pc:picChg chg="add mod">
          <ac:chgData name="telugu bharadwaj" userId="1339721a2fd9a07e" providerId="LiveId" clId="{9291E9D5-8E3C-447D-83CC-F01509AAAD8A}" dt="2023-04-21T19:10:22.450" v="225" actId="1076"/>
          <ac:picMkLst>
            <pc:docMk/>
            <pc:sldMk cId="550585571" sldId="320"/>
            <ac:picMk id="11" creationId="{40B45941-3FC8-1EDA-671A-DCA8ADEE310C}"/>
          </ac:picMkLst>
        </pc:picChg>
        <pc:picChg chg="add mod">
          <ac:chgData name="telugu bharadwaj" userId="1339721a2fd9a07e" providerId="LiveId" clId="{9291E9D5-8E3C-447D-83CC-F01509AAAD8A}" dt="2023-04-21T19:12:28.851" v="291" actId="14100"/>
          <ac:picMkLst>
            <pc:docMk/>
            <pc:sldMk cId="550585571" sldId="320"/>
            <ac:picMk id="13" creationId="{DDA8F6E0-6CDA-D737-57CE-E6935E3CAAD7}"/>
          </ac:picMkLst>
        </pc:picChg>
        <pc:picChg chg="del">
          <ac:chgData name="telugu bharadwaj" userId="1339721a2fd9a07e" providerId="LiveId" clId="{9291E9D5-8E3C-447D-83CC-F01509AAAD8A}" dt="2023-04-21T19:07:59.798" v="209" actId="478"/>
          <ac:picMkLst>
            <pc:docMk/>
            <pc:sldMk cId="550585571" sldId="320"/>
            <ac:picMk id="14" creationId="{C4EA1A29-CCD3-30C1-92E3-07620A676207}"/>
          </ac:picMkLst>
        </pc:picChg>
        <pc:picChg chg="del">
          <ac:chgData name="telugu bharadwaj" userId="1339721a2fd9a07e" providerId="LiveId" clId="{9291E9D5-8E3C-447D-83CC-F01509AAAD8A}" dt="2023-04-21T19:08:00.695" v="210" actId="478"/>
          <ac:picMkLst>
            <pc:docMk/>
            <pc:sldMk cId="550585571" sldId="320"/>
            <ac:picMk id="18" creationId="{BE1DD64A-3BFC-6185-9668-A1483F6EC67E}"/>
          </ac:picMkLst>
        </pc:picChg>
        <pc:picChg chg="del">
          <ac:chgData name="telugu bharadwaj" userId="1339721a2fd9a07e" providerId="LiveId" clId="{9291E9D5-8E3C-447D-83CC-F01509AAAD8A}" dt="2023-04-21T19:08:01.240" v="211" actId="478"/>
          <ac:picMkLst>
            <pc:docMk/>
            <pc:sldMk cId="550585571" sldId="320"/>
            <ac:picMk id="20" creationId="{DABCEAAF-7F53-A1A4-7B51-352AE0D935EB}"/>
          </ac:picMkLst>
        </pc:picChg>
      </pc:sldChg>
    </pc:docChg>
  </pc:docChgLst>
  <pc:docChgLst>
    <pc:chgData name="telugu bharadwaj" userId="1339721a2fd9a07e" providerId="LiveId" clId="{7E40B3CD-9715-4C45-B35D-453A155E125D}"/>
    <pc:docChg chg="modSld">
      <pc:chgData name="telugu bharadwaj" userId="1339721a2fd9a07e" providerId="LiveId" clId="{7E40B3CD-9715-4C45-B35D-453A155E125D}" dt="2023-04-03T10:54:26.435" v="7" actId="20577"/>
      <pc:docMkLst>
        <pc:docMk/>
      </pc:docMkLst>
      <pc:sldChg chg="modSp mod">
        <pc:chgData name="telugu bharadwaj" userId="1339721a2fd9a07e" providerId="LiveId" clId="{7E40B3CD-9715-4C45-B35D-453A155E125D}" dt="2023-04-03T10:54:26.435" v="7" actId="20577"/>
        <pc:sldMkLst>
          <pc:docMk/>
          <pc:sldMk cId="2533886310" sldId="294"/>
        </pc:sldMkLst>
        <pc:spChg chg="mod">
          <ac:chgData name="telugu bharadwaj" userId="1339721a2fd9a07e" providerId="LiveId" clId="{7E40B3CD-9715-4C45-B35D-453A155E125D}" dt="2023-04-03T10:54:26.435" v="7" actId="20577"/>
          <ac:spMkLst>
            <pc:docMk/>
            <pc:sldMk cId="2533886310" sldId="294"/>
            <ac:spMk id="3" creationId="{BE305076-2060-736E-C57F-5DEF938E1DE2}"/>
          </ac:spMkLst>
        </pc:spChg>
      </pc:sldChg>
    </pc:docChg>
  </pc:docChgLst>
  <pc:docChgLst>
    <pc:chgData name="telugu bharadwaj" userId="1339721a2fd9a07e" providerId="LiveId" clId="{6DC44650-2DAC-43DE-B1CD-F59D61E11714}"/>
    <pc:docChg chg="undo custSel addSld modSld">
      <pc:chgData name="telugu bharadwaj" userId="1339721a2fd9a07e" providerId="LiveId" clId="{6DC44650-2DAC-43DE-B1CD-F59D61E11714}" dt="2023-04-03T16:44:41.733" v="85" actId="20577"/>
      <pc:docMkLst>
        <pc:docMk/>
      </pc:docMkLst>
      <pc:sldChg chg="modSp mod">
        <pc:chgData name="telugu bharadwaj" userId="1339721a2fd9a07e" providerId="LiveId" clId="{6DC44650-2DAC-43DE-B1CD-F59D61E11714}" dt="2023-04-03T16:34:13.225" v="54" actId="20577"/>
        <pc:sldMkLst>
          <pc:docMk/>
          <pc:sldMk cId="63995675" sldId="298"/>
        </pc:sldMkLst>
        <pc:spChg chg="mod">
          <ac:chgData name="telugu bharadwaj" userId="1339721a2fd9a07e" providerId="LiveId" clId="{6DC44650-2DAC-43DE-B1CD-F59D61E11714}" dt="2023-04-03T16:34:13.225" v="54" actId="20577"/>
          <ac:spMkLst>
            <pc:docMk/>
            <pc:sldMk cId="63995675" sldId="298"/>
            <ac:spMk id="2" creationId="{F755EA0E-BF9A-1D72-8136-33456CE5A20D}"/>
          </ac:spMkLst>
        </pc:spChg>
      </pc:sldChg>
      <pc:sldChg chg="addSp modSp mod">
        <pc:chgData name="telugu bharadwaj" userId="1339721a2fd9a07e" providerId="LiveId" clId="{6DC44650-2DAC-43DE-B1CD-F59D61E11714}" dt="2023-04-03T15:46:54.237" v="13" actId="1076"/>
        <pc:sldMkLst>
          <pc:docMk/>
          <pc:sldMk cId="1061896851" sldId="305"/>
        </pc:sldMkLst>
        <pc:spChg chg="add mod">
          <ac:chgData name="telugu bharadwaj" userId="1339721a2fd9a07e" providerId="LiveId" clId="{6DC44650-2DAC-43DE-B1CD-F59D61E11714}" dt="2023-04-03T15:46:54.237" v="13" actId="1076"/>
          <ac:spMkLst>
            <pc:docMk/>
            <pc:sldMk cId="1061896851" sldId="305"/>
            <ac:spMk id="2" creationId="{69645E96-B987-7327-F885-5099407B552A}"/>
          </ac:spMkLst>
        </pc:spChg>
      </pc:sldChg>
      <pc:sldChg chg="addSp modSp mod">
        <pc:chgData name="telugu bharadwaj" userId="1339721a2fd9a07e" providerId="LiveId" clId="{6DC44650-2DAC-43DE-B1CD-F59D61E11714}" dt="2023-04-03T15:47:15.971" v="20" actId="1076"/>
        <pc:sldMkLst>
          <pc:docMk/>
          <pc:sldMk cId="4112937720" sldId="315"/>
        </pc:sldMkLst>
        <pc:spChg chg="add mod">
          <ac:chgData name="telugu bharadwaj" userId="1339721a2fd9a07e" providerId="LiveId" clId="{6DC44650-2DAC-43DE-B1CD-F59D61E11714}" dt="2023-04-03T15:47:15.971" v="20" actId="1076"/>
          <ac:spMkLst>
            <pc:docMk/>
            <pc:sldMk cId="4112937720" sldId="315"/>
            <ac:spMk id="3" creationId="{BD4AABE0-F678-CBDC-F322-EDECB29D0570}"/>
          </ac:spMkLst>
        </pc:spChg>
        <pc:spChg chg="mod">
          <ac:chgData name="telugu bharadwaj" userId="1339721a2fd9a07e" providerId="LiveId" clId="{6DC44650-2DAC-43DE-B1CD-F59D61E11714}" dt="2023-04-03T15:47:01.440" v="14" actId="1076"/>
          <ac:spMkLst>
            <pc:docMk/>
            <pc:sldMk cId="4112937720" sldId="315"/>
            <ac:spMk id="15" creationId="{8D4E90A7-BEFB-0B75-A827-18F6EFEE621A}"/>
          </ac:spMkLst>
        </pc:spChg>
        <pc:picChg chg="mod">
          <ac:chgData name="telugu bharadwaj" userId="1339721a2fd9a07e" providerId="LiveId" clId="{6DC44650-2DAC-43DE-B1CD-F59D61E11714}" dt="2023-04-03T15:47:06.093" v="16" actId="1076"/>
          <ac:picMkLst>
            <pc:docMk/>
            <pc:sldMk cId="4112937720" sldId="315"/>
            <ac:picMk id="10" creationId="{9286DF5C-F0CA-BFF7-B0AF-435FDCD20D88}"/>
          </ac:picMkLst>
        </pc:picChg>
      </pc:sldChg>
      <pc:sldChg chg="addSp modSp mod">
        <pc:chgData name="telugu bharadwaj" userId="1339721a2fd9a07e" providerId="LiveId" clId="{6DC44650-2DAC-43DE-B1CD-F59D61E11714}" dt="2023-04-03T15:47:33.333" v="25" actId="20577"/>
        <pc:sldMkLst>
          <pc:docMk/>
          <pc:sldMk cId="4096822889" sldId="316"/>
        </pc:sldMkLst>
        <pc:spChg chg="add mod">
          <ac:chgData name="telugu bharadwaj" userId="1339721a2fd9a07e" providerId="LiveId" clId="{6DC44650-2DAC-43DE-B1CD-F59D61E11714}" dt="2023-04-03T15:47:33.333" v="25" actId="20577"/>
          <ac:spMkLst>
            <pc:docMk/>
            <pc:sldMk cId="4096822889" sldId="316"/>
            <ac:spMk id="2" creationId="{4138061B-AB52-DCF8-C158-EB9C76EC7F32}"/>
          </ac:spMkLst>
        </pc:spChg>
        <pc:spChg chg="mod">
          <ac:chgData name="telugu bharadwaj" userId="1339721a2fd9a07e" providerId="LiveId" clId="{6DC44650-2DAC-43DE-B1CD-F59D61E11714}" dt="2023-04-03T15:47:25.916" v="21" actId="1076"/>
          <ac:spMkLst>
            <pc:docMk/>
            <pc:sldMk cId="4096822889" sldId="316"/>
            <ac:spMk id="10" creationId="{9D3C0BFB-3D0B-521D-F672-1F719C7B68DE}"/>
          </ac:spMkLst>
        </pc:spChg>
      </pc:sldChg>
      <pc:sldChg chg="addSp modSp mod">
        <pc:chgData name="telugu bharadwaj" userId="1339721a2fd9a07e" providerId="LiveId" clId="{6DC44650-2DAC-43DE-B1CD-F59D61E11714}" dt="2023-04-03T15:47:59.669" v="33" actId="1076"/>
        <pc:sldMkLst>
          <pc:docMk/>
          <pc:sldMk cId="1926595831" sldId="318"/>
        </pc:sldMkLst>
        <pc:spChg chg="add mod">
          <ac:chgData name="telugu bharadwaj" userId="1339721a2fd9a07e" providerId="LiveId" clId="{6DC44650-2DAC-43DE-B1CD-F59D61E11714}" dt="2023-04-03T15:47:56.201" v="32" actId="1076"/>
          <ac:spMkLst>
            <pc:docMk/>
            <pc:sldMk cId="1926595831" sldId="318"/>
            <ac:spMk id="2" creationId="{5C82FD41-13AF-AC45-339F-AD72041C0016}"/>
          </ac:spMkLst>
        </pc:spChg>
        <pc:spChg chg="mod">
          <ac:chgData name="telugu bharadwaj" userId="1339721a2fd9a07e" providerId="LiveId" clId="{6DC44650-2DAC-43DE-B1CD-F59D61E11714}" dt="2023-04-03T15:47:59.669" v="33" actId="1076"/>
          <ac:spMkLst>
            <pc:docMk/>
            <pc:sldMk cId="1926595831" sldId="318"/>
            <ac:spMk id="9" creationId="{4E8676A4-E66B-0E55-2D36-9BF8C4DF7E8E}"/>
          </ac:spMkLst>
        </pc:spChg>
      </pc:sldChg>
      <pc:sldChg chg="addSp modSp mod">
        <pc:chgData name="telugu bharadwaj" userId="1339721a2fd9a07e" providerId="LiveId" clId="{6DC44650-2DAC-43DE-B1CD-F59D61E11714}" dt="2023-04-03T15:48:27.241" v="42" actId="1076"/>
        <pc:sldMkLst>
          <pc:docMk/>
          <pc:sldMk cId="550585571" sldId="320"/>
        </pc:sldMkLst>
        <pc:spChg chg="add mod">
          <ac:chgData name="telugu bharadwaj" userId="1339721a2fd9a07e" providerId="LiveId" clId="{6DC44650-2DAC-43DE-B1CD-F59D61E11714}" dt="2023-04-03T15:48:17.445" v="39" actId="20577"/>
          <ac:spMkLst>
            <pc:docMk/>
            <pc:sldMk cId="550585571" sldId="320"/>
            <ac:spMk id="2" creationId="{60174C42-887B-316B-2E08-389883219E9F}"/>
          </ac:spMkLst>
        </pc:spChg>
        <pc:spChg chg="add mod">
          <ac:chgData name="telugu bharadwaj" userId="1339721a2fd9a07e" providerId="LiveId" clId="{6DC44650-2DAC-43DE-B1CD-F59D61E11714}" dt="2023-04-03T15:48:27.241" v="42" actId="1076"/>
          <ac:spMkLst>
            <pc:docMk/>
            <pc:sldMk cId="550585571" sldId="320"/>
            <ac:spMk id="3" creationId="{7DAB14E8-409C-5ED9-AB8D-C3FDCF06A1E6}"/>
          </ac:spMkLst>
        </pc:spChg>
      </pc:sldChg>
      <pc:sldChg chg="modSp new mod">
        <pc:chgData name="telugu bharadwaj" userId="1339721a2fd9a07e" providerId="LiveId" clId="{6DC44650-2DAC-43DE-B1CD-F59D61E11714}" dt="2023-04-03T16:44:41.733" v="85" actId="20577"/>
        <pc:sldMkLst>
          <pc:docMk/>
          <pc:sldMk cId="2037585003" sldId="323"/>
        </pc:sldMkLst>
        <pc:spChg chg="mod">
          <ac:chgData name="telugu bharadwaj" userId="1339721a2fd9a07e" providerId="LiveId" clId="{6DC44650-2DAC-43DE-B1CD-F59D61E11714}" dt="2023-04-03T16:44:41.733" v="85" actId="20577"/>
          <ac:spMkLst>
            <pc:docMk/>
            <pc:sldMk cId="2037585003" sldId="323"/>
            <ac:spMk id="2" creationId="{68A2DA80-795E-3A33-3FBA-9DE794D9EAD6}"/>
          </ac:spMkLst>
        </pc:spChg>
        <pc:spChg chg="mod">
          <ac:chgData name="telugu bharadwaj" userId="1339721a2fd9a07e" providerId="LiveId" clId="{6DC44650-2DAC-43DE-B1CD-F59D61E11714}" dt="2023-04-03T16:42:30.603" v="72" actId="108"/>
          <ac:spMkLst>
            <pc:docMk/>
            <pc:sldMk cId="2037585003" sldId="323"/>
            <ac:spMk id="3" creationId="{0173CEF2-EBD8-5F89-AEAC-8231A98EDCE1}"/>
          </ac:spMkLst>
        </pc:spChg>
      </pc:sldChg>
    </pc:docChg>
  </pc:docChgLst>
  <pc:docChgLst>
    <pc:chgData name="telugu bharadwaj" userId="1339721a2fd9a07e" providerId="LiveId" clId="{4F8DC994-8284-42F1-9B69-DC666BAA6D01}"/>
    <pc:docChg chg="undo custSel addSld delSld modSld">
      <pc:chgData name="telugu bharadwaj" userId="1339721a2fd9a07e" providerId="LiveId" clId="{4F8DC994-8284-42F1-9B69-DC666BAA6D01}" dt="2023-02-19T22:39:31.504" v="2437" actId="20577"/>
      <pc:docMkLst>
        <pc:docMk/>
      </pc:docMkLst>
      <pc:sldChg chg="modSp mod">
        <pc:chgData name="telugu bharadwaj" userId="1339721a2fd9a07e" providerId="LiveId" clId="{4F8DC994-8284-42F1-9B69-DC666BAA6D01}" dt="2023-02-19T21:28:12.326" v="1190" actId="20577"/>
        <pc:sldMkLst>
          <pc:docMk/>
          <pc:sldMk cId="905188705" sldId="296"/>
        </pc:sldMkLst>
        <pc:spChg chg="mod">
          <ac:chgData name="telugu bharadwaj" userId="1339721a2fd9a07e" providerId="LiveId" clId="{4F8DC994-8284-42F1-9B69-DC666BAA6D01}" dt="2023-02-19T21:28:12.326" v="1190" actId="20577"/>
          <ac:spMkLst>
            <pc:docMk/>
            <pc:sldMk cId="905188705" sldId="296"/>
            <ac:spMk id="3" creationId="{33A51A61-44EC-3994-2DF4-5F8A6BE7A2BA}"/>
          </ac:spMkLst>
        </pc:spChg>
      </pc:sldChg>
      <pc:sldChg chg="modSp mod">
        <pc:chgData name="telugu bharadwaj" userId="1339721a2fd9a07e" providerId="LiveId" clId="{4F8DC994-8284-42F1-9B69-DC666BAA6D01}" dt="2023-02-19T21:29:33.287" v="1191" actId="313"/>
        <pc:sldMkLst>
          <pc:docMk/>
          <pc:sldMk cId="63995675" sldId="298"/>
        </pc:sldMkLst>
        <pc:spChg chg="mod">
          <ac:chgData name="telugu bharadwaj" userId="1339721a2fd9a07e" providerId="LiveId" clId="{4F8DC994-8284-42F1-9B69-DC666BAA6D01}" dt="2023-02-19T21:29:33.287" v="1191" actId="313"/>
          <ac:spMkLst>
            <pc:docMk/>
            <pc:sldMk cId="63995675" sldId="298"/>
            <ac:spMk id="2" creationId="{F755EA0E-BF9A-1D72-8136-33456CE5A20D}"/>
          </ac:spMkLst>
        </pc:spChg>
        <pc:spChg chg="mod">
          <ac:chgData name="telugu bharadwaj" userId="1339721a2fd9a07e" providerId="LiveId" clId="{4F8DC994-8284-42F1-9B69-DC666BAA6D01}" dt="2023-02-19T20:27:19.130" v="293" actId="20577"/>
          <ac:spMkLst>
            <pc:docMk/>
            <pc:sldMk cId="63995675" sldId="298"/>
            <ac:spMk id="3" creationId="{0DC7029A-CEFC-106C-6910-EEA217BFB518}"/>
          </ac:spMkLst>
        </pc:spChg>
        <pc:spChg chg="mod">
          <ac:chgData name="telugu bharadwaj" userId="1339721a2fd9a07e" providerId="LiveId" clId="{4F8DC994-8284-42F1-9B69-DC666BAA6D01}" dt="2023-02-19T20:06:46.318" v="30" actId="1076"/>
          <ac:spMkLst>
            <pc:docMk/>
            <pc:sldMk cId="63995675" sldId="298"/>
            <ac:spMk id="4" creationId="{0E0EA361-07F2-F372-7C12-DEE9C6F8DD54}"/>
          </ac:spMkLst>
        </pc:spChg>
        <pc:spChg chg="mod">
          <ac:chgData name="telugu bharadwaj" userId="1339721a2fd9a07e" providerId="LiveId" clId="{4F8DC994-8284-42F1-9B69-DC666BAA6D01}" dt="2023-02-19T20:06:28.779" v="19" actId="1076"/>
          <ac:spMkLst>
            <pc:docMk/>
            <pc:sldMk cId="63995675" sldId="298"/>
            <ac:spMk id="5" creationId="{86098AB3-D851-130D-B7C3-EDDF923E082E}"/>
          </ac:spMkLst>
        </pc:spChg>
      </pc:sldChg>
      <pc:sldChg chg="addSp delSp modSp new mod">
        <pc:chgData name="telugu bharadwaj" userId="1339721a2fd9a07e" providerId="LiveId" clId="{4F8DC994-8284-42F1-9B69-DC666BAA6D01}" dt="2023-02-19T20:27:32.022" v="299" actId="20577"/>
        <pc:sldMkLst>
          <pc:docMk/>
          <pc:sldMk cId="1965487675" sldId="299"/>
        </pc:sldMkLst>
        <pc:spChg chg="del">
          <ac:chgData name="telugu bharadwaj" userId="1339721a2fd9a07e" providerId="LiveId" clId="{4F8DC994-8284-42F1-9B69-DC666BAA6D01}" dt="2023-02-19T20:07:53.045" v="42" actId="478"/>
          <ac:spMkLst>
            <pc:docMk/>
            <pc:sldMk cId="1965487675" sldId="299"/>
            <ac:spMk id="2" creationId="{68EE08B4-6924-CA3D-6C72-75EBDCB468C0}"/>
          </ac:spMkLst>
        </pc:spChg>
        <pc:spChg chg="add del mod">
          <ac:chgData name="telugu bharadwaj" userId="1339721a2fd9a07e" providerId="LiveId" clId="{4F8DC994-8284-42F1-9B69-DC666BAA6D01}" dt="2023-02-19T20:27:32.022" v="299" actId="20577"/>
          <ac:spMkLst>
            <pc:docMk/>
            <pc:sldMk cId="1965487675" sldId="299"/>
            <ac:spMk id="3" creationId="{5160B672-EC15-0BE2-AEA6-14B58E6C7839}"/>
          </ac:spMkLst>
        </pc:spChg>
        <pc:spChg chg="mod">
          <ac:chgData name="telugu bharadwaj" userId="1339721a2fd9a07e" providerId="LiveId" clId="{4F8DC994-8284-42F1-9B69-DC666BAA6D01}" dt="2023-02-19T20:16:49.237" v="156" actId="1076"/>
          <ac:spMkLst>
            <pc:docMk/>
            <pc:sldMk cId="1965487675" sldId="299"/>
            <ac:spMk id="4" creationId="{33BDFE5E-CAC4-8B25-8433-806B4D6DB11A}"/>
          </ac:spMkLst>
        </pc:spChg>
        <pc:spChg chg="mod">
          <ac:chgData name="telugu bharadwaj" userId="1339721a2fd9a07e" providerId="LiveId" clId="{4F8DC994-8284-42F1-9B69-DC666BAA6D01}" dt="2023-02-19T20:16:56.838" v="157" actId="1076"/>
          <ac:spMkLst>
            <pc:docMk/>
            <pc:sldMk cId="1965487675" sldId="299"/>
            <ac:spMk id="5" creationId="{5F294FF7-702D-31EF-22CF-CB07DB65B47E}"/>
          </ac:spMkLst>
        </pc:spChg>
        <pc:spChg chg="add del mod">
          <ac:chgData name="telugu bharadwaj" userId="1339721a2fd9a07e" providerId="LiveId" clId="{4F8DC994-8284-42F1-9B69-DC666BAA6D01}" dt="2023-02-19T20:08:13.997" v="46"/>
          <ac:spMkLst>
            <pc:docMk/>
            <pc:sldMk cId="1965487675" sldId="299"/>
            <ac:spMk id="6" creationId="{9A52CA86-A59F-735B-0A52-2FECFEDFE49F}"/>
          </ac:spMkLst>
        </pc:spChg>
        <pc:spChg chg="add del mod">
          <ac:chgData name="telugu bharadwaj" userId="1339721a2fd9a07e" providerId="LiveId" clId="{4F8DC994-8284-42F1-9B69-DC666BAA6D01}" dt="2023-02-19T20:08:54.516" v="54" actId="478"/>
          <ac:spMkLst>
            <pc:docMk/>
            <pc:sldMk cId="1965487675" sldId="299"/>
            <ac:spMk id="7" creationId="{B665545C-3946-94B9-1C78-270FE215E5F9}"/>
          </ac:spMkLst>
        </pc:spChg>
        <pc:spChg chg="add del mod">
          <ac:chgData name="telugu bharadwaj" userId="1339721a2fd9a07e" providerId="LiveId" clId="{4F8DC994-8284-42F1-9B69-DC666BAA6D01}" dt="2023-02-19T20:09:46.270" v="70" actId="478"/>
          <ac:spMkLst>
            <pc:docMk/>
            <pc:sldMk cId="1965487675" sldId="299"/>
            <ac:spMk id="8" creationId="{887FF928-1597-8839-C2F3-B36E67E00EDE}"/>
          </ac:spMkLst>
        </pc:spChg>
        <pc:spChg chg="add del mod">
          <ac:chgData name="telugu bharadwaj" userId="1339721a2fd9a07e" providerId="LiveId" clId="{4F8DC994-8284-42F1-9B69-DC666BAA6D01}" dt="2023-02-19T20:09:41.175" v="68"/>
          <ac:spMkLst>
            <pc:docMk/>
            <pc:sldMk cId="1965487675" sldId="299"/>
            <ac:spMk id="9" creationId="{8204991B-2283-718E-C4B9-D5C7FA3B73C9}"/>
          </ac:spMkLst>
        </pc:spChg>
        <pc:spChg chg="add del mod">
          <ac:chgData name="telugu bharadwaj" userId="1339721a2fd9a07e" providerId="LiveId" clId="{4F8DC994-8284-42F1-9B69-DC666BAA6D01}" dt="2023-02-19T20:10:26.456" v="81" actId="478"/>
          <ac:spMkLst>
            <pc:docMk/>
            <pc:sldMk cId="1965487675" sldId="299"/>
            <ac:spMk id="10" creationId="{E30B87C8-87E8-70BE-BF8E-0C4FF4E901E2}"/>
          </ac:spMkLst>
        </pc:spChg>
        <pc:spChg chg="add del mod">
          <ac:chgData name="telugu bharadwaj" userId="1339721a2fd9a07e" providerId="LiveId" clId="{4F8DC994-8284-42F1-9B69-DC666BAA6D01}" dt="2023-02-19T20:11:14.003" v="90" actId="478"/>
          <ac:spMkLst>
            <pc:docMk/>
            <pc:sldMk cId="1965487675" sldId="299"/>
            <ac:spMk id="11" creationId="{1E01CDDA-E7C5-8302-78E1-00F9611D9028}"/>
          </ac:spMkLst>
        </pc:spChg>
        <pc:spChg chg="add del mod">
          <ac:chgData name="telugu bharadwaj" userId="1339721a2fd9a07e" providerId="LiveId" clId="{4F8DC994-8284-42F1-9B69-DC666BAA6D01}" dt="2023-02-19T20:11:49.861" v="100" actId="478"/>
          <ac:spMkLst>
            <pc:docMk/>
            <pc:sldMk cId="1965487675" sldId="299"/>
            <ac:spMk id="12" creationId="{7BBE103D-335E-A940-3E73-DBDB25DDA38F}"/>
          </ac:spMkLst>
        </pc:spChg>
        <pc:spChg chg="add del mod">
          <ac:chgData name="telugu bharadwaj" userId="1339721a2fd9a07e" providerId="LiveId" clId="{4F8DC994-8284-42F1-9B69-DC666BAA6D01}" dt="2023-02-19T20:12:41.170" v="110" actId="478"/>
          <ac:spMkLst>
            <pc:docMk/>
            <pc:sldMk cId="1965487675" sldId="299"/>
            <ac:spMk id="13" creationId="{2D7C7E39-5C96-1B9B-3FAF-0ED902700772}"/>
          </ac:spMkLst>
        </pc:spChg>
        <pc:spChg chg="add del">
          <ac:chgData name="telugu bharadwaj" userId="1339721a2fd9a07e" providerId="LiveId" clId="{4F8DC994-8284-42F1-9B69-DC666BAA6D01}" dt="2023-02-19T20:14:13.201" v="127" actId="478"/>
          <ac:spMkLst>
            <pc:docMk/>
            <pc:sldMk cId="1965487675" sldId="299"/>
            <ac:spMk id="14" creationId="{EF90D0A8-8078-F03D-4096-59CABD0D3CDD}"/>
          </ac:spMkLst>
        </pc:spChg>
        <pc:spChg chg="add del">
          <ac:chgData name="telugu bharadwaj" userId="1339721a2fd9a07e" providerId="LiveId" clId="{4F8DC994-8284-42F1-9B69-DC666BAA6D01}" dt="2023-02-19T20:14:11.084" v="126" actId="478"/>
          <ac:spMkLst>
            <pc:docMk/>
            <pc:sldMk cId="1965487675" sldId="299"/>
            <ac:spMk id="15" creationId="{CA1CA952-FA4A-CD40-7A2B-D9A982D5D023}"/>
          </ac:spMkLst>
        </pc:spChg>
        <pc:spChg chg="add del mod">
          <ac:chgData name="telugu bharadwaj" userId="1339721a2fd9a07e" providerId="LiveId" clId="{4F8DC994-8284-42F1-9B69-DC666BAA6D01}" dt="2023-02-19T20:15:46.924" v="145" actId="478"/>
          <ac:spMkLst>
            <pc:docMk/>
            <pc:sldMk cId="1965487675" sldId="299"/>
            <ac:spMk id="16" creationId="{16C8C0BD-A48F-A403-9A56-6846BE3A785E}"/>
          </ac:spMkLst>
        </pc:spChg>
        <pc:spChg chg="add del">
          <ac:chgData name="telugu bharadwaj" userId="1339721a2fd9a07e" providerId="LiveId" clId="{4F8DC994-8284-42F1-9B69-DC666BAA6D01}" dt="2023-02-19T20:16:27.262" v="152" actId="478"/>
          <ac:spMkLst>
            <pc:docMk/>
            <pc:sldMk cId="1965487675" sldId="299"/>
            <ac:spMk id="17" creationId="{1C1D7EB6-57DF-A5ED-8AC2-A08C1E772C3D}"/>
          </ac:spMkLst>
        </pc:spChg>
        <pc:spChg chg="add del mod">
          <ac:chgData name="telugu bharadwaj" userId="1339721a2fd9a07e" providerId="LiveId" clId="{4F8DC994-8284-42F1-9B69-DC666BAA6D01}" dt="2023-02-19T20:17:55.782" v="167" actId="478"/>
          <ac:spMkLst>
            <pc:docMk/>
            <pc:sldMk cId="1965487675" sldId="299"/>
            <ac:spMk id="18" creationId="{35313AAC-DD2D-3982-9D25-F771515EE56E}"/>
          </ac:spMkLst>
        </pc:spChg>
      </pc:sldChg>
      <pc:sldChg chg="addSp delSp modSp new mod">
        <pc:chgData name="telugu bharadwaj" userId="1339721a2fd9a07e" providerId="LiveId" clId="{4F8DC994-8284-42F1-9B69-DC666BAA6D01}" dt="2023-02-19T20:29:19.475" v="323" actId="20577"/>
        <pc:sldMkLst>
          <pc:docMk/>
          <pc:sldMk cId="1836609447" sldId="300"/>
        </pc:sldMkLst>
        <pc:spChg chg="del">
          <ac:chgData name="telugu bharadwaj" userId="1339721a2fd9a07e" providerId="LiveId" clId="{4F8DC994-8284-42F1-9B69-DC666BAA6D01}" dt="2023-02-19T20:19:00.788" v="180" actId="478"/>
          <ac:spMkLst>
            <pc:docMk/>
            <pc:sldMk cId="1836609447" sldId="300"/>
            <ac:spMk id="2" creationId="{05A13282-59D4-F693-C0F6-6AA688EB2E41}"/>
          </ac:spMkLst>
        </pc:spChg>
        <pc:spChg chg="del mod">
          <ac:chgData name="telugu bharadwaj" userId="1339721a2fd9a07e" providerId="LiveId" clId="{4F8DC994-8284-42F1-9B69-DC666BAA6D01}" dt="2023-02-19T20:19:20.720" v="182"/>
          <ac:spMkLst>
            <pc:docMk/>
            <pc:sldMk cId="1836609447" sldId="300"/>
            <ac:spMk id="3" creationId="{7F8D04DE-12F9-CC98-143D-21E52137BC39}"/>
          </ac:spMkLst>
        </pc:spChg>
        <pc:spChg chg="mod">
          <ac:chgData name="telugu bharadwaj" userId="1339721a2fd9a07e" providerId="LiveId" clId="{4F8DC994-8284-42F1-9B69-DC666BAA6D01}" dt="2023-02-19T20:19:24.795" v="183" actId="1076"/>
          <ac:spMkLst>
            <pc:docMk/>
            <pc:sldMk cId="1836609447" sldId="300"/>
            <ac:spMk id="4" creationId="{30CCA820-A017-FD47-3C1E-6F449BEFF36A}"/>
          </ac:spMkLst>
        </pc:spChg>
        <pc:spChg chg="mod">
          <ac:chgData name="telugu bharadwaj" userId="1339721a2fd9a07e" providerId="LiveId" clId="{4F8DC994-8284-42F1-9B69-DC666BAA6D01}" dt="2023-02-19T20:23:47.095" v="252" actId="1076"/>
          <ac:spMkLst>
            <pc:docMk/>
            <pc:sldMk cId="1836609447" sldId="300"/>
            <ac:spMk id="5" creationId="{6C4C91C7-3983-E2D9-2129-013FB0203A09}"/>
          </ac:spMkLst>
        </pc:spChg>
        <pc:spChg chg="add del mod">
          <ac:chgData name="telugu bharadwaj" userId="1339721a2fd9a07e" providerId="LiveId" clId="{4F8DC994-8284-42F1-9B69-DC666BAA6D01}" dt="2023-02-19T20:19:31.608" v="185" actId="478"/>
          <ac:spMkLst>
            <pc:docMk/>
            <pc:sldMk cId="1836609447" sldId="300"/>
            <ac:spMk id="6" creationId="{07E4043D-33DF-04F9-1BFB-4ACA017FB696}"/>
          </ac:spMkLst>
        </pc:spChg>
        <pc:spChg chg="add mod">
          <ac:chgData name="telugu bharadwaj" userId="1339721a2fd9a07e" providerId="LiveId" clId="{4F8DC994-8284-42F1-9B69-DC666BAA6D01}" dt="2023-02-19T20:29:19.475" v="323" actId="20577"/>
          <ac:spMkLst>
            <pc:docMk/>
            <pc:sldMk cId="1836609447" sldId="300"/>
            <ac:spMk id="7" creationId="{D3334D5E-DF06-57B7-8ADC-EFBE334CAC2C}"/>
          </ac:spMkLst>
        </pc:spChg>
        <pc:spChg chg="add del">
          <ac:chgData name="telugu bharadwaj" userId="1339721a2fd9a07e" providerId="LiveId" clId="{4F8DC994-8284-42F1-9B69-DC666BAA6D01}" dt="2023-02-19T20:20:14.529" v="191" actId="478"/>
          <ac:spMkLst>
            <pc:docMk/>
            <pc:sldMk cId="1836609447" sldId="300"/>
            <ac:spMk id="8" creationId="{1EADD824-0DF1-4787-BB8B-635A5D992DD8}"/>
          </ac:spMkLst>
        </pc:spChg>
        <pc:spChg chg="add del mod">
          <ac:chgData name="telugu bharadwaj" userId="1339721a2fd9a07e" providerId="LiveId" clId="{4F8DC994-8284-42F1-9B69-DC666BAA6D01}" dt="2023-02-19T20:20:56.131" v="202" actId="478"/>
          <ac:spMkLst>
            <pc:docMk/>
            <pc:sldMk cId="1836609447" sldId="300"/>
            <ac:spMk id="9" creationId="{D5949B1D-F6E0-7C36-6ED7-F94C6C7C8E7D}"/>
          </ac:spMkLst>
        </pc:spChg>
        <pc:spChg chg="add del mod">
          <ac:chgData name="telugu bharadwaj" userId="1339721a2fd9a07e" providerId="LiveId" clId="{4F8DC994-8284-42F1-9B69-DC666BAA6D01}" dt="2023-02-19T20:21:39.087" v="214" actId="478"/>
          <ac:spMkLst>
            <pc:docMk/>
            <pc:sldMk cId="1836609447" sldId="300"/>
            <ac:spMk id="10" creationId="{A0E9EF35-8FAA-D734-FF05-DA2C7F2F0B16}"/>
          </ac:spMkLst>
        </pc:spChg>
        <pc:spChg chg="add del mod">
          <ac:chgData name="telugu bharadwaj" userId="1339721a2fd9a07e" providerId="LiveId" clId="{4F8DC994-8284-42F1-9B69-DC666BAA6D01}" dt="2023-02-19T20:22:42.026" v="233" actId="478"/>
          <ac:spMkLst>
            <pc:docMk/>
            <pc:sldMk cId="1836609447" sldId="300"/>
            <ac:spMk id="11" creationId="{188C9D6A-D6AD-B5AA-86E4-1B0E8BB4F4DE}"/>
          </ac:spMkLst>
        </pc:spChg>
        <pc:spChg chg="add del mod">
          <ac:chgData name="telugu bharadwaj" userId="1339721a2fd9a07e" providerId="LiveId" clId="{4F8DC994-8284-42F1-9B69-DC666BAA6D01}" dt="2023-02-19T20:24:15.816" v="256" actId="478"/>
          <ac:spMkLst>
            <pc:docMk/>
            <pc:sldMk cId="1836609447" sldId="300"/>
            <ac:spMk id="12" creationId="{5EA307D5-2F4E-5442-070A-52198F0CBDAE}"/>
          </ac:spMkLst>
        </pc:spChg>
        <pc:spChg chg="add del mod">
          <ac:chgData name="telugu bharadwaj" userId="1339721a2fd9a07e" providerId="LiveId" clId="{4F8DC994-8284-42F1-9B69-DC666BAA6D01}" dt="2023-02-19T20:26:14.540" v="273" actId="478"/>
          <ac:spMkLst>
            <pc:docMk/>
            <pc:sldMk cId="1836609447" sldId="300"/>
            <ac:spMk id="13" creationId="{E0974C16-6EE3-B62E-BBA8-12373A147E65}"/>
          </ac:spMkLst>
        </pc:spChg>
        <pc:spChg chg="add del">
          <ac:chgData name="telugu bharadwaj" userId="1339721a2fd9a07e" providerId="LiveId" clId="{4F8DC994-8284-42F1-9B69-DC666BAA6D01}" dt="2023-02-19T20:26:20.563" v="274" actId="478"/>
          <ac:spMkLst>
            <pc:docMk/>
            <pc:sldMk cId="1836609447" sldId="300"/>
            <ac:spMk id="14" creationId="{CC1EB6B9-C421-D54D-882D-12D4FD08631F}"/>
          </ac:spMkLst>
        </pc:spChg>
        <pc:spChg chg="add del mod">
          <ac:chgData name="telugu bharadwaj" userId="1339721a2fd9a07e" providerId="LiveId" clId="{4F8DC994-8284-42F1-9B69-DC666BAA6D01}" dt="2023-02-19T20:28:59.655" v="313" actId="478"/>
          <ac:spMkLst>
            <pc:docMk/>
            <pc:sldMk cId="1836609447" sldId="300"/>
            <ac:spMk id="15" creationId="{906E4871-A789-E780-1CCA-98D4B89FF4BB}"/>
          </ac:spMkLst>
        </pc:spChg>
      </pc:sldChg>
      <pc:sldChg chg="addSp delSp modSp new mod">
        <pc:chgData name="telugu bharadwaj" userId="1339721a2fd9a07e" providerId="LiveId" clId="{4F8DC994-8284-42F1-9B69-DC666BAA6D01}" dt="2023-02-19T20:34:54.269" v="433" actId="20577"/>
        <pc:sldMkLst>
          <pc:docMk/>
          <pc:sldMk cId="3568629517" sldId="301"/>
        </pc:sldMkLst>
        <pc:spChg chg="del">
          <ac:chgData name="telugu bharadwaj" userId="1339721a2fd9a07e" providerId="LiveId" clId="{4F8DC994-8284-42F1-9B69-DC666BAA6D01}" dt="2023-02-19T20:29:34.899" v="325" actId="478"/>
          <ac:spMkLst>
            <pc:docMk/>
            <pc:sldMk cId="3568629517" sldId="301"/>
            <ac:spMk id="2" creationId="{6312E890-5686-BB8F-F70C-5CF4844A9535}"/>
          </ac:spMkLst>
        </pc:spChg>
        <pc:spChg chg="add del mod">
          <ac:chgData name="telugu bharadwaj" userId="1339721a2fd9a07e" providerId="LiveId" clId="{4F8DC994-8284-42F1-9B69-DC666BAA6D01}" dt="2023-02-19T20:34:54.269" v="433" actId="20577"/>
          <ac:spMkLst>
            <pc:docMk/>
            <pc:sldMk cId="3568629517" sldId="301"/>
            <ac:spMk id="3" creationId="{D39AD340-05FB-3726-3BB9-8239B2151162}"/>
          </ac:spMkLst>
        </pc:spChg>
        <pc:spChg chg="add del mod">
          <ac:chgData name="telugu bharadwaj" userId="1339721a2fd9a07e" providerId="LiveId" clId="{4F8DC994-8284-42F1-9B69-DC666BAA6D01}" dt="2023-02-19T20:30:28.092" v="340"/>
          <ac:spMkLst>
            <pc:docMk/>
            <pc:sldMk cId="3568629517" sldId="301"/>
            <ac:spMk id="6" creationId="{B1C94190-6120-447F-9D6F-3B929849BD02}"/>
          </ac:spMkLst>
        </pc:spChg>
        <pc:spChg chg="add del mod">
          <ac:chgData name="telugu bharadwaj" userId="1339721a2fd9a07e" providerId="LiveId" clId="{4F8DC994-8284-42F1-9B69-DC666BAA6D01}" dt="2023-02-19T20:31:06.657" v="346" actId="478"/>
          <ac:spMkLst>
            <pc:docMk/>
            <pc:sldMk cId="3568629517" sldId="301"/>
            <ac:spMk id="7" creationId="{BD470961-02FD-3F00-77A9-E8E637312C11}"/>
          </ac:spMkLst>
        </pc:spChg>
        <pc:spChg chg="add del mod">
          <ac:chgData name="telugu bharadwaj" userId="1339721a2fd9a07e" providerId="LiveId" clId="{4F8DC994-8284-42F1-9B69-DC666BAA6D01}" dt="2023-02-19T20:31:55.517" v="365" actId="478"/>
          <ac:spMkLst>
            <pc:docMk/>
            <pc:sldMk cId="3568629517" sldId="301"/>
            <ac:spMk id="8" creationId="{DB31934A-DDD2-C660-3660-3357A4E08FA9}"/>
          </ac:spMkLst>
        </pc:spChg>
        <pc:spChg chg="add del mod">
          <ac:chgData name="telugu bharadwaj" userId="1339721a2fd9a07e" providerId="LiveId" clId="{4F8DC994-8284-42F1-9B69-DC666BAA6D01}" dt="2023-02-19T20:32:37.283" v="380" actId="478"/>
          <ac:spMkLst>
            <pc:docMk/>
            <pc:sldMk cId="3568629517" sldId="301"/>
            <ac:spMk id="9" creationId="{A9CE417D-ADBA-BB09-E330-417DB78A3A69}"/>
          </ac:spMkLst>
        </pc:spChg>
        <pc:spChg chg="add del mod">
          <ac:chgData name="telugu bharadwaj" userId="1339721a2fd9a07e" providerId="LiveId" clId="{4F8DC994-8284-42F1-9B69-DC666BAA6D01}" dt="2023-02-19T20:33:17.517" v="398" actId="478"/>
          <ac:spMkLst>
            <pc:docMk/>
            <pc:sldMk cId="3568629517" sldId="301"/>
            <ac:spMk id="10" creationId="{CA1CFD93-1D35-7E0F-2AD4-4CF1530341DD}"/>
          </ac:spMkLst>
        </pc:spChg>
        <pc:spChg chg="add del mod">
          <ac:chgData name="telugu bharadwaj" userId="1339721a2fd9a07e" providerId="LiveId" clId="{4F8DC994-8284-42F1-9B69-DC666BAA6D01}" dt="2023-02-19T20:34:34.015" v="425" actId="478"/>
          <ac:spMkLst>
            <pc:docMk/>
            <pc:sldMk cId="3568629517" sldId="301"/>
            <ac:spMk id="11" creationId="{8A19AA0D-B64D-F2AD-43B8-EB920837CBC3}"/>
          </ac:spMkLst>
        </pc:spChg>
      </pc:sldChg>
      <pc:sldChg chg="addSp delSp modSp new mod">
        <pc:chgData name="telugu bharadwaj" userId="1339721a2fd9a07e" providerId="LiveId" clId="{4F8DC994-8284-42F1-9B69-DC666BAA6D01}" dt="2023-02-19T21:30:11.139" v="1193" actId="1076"/>
        <pc:sldMkLst>
          <pc:docMk/>
          <pc:sldMk cId="300366396" sldId="302"/>
        </pc:sldMkLst>
        <pc:spChg chg="mod">
          <ac:chgData name="telugu bharadwaj" userId="1339721a2fd9a07e" providerId="LiveId" clId="{4F8DC994-8284-42F1-9B69-DC666BAA6D01}" dt="2023-02-19T21:29:47.623" v="1192" actId="313"/>
          <ac:spMkLst>
            <pc:docMk/>
            <pc:sldMk cId="300366396" sldId="302"/>
            <ac:spMk id="2" creationId="{103D18FC-8B7F-A628-FF23-A2E76E7EA3CB}"/>
          </ac:spMkLst>
        </pc:spChg>
        <pc:spChg chg="del">
          <ac:chgData name="telugu bharadwaj" userId="1339721a2fd9a07e" providerId="LiveId" clId="{4F8DC994-8284-42F1-9B69-DC666BAA6D01}" dt="2023-02-19T20:41:20.190" v="457" actId="22"/>
          <ac:spMkLst>
            <pc:docMk/>
            <pc:sldMk cId="300366396" sldId="302"/>
            <ac:spMk id="3" creationId="{AD71D053-D06C-B135-2C20-68BAF803A1E2}"/>
          </ac:spMkLst>
        </pc:spChg>
        <pc:spChg chg="mod">
          <ac:chgData name="telugu bharadwaj" userId="1339721a2fd9a07e" providerId="LiveId" clId="{4F8DC994-8284-42F1-9B69-DC666BAA6D01}" dt="2023-02-19T20:46:11.070" v="598" actId="1076"/>
          <ac:spMkLst>
            <pc:docMk/>
            <pc:sldMk cId="300366396" sldId="302"/>
            <ac:spMk id="4" creationId="{69F5ADE1-0515-4B65-6773-FFBA31C42DEE}"/>
          </ac:spMkLst>
        </pc:spChg>
        <pc:spChg chg="mod">
          <ac:chgData name="telugu bharadwaj" userId="1339721a2fd9a07e" providerId="LiveId" clId="{4F8DC994-8284-42F1-9B69-DC666BAA6D01}" dt="2023-02-19T20:46:14.087" v="599" actId="1076"/>
          <ac:spMkLst>
            <pc:docMk/>
            <pc:sldMk cId="300366396" sldId="302"/>
            <ac:spMk id="5" creationId="{27A13420-451C-C745-92FD-62E8D5C69C2B}"/>
          </ac:spMkLst>
        </pc:spChg>
        <pc:spChg chg="add del mod">
          <ac:chgData name="telugu bharadwaj" userId="1339721a2fd9a07e" providerId="LiveId" clId="{4F8DC994-8284-42F1-9B69-DC666BAA6D01}" dt="2023-02-19T20:44:10.212" v="513"/>
          <ac:spMkLst>
            <pc:docMk/>
            <pc:sldMk cId="300366396" sldId="302"/>
            <ac:spMk id="10" creationId="{E4AEDAA1-340C-6789-A7BB-7BB23A8EFC4B}"/>
          </ac:spMkLst>
        </pc:spChg>
        <pc:spChg chg="add mod">
          <ac:chgData name="telugu bharadwaj" userId="1339721a2fd9a07e" providerId="LiveId" clId="{4F8DC994-8284-42F1-9B69-DC666BAA6D01}" dt="2023-02-19T21:07:43.481" v="782" actId="2711"/>
          <ac:spMkLst>
            <pc:docMk/>
            <pc:sldMk cId="300366396" sldId="302"/>
            <ac:spMk id="11" creationId="{4CE81620-F5B6-3A20-2E0D-BBE0ACE0507A}"/>
          </ac:spMkLst>
        </pc:spChg>
        <pc:spChg chg="add mod">
          <ac:chgData name="telugu bharadwaj" userId="1339721a2fd9a07e" providerId="LiveId" clId="{4F8DC994-8284-42F1-9B69-DC666BAA6D01}" dt="2023-02-19T20:46:01.285" v="596" actId="20577"/>
          <ac:spMkLst>
            <pc:docMk/>
            <pc:sldMk cId="300366396" sldId="302"/>
            <ac:spMk id="12" creationId="{5E8BC8DD-3FCF-F76F-BC0E-36E8DD7EC00C}"/>
          </ac:spMkLst>
        </pc:spChg>
        <pc:picChg chg="add mod ord">
          <ac:chgData name="telugu bharadwaj" userId="1339721a2fd9a07e" providerId="LiveId" clId="{4F8DC994-8284-42F1-9B69-DC666BAA6D01}" dt="2023-02-19T21:30:11.139" v="1193" actId="1076"/>
          <ac:picMkLst>
            <pc:docMk/>
            <pc:sldMk cId="300366396" sldId="302"/>
            <ac:picMk id="7" creationId="{FFDE75EB-A53C-764D-0569-1F9E951C6385}"/>
          </ac:picMkLst>
        </pc:picChg>
        <pc:picChg chg="add mod">
          <ac:chgData name="telugu bharadwaj" userId="1339721a2fd9a07e" providerId="LiveId" clId="{4F8DC994-8284-42F1-9B69-DC666BAA6D01}" dt="2023-02-19T20:46:08.938" v="597" actId="1076"/>
          <ac:picMkLst>
            <pc:docMk/>
            <pc:sldMk cId="300366396" sldId="302"/>
            <ac:picMk id="9" creationId="{83F9912A-BE10-0497-4FAB-E84FA8FC115A}"/>
          </ac:picMkLst>
        </pc:picChg>
      </pc:sldChg>
      <pc:sldChg chg="addSp delSp modSp new mod">
        <pc:chgData name="telugu bharadwaj" userId="1339721a2fd9a07e" providerId="LiveId" clId="{4F8DC994-8284-42F1-9B69-DC666BAA6D01}" dt="2023-02-19T21:30:24.981" v="1195" actId="20577"/>
        <pc:sldMkLst>
          <pc:docMk/>
          <pc:sldMk cId="650388062" sldId="303"/>
        </pc:sldMkLst>
        <pc:spChg chg="mod">
          <ac:chgData name="telugu bharadwaj" userId="1339721a2fd9a07e" providerId="LiveId" clId="{4F8DC994-8284-42F1-9B69-DC666BAA6D01}" dt="2023-02-19T21:07:33.844" v="779" actId="2711"/>
          <ac:spMkLst>
            <pc:docMk/>
            <pc:sldMk cId="650388062" sldId="303"/>
            <ac:spMk id="2" creationId="{B5F94B8A-6BCE-4AEF-FA43-44D8D063B808}"/>
          </ac:spMkLst>
        </pc:spChg>
        <pc:spChg chg="del">
          <ac:chgData name="telugu bharadwaj" userId="1339721a2fd9a07e" providerId="LiveId" clId="{4F8DC994-8284-42F1-9B69-DC666BAA6D01}" dt="2023-02-19T20:48:18.075" v="605" actId="22"/>
          <ac:spMkLst>
            <pc:docMk/>
            <pc:sldMk cId="650388062" sldId="303"/>
            <ac:spMk id="3" creationId="{1D1A8E6D-E508-FF77-3A17-33E4E0B488F6}"/>
          </ac:spMkLst>
        </pc:spChg>
        <pc:spChg chg="add del">
          <ac:chgData name="telugu bharadwaj" userId="1339721a2fd9a07e" providerId="LiveId" clId="{4F8DC994-8284-42F1-9B69-DC666BAA6D01}" dt="2023-02-19T20:49:32.788" v="608" actId="22"/>
          <ac:spMkLst>
            <pc:docMk/>
            <pc:sldMk cId="650388062" sldId="303"/>
            <ac:spMk id="9" creationId="{5D6D917F-D0F5-778C-2510-41F176B71F38}"/>
          </ac:spMkLst>
        </pc:spChg>
        <pc:spChg chg="add mod">
          <ac:chgData name="telugu bharadwaj" userId="1339721a2fd9a07e" providerId="LiveId" clId="{4F8DC994-8284-42F1-9B69-DC666BAA6D01}" dt="2023-02-19T21:30:24.981" v="1195" actId="20577"/>
          <ac:spMkLst>
            <pc:docMk/>
            <pc:sldMk cId="650388062" sldId="303"/>
            <ac:spMk id="10" creationId="{40E8DE78-D8D9-FF61-3130-30A9BE18A5A2}"/>
          </ac:spMkLst>
        </pc:spChg>
        <pc:spChg chg="add mod">
          <ac:chgData name="telugu bharadwaj" userId="1339721a2fd9a07e" providerId="LiveId" clId="{4F8DC994-8284-42F1-9B69-DC666BAA6D01}" dt="2023-02-19T20:54:59.885" v="644" actId="20577"/>
          <ac:spMkLst>
            <pc:docMk/>
            <pc:sldMk cId="650388062" sldId="303"/>
            <ac:spMk id="12" creationId="{6351E69C-A6C3-5177-0049-D4205EC08509}"/>
          </ac:spMkLst>
        </pc:spChg>
        <pc:spChg chg="add mod">
          <ac:chgData name="telugu bharadwaj" userId="1339721a2fd9a07e" providerId="LiveId" clId="{4F8DC994-8284-42F1-9B69-DC666BAA6D01}" dt="2023-02-19T20:58:35.563" v="681" actId="1076"/>
          <ac:spMkLst>
            <pc:docMk/>
            <pc:sldMk cId="650388062" sldId="303"/>
            <ac:spMk id="13" creationId="{349B1977-4CF5-69A0-C836-15102F2F42C6}"/>
          </ac:spMkLst>
        </pc:spChg>
        <pc:spChg chg="add mod">
          <ac:chgData name="telugu bharadwaj" userId="1339721a2fd9a07e" providerId="LiveId" clId="{4F8DC994-8284-42F1-9B69-DC666BAA6D01}" dt="2023-02-19T20:59:06.817" v="689" actId="207"/>
          <ac:spMkLst>
            <pc:docMk/>
            <pc:sldMk cId="650388062" sldId="303"/>
            <ac:spMk id="14" creationId="{398B65BB-9C13-70C8-BB9F-2FB3C3BA6E16}"/>
          </ac:spMkLst>
        </pc:spChg>
        <pc:picChg chg="add mod ord">
          <ac:chgData name="telugu bharadwaj" userId="1339721a2fd9a07e" providerId="LiveId" clId="{4F8DC994-8284-42F1-9B69-DC666BAA6D01}" dt="2023-02-19T20:58:25.208" v="679" actId="1076"/>
          <ac:picMkLst>
            <pc:docMk/>
            <pc:sldMk cId="650388062" sldId="303"/>
            <ac:picMk id="7" creationId="{14C161E2-B7DE-C067-BAAB-0BEC24EE7F3C}"/>
          </ac:picMkLst>
        </pc:picChg>
      </pc:sldChg>
      <pc:sldChg chg="addSp delSp modSp new mod">
        <pc:chgData name="telugu bharadwaj" userId="1339721a2fd9a07e" providerId="LiveId" clId="{4F8DC994-8284-42F1-9B69-DC666BAA6D01}" dt="2023-02-19T21:18:00.750" v="1041" actId="21"/>
        <pc:sldMkLst>
          <pc:docMk/>
          <pc:sldMk cId="1355218457" sldId="304"/>
        </pc:sldMkLst>
        <pc:spChg chg="mod">
          <ac:chgData name="telugu bharadwaj" userId="1339721a2fd9a07e" providerId="LiveId" clId="{4F8DC994-8284-42F1-9B69-DC666BAA6D01}" dt="2023-02-19T21:07:28.675" v="778" actId="2711"/>
          <ac:spMkLst>
            <pc:docMk/>
            <pc:sldMk cId="1355218457" sldId="304"/>
            <ac:spMk id="2" creationId="{BBD1754D-B8B3-0828-943F-0329B90EE669}"/>
          </ac:spMkLst>
        </pc:spChg>
        <pc:spChg chg="del">
          <ac:chgData name="telugu bharadwaj" userId="1339721a2fd9a07e" providerId="LiveId" clId="{4F8DC994-8284-42F1-9B69-DC666BAA6D01}" dt="2023-02-19T21:03:50.974" v="691" actId="478"/>
          <ac:spMkLst>
            <pc:docMk/>
            <pc:sldMk cId="1355218457" sldId="304"/>
            <ac:spMk id="3" creationId="{5A283D51-D2DA-CEAA-E183-10EFA0406C35}"/>
          </ac:spMkLst>
        </pc:spChg>
        <pc:spChg chg="add mod">
          <ac:chgData name="telugu bharadwaj" userId="1339721a2fd9a07e" providerId="LiveId" clId="{4F8DC994-8284-42F1-9B69-DC666BAA6D01}" dt="2023-02-19T21:09:18.175" v="804" actId="20577"/>
          <ac:spMkLst>
            <pc:docMk/>
            <pc:sldMk cId="1355218457" sldId="304"/>
            <ac:spMk id="9" creationId="{D7CE23A6-0346-B504-1D73-CF346746E570}"/>
          </ac:spMkLst>
        </pc:spChg>
        <pc:spChg chg="add del">
          <ac:chgData name="telugu bharadwaj" userId="1339721a2fd9a07e" providerId="LiveId" clId="{4F8DC994-8284-42F1-9B69-DC666BAA6D01}" dt="2023-02-19T21:09:42.823" v="806" actId="22"/>
          <ac:spMkLst>
            <pc:docMk/>
            <pc:sldMk cId="1355218457" sldId="304"/>
            <ac:spMk id="11" creationId="{E866F011-C1F9-A767-2BCE-E7152E76D656}"/>
          </ac:spMkLst>
        </pc:spChg>
        <pc:spChg chg="add del mod">
          <ac:chgData name="telugu bharadwaj" userId="1339721a2fd9a07e" providerId="LiveId" clId="{4F8DC994-8284-42F1-9B69-DC666BAA6D01}" dt="2023-02-19T21:18:00.750" v="1041" actId="21"/>
          <ac:spMkLst>
            <pc:docMk/>
            <pc:sldMk cId="1355218457" sldId="304"/>
            <ac:spMk id="12" creationId="{03975C38-C1B5-34B3-B595-2EF01B6055E3}"/>
          </ac:spMkLst>
        </pc:spChg>
        <pc:picChg chg="add mod">
          <ac:chgData name="telugu bharadwaj" userId="1339721a2fd9a07e" providerId="LiveId" clId="{4F8DC994-8284-42F1-9B69-DC666BAA6D01}" dt="2023-02-19T21:10:45.056" v="813" actId="1076"/>
          <ac:picMkLst>
            <pc:docMk/>
            <pc:sldMk cId="1355218457" sldId="304"/>
            <ac:picMk id="7" creationId="{1F8156D2-B40C-94AA-3842-923664780F30}"/>
          </ac:picMkLst>
        </pc:picChg>
        <pc:picChg chg="add del mod">
          <ac:chgData name="telugu bharadwaj" userId="1339721a2fd9a07e" providerId="LiveId" clId="{4F8DC994-8284-42F1-9B69-DC666BAA6D01}" dt="2023-02-19T21:10:33.760" v="812"/>
          <ac:picMkLst>
            <pc:docMk/>
            <pc:sldMk cId="1355218457" sldId="304"/>
            <ac:picMk id="13" creationId="{0B2562F9-98CF-60CA-BA62-3E0DD8B37C7A}"/>
          </ac:picMkLst>
        </pc:picChg>
      </pc:sldChg>
      <pc:sldChg chg="addSp delSp modSp new mod">
        <pc:chgData name="telugu bharadwaj" userId="1339721a2fd9a07e" providerId="LiveId" clId="{4F8DC994-8284-42F1-9B69-DC666BAA6D01}" dt="2023-02-19T21:18:18.059" v="1046" actId="1076"/>
        <pc:sldMkLst>
          <pc:docMk/>
          <pc:sldMk cId="1061896851" sldId="305"/>
        </pc:sldMkLst>
        <pc:spChg chg="del">
          <ac:chgData name="telugu bharadwaj" userId="1339721a2fd9a07e" providerId="LiveId" clId="{4F8DC994-8284-42F1-9B69-DC666BAA6D01}" dt="2023-02-19T21:11:00.995" v="816" actId="478"/>
          <ac:spMkLst>
            <pc:docMk/>
            <pc:sldMk cId="1061896851" sldId="305"/>
            <ac:spMk id="2" creationId="{7458A9BB-AD1D-98CE-EEA7-7D48110A90C1}"/>
          </ac:spMkLst>
        </pc:spChg>
        <pc:spChg chg="del">
          <ac:chgData name="telugu bharadwaj" userId="1339721a2fd9a07e" providerId="LiveId" clId="{4F8DC994-8284-42F1-9B69-DC666BAA6D01}" dt="2023-02-19T21:11:02.733" v="817" actId="478"/>
          <ac:spMkLst>
            <pc:docMk/>
            <pc:sldMk cId="1061896851" sldId="305"/>
            <ac:spMk id="3" creationId="{B1854AFD-EE07-090F-C5BE-7BF3258946C6}"/>
          </ac:spMkLst>
        </pc:spChg>
        <pc:spChg chg="mod">
          <ac:chgData name="telugu bharadwaj" userId="1339721a2fd9a07e" providerId="LiveId" clId="{4F8DC994-8284-42F1-9B69-DC666BAA6D01}" dt="2023-02-19T21:17:52.023" v="1039" actId="1076"/>
          <ac:spMkLst>
            <pc:docMk/>
            <pc:sldMk cId="1061896851" sldId="305"/>
            <ac:spMk id="4" creationId="{21F739CE-42F7-6523-FF60-2E5B1E9D400B}"/>
          </ac:spMkLst>
        </pc:spChg>
        <pc:spChg chg="add mod">
          <ac:chgData name="telugu bharadwaj" userId="1339721a2fd9a07e" providerId="LiveId" clId="{4F8DC994-8284-42F1-9B69-DC666BAA6D01}" dt="2023-02-19T21:17:49.251" v="1038" actId="313"/>
          <ac:spMkLst>
            <pc:docMk/>
            <pc:sldMk cId="1061896851" sldId="305"/>
            <ac:spMk id="9" creationId="{996FDC61-79D1-288C-E3AD-5070D5A2B63E}"/>
          </ac:spMkLst>
        </pc:spChg>
        <pc:spChg chg="add mod">
          <ac:chgData name="telugu bharadwaj" userId="1339721a2fd9a07e" providerId="LiveId" clId="{4F8DC994-8284-42F1-9B69-DC666BAA6D01}" dt="2023-02-19T21:18:18.059" v="1046" actId="1076"/>
          <ac:spMkLst>
            <pc:docMk/>
            <pc:sldMk cId="1061896851" sldId="305"/>
            <ac:spMk id="10" creationId="{8D07B6C1-9372-536A-6A7B-23E975288F28}"/>
          </ac:spMkLst>
        </pc:spChg>
        <pc:picChg chg="add mod">
          <ac:chgData name="telugu bharadwaj" userId="1339721a2fd9a07e" providerId="LiveId" clId="{4F8DC994-8284-42F1-9B69-DC666BAA6D01}" dt="2023-02-19T21:11:42.317" v="821" actId="1076"/>
          <ac:picMkLst>
            <pc:docMk/>
            <pc:sldMk cId="1061896851" sldId="305"/>
            <ac:picMk id="7" creationId="{180D875D-039F-F601-1EB3-ED89B02B669B}"/>
          </ac:picMkLst>
        </pc:picChg>
      </pc:sldChg>
      <pc:sldChg chg="addSp delSp modSp new mod">
        <pc:chgData name="telugu bharadwaj" userId="1339721a2fd9a07e" providerId="LiveId" clId="{4F8DC994-8284-42F1-9B69-DC666BAA6D01}" dt="2023-02-19T21:25:17.011" v="1180" actId="14100"/>
        <pc:sldMkLst>
          <pc:docMk/>
          <pc:sldMk cId="4278598495" sldId="306"/>
        </pc:sldMkLst>
        <pc:spChg chg="del">
          <ac:chgData name="telugu bharadwaj" userId="1339721a2fd9a07e" providerId="LiveId" clId="{4F8DC994-8284-42F1-9B69-DC666BAA6D01}" dt="2023-02-19T21:18:38.953" v="1049" actId="478"/>
          <ac:spMkLst>
            <pc:docMk/>
            <pc:sldMk cId="4278598495" sldId="306"/>
            <ac:spMk id="2" creationId="{278AD71D-8C9F-7F01-F18C-C6E09B914942}"/>
          </ac:spMkLst>
        </pc:spChg>
        <pc:spChg chg="del">
          <ac:chgData name="telugu bharadwaj" userId="1339721a2fd9a07e" providerId="LiveId" clId="{4F8DC994-8284-42F1-9B69-DC666BAA6D01}" dt="2023-02-19T21:18:35.064" v="1048" actId="478"/>
          <ac:spMkLst>
            <pc:docMk/>
            <pc:sldMk cId="4278598495" sldId="306"/>
            <ac:spMk id="3" creationId="{3C0A4302-F2C0-224A-A70A-327B4940516C}"/>
          </ac:spMkLst>
        </pc:spChg>
        <pc:spChg chg="add mod">
          <ac:chgData name="telugu bharadwaj" userId="1339721a2fd9a07e" providerId="LiveId" clId="{4F8DC994-8284-42F1-9B69-DC666BAA6D01}" dt="2023-02-19T21:23:26.386" v="1073" actId="1076"/>
          <ac:spMkLst>
            <pc:docMk/>
            <pc:sldMk cId="4278598495" sldId="306"/>
            <ac:spMk id="10" creationId="{F724082A-BA41-C494-DB2E-9D325B02EC81}"/>
          </ac:spMkLst>
        </pc:spChg>
        <pc:spChg chg="add mod">
          <ac:chgData name="telugu bharadwaj" userId="1339721a2fd9a07e" providerId="LiveId" clId="{4F8DC994-8284-42F1-9B69-DC666BAA6D01}" dt="2023-02-19T21:23:29.804" v="1074" actId="1076"/>
          <ac:spMkLst>
            <pc:docMk/>
            <pc:sldMk cId="4278598495" sldId="306"/>
            <ac:spMk id="12" creationId="{C3C4938B-E9A7-05B1-8B67-D540602C47BF}"/>
          </ac:spMkLst>
        </pc:spChg>
        <pc:spChg chg="add mod">
          <ac:chgData name="telugu bharadwaj" userId="1339721a2fd9a07e" providerId="LiveId" clId="{4F8DC994-8284-42F1-9B69-DC666BAA6D01}" dt="2023-02-19T21:25:17.011" v="1180" actId="14100"/>
          <ac:spMkLst>
            <pc:docMk/>
            <pc:sldMk cId="4278598495" sldId="306"/>
            <ac:spMk id="13" creationId="{AF372D22-D2C4-4C05-AFCC-68B9EAAB0D12}"/>
          </ac:spMkLst>
        </pc:spChg>
        <pc:picChg chg="add mod">
          <ac:chgData name="telugu bharadwaj" userId="1339721a2fd9a07e" providerId="LiveId" clId="{4F8DC994-8284-42F1-9B69-DC666BAA6D01}" dt="2023-02-19T21:23:20.179" v="1071" actId="1076"/>
          <ac:picMkLst>
            <pc:docMk/>
            <pc:sldMk cId="4278598495" sldId="306"/>
            <ac:picMk id="7" creationId="{2E2533B8-5C90-3E63-5D2D-9E8084493753}"/>
          </ac:picMkLst>
        </pc:picChg>
        <pc:picChg chg="add mod">
          <ac:chgData name="telugu bharadwaj" userId="1339721a2fd9a07e" providerId="LiveId" clId="{4F8DC994-8284-42F1-9B69-DC666BAA6D01}" dt="2023-02-19T21:23:22.132" v="1072" actId="1076"/>
          <ac:picMkLst>
            <pc:docMk/>
            <pc:sldMk cId="4278598495" sldId="306"/>
            <ac:picMk id="9" creationId="{C219DF61-EFE9-E155-E05E-C82B3E747063}"/>
          </ac:picMkLst>
        </pc:picChg>
        <pc:picChg chg="add del mod">
          <ac:chgData name="telugu bharadwaj" userId="1339721a2fd9a07e" providerId="LiveId" clId="{4F8DC994-8284-42F1-9B69-DC666BAA6D01}" dt="2023-02-19T21:22:54.503" v="1066" actId="478"/>
          <ac:picMkLst>
            <pc:docMk/>
            <pc:sldMk cId="4278598495" sldId="306"/>
            <ac:picMk id="11" creationId="{950CA69E-314B-4463-3D7A-DC39B69091AC}"/>
          </ac:picMkLst>
        </pc:picChg>
      </pc:sldChg>
      <pc:sldChg chg="addSp delSp modSp new mod">
        <pc:chgData name="telugu bharadwaj" userId="1339721a2fd9a07e" providerId="LiveId" clId="{4F8DC994-8284-42F1-9B69-DC666BAA6D01}" dt="2023-02-19T21:54:36.434" v="1583" actId="1076"/>
        <pc:sldMkLst>
          <pc:docMk/>
          <pc:sldMk cId="1933548194" sldId="307"/>
        </pc:sldMkLst>
        <pc:spChg chg="del">
          <ac:chgData name="telugu bharadwaj" userId="1339721a2fd9a07e" providerId="LiveId" clId="{4F8DC994-8284-42F1-9B69-DC666BAA6D01}" dt="2023-02-19T21:26:17.610" v="1182" actId="478"/>
          <ac:spMkLst>
            <pc:docMk/>
            <pc:sldMk cId="1933548194" sldId="307"/>
            <ac:spMk id="2" creationId="{0CF799F4-A88E-6D82-5259-483D7C528FB6}"/>
          </ac:spMkLst>
        </pc:spChg>
        <pc:spChg chg="del">
          <ac:chgData name="telugu bharadwaj" userId="1339721a2fd9a07e" providerId="LiveId" clId="{4F8DC994-8284-42F1-9B69-DC666BAA6D01}" dt="2023-02-19T21:26:21.835" v="1183" actId="478"/>
          <ac:spMkLst>
            <pc:docMk/>
            <pc:sldMk cId="1933548194" sldId="307"/>
            <ac:spMk id="3" creationId="{73704746-9FC0-F02E-E4DD-80F79D4BBB4F}"/>
          </ac:spMkLst>
        </pc:spChg>
        <pc:spChg chg="add mod">
          <ac:chgData name="telugu bharadwaj" userId="1339721a2fd9a07e" providerId="LiveId" clId="{4F8DC994-8284-42F1-9B69-DC666BAA6D01}" dt="2023-02-19T21:34:45.361" v="1211" actId="1076"/>
          <ac:spMkLst>
            <pc:docMk/>
            <pc:sldMk cId="1933548194" sldId="307"/>
            <ac:spMk id="12" creationId="{DDB4A181-E3EF-F9AC-BFF1-872703AE446B}"/>
          </ac:spMkLst>
        </pc:spChg>
        <pc:spChg chg="add mod">
          <ac:chgData name="telugu bharadwaj" userId="1339721a2fd9a07e" providerId="LiveId" clId="{4F8DC994-8284-42F1-9B69-DC666BAA6D01}" dt="2023-02-19T21:35:07.043" v="1215" actId="20577"/>
          <ac:spMkLst>
            <pc:docMk/>
            <pc:sldMk cId="1933548194" sldId="307"/>
            <ac:spMk id="13" creationId="{C498D22C-0061-60F1-A65D-568A9F91CB9F}"/>
          </ac:spMkLst>
        </pc:spChg>
        <pc:spChg chg="add mod">
          <ac:chgData name="telugu bharadwaj" userId="1339721a2fd9a07e" providerId="LiveId" clId="{4F8DC994-8284-42F1-9B69-DC666BAA6D01}" dt="2023-02-19T21:35:21.600" v="1219" actId="20577"/>
          <ac:spMkLst>
            <pc:docMk/>
            <pc:sldMk cId="1933548194" sldId="307"/>
            <ac:spMk id="14" creationId="{B4AF7429-BD2D-E365-C307-33314F78A570}"/>
          </ac:spMkLst>
        </pc:spChg>
        <pc:spChg chg="add del mod">
          <ac:chgData name="telugu bharadwaj" userId="1339721a2fd9a07e" providerId="LiveId" clId="{4F8DC994-8284-42F1-9B69-DC666BAA6D01}" dt="2023-02-19T21:35:58.881" v="1222" actId="478"/>
          <ac:spMkLst>
            <pc:docMk/>
            <pc:sldMk cId="1933548194" sldId="307"/>
            <ac:spMk id="15" creationId="{C57D5A25-F344-0A8A-B6BE-A16AA9A10769}"/>
          </ac:spMkLst>
        </pc:spChg>
        <pc:spChg chg="add mod">
          <ac:chgData name="telugu bharadwaj" userId="1339721a2fd9a07e" providerId="LiveId" clId="{4F8DC994-8284-42F1-9B69-DC666BAA6D01}" dt="2023-02-19T21:54:36.434" v="1583" actId="1076"/>
          <ac:spMkLst>
            <pc:docMk/>
            <pc:sldMk cId="1933548194" sldId="307"/>
            <ac:spMk id="17" creationId="{1262768E-76D5-2C4F-8D99-E34CFE93D5F1}"/>
          </ac:spMkLst>
        </pc:spChg>
        <pc:spChg chg="add del mod">
          <ac:chgData name="telugu bharadwaj" userId="1339721a2fd9a07e" providerId="LiveId" clId="{4F8DC994-8284-42F1-9B69-DC666BAA6D01}" dt="2023-02-19T21:36:51.323" v="1232" actId="478"/>
          <ac:spMkLst>
            <pc:docMk/>
            <pc:sldMk cId="1933548194" sldId="307"/>
            <ac:spMk id="18" creationId="{282140DF-DBF0-1F5A-29EA-7E99B25195EB}"/>
          </ac:spMkLst>
        </pc:spChg>
        <pc:picChg chg="add mod">
          <ac:chgData name="telugu bharadwaj" userId="1339721a2fd9a07e" providerId="LiveId" clId="{4F8DC994-8284-42F1-9B69-DC666BAA6D01}" dt="2023-02-19T21:31:29.871" v="1198" actId="1076"/>
          <ac:picMkLst>
            <pc:docMk/>
            <pc:sldMk cId="1933548194" sldId="307"/>
            <ac:picMk id="7" creationId="{F2D54064-2C9E-823F-016E-32E6487B7E46}"/>
          </ac:picMkLst>
        </pc:picChg>
        <pc:picChg chg="add mod">
          <ac:chgData name="telugu bharadwaj" userId="1339721a2fd9a07e" providerId="LiveId" clId="{4F8DC994-8284-42F1-9B69-DC666BAA6D01}" dt="2023-02-19T21:32:59.116" v="1207" actId="1076"/>
          <ac:picMkLst>
            <pc:docMk/>
            <pc:sldMk cId="1933548194" sldId="307"/>
            <ac:picMk id="9" creationId="{3FE4BBFC-D525-712E-7C7E-C2DA981A0792}"/>
          </ac:picMkLst>
        </pc:picChg>
        <pc:picChg chg="add mod">
          <ac:chgData name="telugu bharadwaj" userId="1339721a2fd9a07e" providerId="LiveId" clId="{4F8DC994-8284-42F1-9B69-DC666BAA6D01}" dt="2023-02-19T21:32:57.232" v="1206" actId="1076"/>
          <ac:picMkLst>
            <pc:docMk/>
            <pc:sldMk cId="1933548194" sldId="307"/>
            <ac:picMk id="11" creationId="{4EAD720B-51CC-3C82-DD07-4C090D8EDBF0}"/>
          </ac:picMkLst>
        </pc:picChg>
      </pc:sldChg>
      <pc:sldChg chg="addSp delSp modSp new mod">
        <pc:chgData name="telugu bharadwaj" userId="1339721a2fd9a07e" providerId="LiveId" clId="{4F8DC994-8284-42F1-9B69-DC666BAA6D01}" dt="2023-02-19T21:45:24.704" v="1522" actId="20577"/>
        <pc:sldMkLst>
          <pc:docMk/>
          <pc:sldMk cId="2646995247" sldId="308"/>
        </pc:sldMkLst>
        <pc:spChg chg="del">
          <ac:chgData name="telugu bharadwaj" userId="1339721a2fd9a07e" providerId="LiveId" clId="{4F8DC994-8284-42F1-9B69-DC666BAA6D01}" dt="2023-02-19T21:38:17.733" v="1256" actId="478"/>
          <ac:spMkLst>
            <pc:docMk/>
            <pc:sldMk cId="2646995247" sldId="308"/>
            <ac:spMk id="2" creationId="{6AC60BBB-0CC5-446A-9545-EC689105814E}"/>
          </ac:spMkLst>
        </pc:spChg>
        <pc:spChg chg="del">
          <ac:chgData name="telugu bharadwaj" userId="1339721a2fd9a07e" providerId="LiveId" clId="{4F8DC994-8284-42F1-9B69-DC666BAA6D01}" dt="2023-02-19T21:38:19.473" v="1257" actId="478"/>
          <ac:spMkLst>
            <pc:docMk/>
            <pc:sldMk cId="2646995247" sldId="308"/>
            <ac:spMk id="3" creationId="{266260E3-F330-C0D1-5FAA-C10CCC07676A}"/>
          </ac:spMkLst>
        </pc:spChg>
        <pc:spChg chg="add mod">
          <ac:chgData name="telugu bharadwaj" userId="1339721a2fd9a07e" providerId="LiveId" clId="{4F8DC994-8284-42F1-9B69-DC666BAA6D01}" dt="2023-02-19T21:42:50.808" v="1306" actId="1076"/>
          <ac:spMkLst>
            <pc:docMk/>
            <pc:sldMk cId="2646995247" sldId="308"/>
            <ac:spMk id="12" creationId="{28D16D1A-EAB6-2262-1642-0B3DF36ED412}"/>
          </ac:spMkLst>
        </pc:spChg>
        <pc:spChg chg="add mod">
          <ac:chgData name="telugu bharadwaj" userId="1339721a2fd9a07e" providerId="LiveId" clId="{4F8DC994-8284-42F1-9B69-DC666BAA6D01}" dt="2023-02-19T21:42:59.089" v="1308" actId="1076"/>
          <ac:spMkLst>
            <pc:docMk/>
            <pc:sldMk cId="2646995247" sldId="308"/>
            <ac:spMk id="13" creationId="{924CC487-6E3B-AD4E-ECE9-4C2B80927B58}"/>
          </ac:spMkLst>
        </pc:spChg>
        <pc:spChg chg="add mod">
          <ac:chgData name="telugu bharadwaj" userId="1339721a2fd9a07e" providerId="LiveId" clId="{4F8DC994-8284-42F1-9B69-DC666BAA6D01}" dt="2023-02-19T21:42:54.410" v="1307" actId="1076"/>
          <ac:spMkLst>
            <pc:docMk/>
            <pc:sldMk cId="2646995247" sldId="308"/>
            <ac:spMk id="14" creationId="{9DA34D9A-A68C-8EA5-88AE-4CC8F80BB3D9}"/>
          </ac:spMkLst>
        </pc:spChg>
        <pc:spChg chg="add mod">
          <ac:chgData name="telugu bharadwaj" userId="1339721a2fd9a07e" providerId="LiveId" clId="{4F8DC994-8284-42F1-9B69-DC666BAA6D01}" dt="2023-02-19T21:45:24.704" v="1522" actId="20577"/>
          <ac:spMkLst>
            <pc:docMk/>
            <pc:sldMk cId="2646995247" sldId="308"/>
            <ac:spMk id="16" creationId="{6F7EFE67-C099-265A-B2E9-BA6BFFD3AAB1}"/>
          </ac:spMkLst>
        </pc:spChg>
        <pc:picChg chg="add mod">
          <ac:chgData name="telugu bharadwaj" userId="1339721a2fd9a07e" providerId="LiveId" clId="{4F8DC994-8284-42F1-9B69-DC666BAA6D01}" dt="2023-02-19T21:42:40.391" v="1303" actId="14100"/>
          <ac:picMkLst>
            <pc:docMk/>
            <pc:sldMk cId="2646995247" sldId="308"/>
            <ac:picMk id="7" creationId="{ABB8F882-0691-C890-241E-5A7745F631C5}"/>
          </ac:picMkLst>
        </pc:picChg>
        <pc:picChg chg="add mod">
          <ac:chgData name="telugu bharadwaj" userId="1339721a2fd9a07e" providerId="LiveId" clId="{4F8DC994-8284-42F1-9B69-DC666BAA6D01}" dt="2023-02-19T21:42:24.245" v="1298" actId="1076"/>
          <ac:picMkLst>
            <pc:docMk/>
            <pc:sldMk cId="2646995247" sldId="308"/>
            <ac:picMk id="9" creationId="{0A61218C-EEE2-B1A7-FCA4-D624EA4BCB5D}"/>
          </ac:picMkLst>
        </pc:picChg>
        <pc:picChg chg="add mod">
          <ac:chgData name="telugu bharadwaj" userId="1339721a2fd9a07e" providerId="LiveId" clId="{4F8DC994-8284-42F1-9B69-DC666BAA6D01}" dt="2023-02-19T21:42:46.034" v="1305" actId="14100"/>
          <ac:picMkLst>
            <pc:docMk/>
            <pc:sldMk cId="2646995247" sldId="308"/>
            <ac:picMk id="11" creationId="{842158B0-6EB7-1542-F4DD-3BE5B5EA65EB}"/>
          </ac:picMkLst>
        </pc:picChg>
      </pc:sldChg>
      <pc:sldChg chg="addSp delSp modSp new mod">
        <pc:chgData name="telugu bharadwaj" userId="1339721a2fd9a07e" providerId="LiveId" clId="{4F8DC994-8284-42F1-9B69-DC666BAA6D01}" dt="2023-02-19T21:59:40.223" v="1734"/>
        <pc:sldMkLst>
          <pc:docMk/>
          <pc:sldMk cId="1629194842" sldId="309"/>
        </pc:sldMkLst>
        <pc:spChg chg="del">
          <ac:chgData name="telugu bharadwaj" userId="1339721a2fd9a07e" providerId="LiveId" clId="{4F8DC994-8284-42F1-9B69-DC666BAA6D01}" dt="2023-02-19T21:47:11.177" v="1525" actId="478"/>
          <ac:spMkLst>
            <pc:docMk/>
            <pc:sldMk cId="1629194842" sldId="309"/>
            <ac:spMk id="2" creationId="{8127346A-4E99-722D-DB5F-9E49187C48AC}"/>
          </ac:spMkLst>
        </pc:spChg>
        <pc:spChg chg="del">
          <ac:chgData name="telugu bharadwaj" userId="1339721a2fd9a07e" providerId="LiveId" clId="{4F8DC994-8284-42F1-9B69-DC666BAA6D01}" dt="2023-02-19T21:47:09.095" v="1524" actId="478"/>
          <ac:spMkLst>
            <pc:docMk/>
            <pc:sldMk cId="1629194842" sldId="309"/>
            <ac:spMk id="3" creationId="{E50CBB71-45E5-F303-DCF7-96BE1C19FB4F}"/>
          </ac:spMkLst>
        </pc:spChg>
        <pc:spChg chg="add mod">
          <ac:chgData name="telugu bharadwaj" userId="1339721a2fd9a07e" providerId="LiveId" clId="{4F8DC994-8284-42F1-9B69-DC666BAA6D01}" dt="2023-02-19T21:55:15.278" v="1593" actId="20577"/>
          <ac:spMkLst>
            <pc:docMk/>
            <pc:sldMk cId="1629194842" sldId="309"/>
            <ac:spMk id="26" creationId="{807C32E4-85D8-E864-B0B2-925D29E9B6FF}"/>
          </ac:spMkLst>
        </pc:spChg>
        <pc:spChg chg="add mod">
          <ac:chgData name="telugu bharadwaj" userId="1339721a2fd9a07e" providerId="LiveId" clId="{4F8DC994-8284-42F1-9B69-DC666BAA6D01}" dt="2023-02-19T21:55:26.372" v="1598" actId="20577"/>
          <ac:spMkLst>
            <pc:docMk/>
            <pc:sldMk cId="1629194842" sldId="309"/>
            <ac:spMk id="27" creationId="{99105513-3125-ED92-262A-D5790C5BD6B7}"/>
          </ac:spMkLst>
        </pc:spChg>
        <pc:spChg chg="add mod">
          <ac:chgData name="telugu bharadwaj" userId="1339721a2fd9a07e" providerId="LiveId" clId="{4F8DC994-8284-42F1-9B69-DC666BAA6D01}" dt="2023-02-19T21:55:38.472" v="1605" actId="20577"/>
          <ac:spMkLst>
            <pc:docMk/>
            <pc:sldMk cId="1629194842" sldId="309"/>
            <ac:spMk id="28" creationId="{44ABC882-CF59-D330-95B1-B35973230A26}"/>
          </ac:spMkLst>
        </pc:spChg>
        <pc:spChg chg="add mod">
          <ac:chgData name="telugu bharadwaj" userId="1339721a2fd9a07e" providerId="LiveId" clId="{4F8DC994-8284-42F1-9B69-DC666BAA6D01}" dt="2023-02-19T21:55:47.902" v="1610" actId="20577"/>
          <ac:spMkLst>
            <pc:docMk/>
            <pc:sldMk cId="1629194842" sldId="309"/>
            <ac:spMk id="29" creationId="{F5BEF582-D5A9-3A27-5226-4F4E56B92F45}"/>
          </ac:spMkLst>
        </pc:spChg>
        <pc:spChg chg="add mod">
          <ac:chgData name="telugu bharadwaj" userId="1339721a2fd9a07e" providerId="LiveId" clId="{4F8DC994-8284-42F1-9B69-DC666BAA6D01}" dt="2023-02-19T21:59:40.223" v="1734"/>
          <ac:spMkLst>
            <pc:docMk/>
            <pc:sldMk cId="1629194842" sldId="309"/>
            <ac:spMk id="30" creationId="{A67637F9-44B3-E4BF-6FA6-3899D8020000}"/>
          </ac:spMkLst>
        </pc:spChg>
        <pc:spChg chg="add mod">
          <ac:chgData name="telugu bharadwaj" userId="1339721a2fd9a07e" providerId="LiveId" clId="{4F8DC994-8284-42F1-9B69-DC666BAA6D01}" dt="2023-02-19T21:56:11.735" v="1620" actId="20577"/>
          <ac:spMkLst>
            <pc:docMk/>
            <pc:sldMk cId="1629194842" sldId="309"/>
            <ac:spMk id="31" creationId="{2728D259-E800-03B3-D5F6-33E9E38062DA}"/>
          </ac:spMkLst>
        </pc:spChg>
        <pc:spChg chg="add mod">
          <ac:chgData name="telugu bharadwaj" userId="1339721a2fd9a07e" providerId="LiveId" clId="{4F8DC994-8284-42F1-9B69-DC666BAA6D01}" dt="2023-02-19T21:56:22.222" v="1625" actId="20577"/>
          <ac:spMkLst>
            <pc:docMk/>
            <pc:sldMk cId="1629194842" sldId="309"/>
            <ac:spMk id="32" creationId="{91225863-C055-4561-4622-825454AE01CB}"/>
          </ac:spMkLst>
        </pc:spChg>
        <pc:spChg chg="add mod">
          <ac:chgData name="telugu bharadwaj" userId="1339721a2fd9a07e" providerId="LiveId" clId="{4F8DC994-8284-42F1-9B69-DC666BAA6D01}" dt="2023-02-19T21:56:32.258" v="1630" actId="20577"/>
          <ac:spMkLst>
            <pc:docMk/>
            <pc:sldMk cId="1629194842" sldId="309"/>
            <ac:spMk id="33" creationId="{DCF37823-D474-5E9F-8A5E-B5451CEFCD8C}"/>
          </ac:spMkLst>
        </pc:spChg>
        <pc:spChg chg="add mod">
          <ac:chgData name="telugu bharadwaj" userId="1339721a2fd9a07e" providerId="LiveId" clId="{4F8DC994-8284-42F1-9B69-DC666BAA6D01}" dt="2023-02-19T21:59:26.090" v="1730" actId="2711"/>
          <ac:spMkLst>
            <pc:docMk/>
            <pc:sldMk cId="1629194842" sldId="309"/>
            <ac:spMk id="34" creationId="{C244F93F-2972-6EC2-0E01-1D83BE9433AF}"/>
          </ac:spMkLst>
        </pc:spChg>
        <pc:picChg chg="add mod">
          <ac:chgData name="telugu bharadwaj" userId="1339721a2fd9a07e" providerId="LiveId" clId="{4F8DC994-8284-42F1-9B69-DC666BAA6D01}" dt="2023-02-19T21:49:34.123" v="1542" actId="14100"/>
          <ac:picMkLst>
            <pc:docMk/>
            <pc:sldMk cId="1629194842" sldId="309"/>
            <ac:picMk id="7" creationId="{75583676-C168-BC0D-C64D-BF4D1442C20E}"/>
          </ac:picMkLst>
        </pc:picChg>
        <pc:picChg chg="add mod">
          <ac:chgData name="telugu bharadwaj" userId="1339721a2fd9a07e" providerId="LiveId" clId="{4F8DC994-8284-42F1-9B69-DC666BAA6D01}" dt="2023-02-19T21:49:59.012" v="1553" actId="1076"/>
          <ac:picMkLst>
            <pc:docMk/>
            <pc:sldMk cId="1629194842" sldId="309"/>
            <ac:picMk id="9" creationId="{B7B1E51C-44E6-7D0F-47DE-F8FC863C4AFF}"/>
          </ac:picMkLst>
        </pc:picChg>
        <pc:picChg chg="add mod">
          <ac:chgData name="telugu bharadwaj" userId="1339721a2fd9a07e" providerId="LiveId" clId="{4F8DC994-8284-42F1-9B69-DC666BAA6D01}" dt="2023-02-19T21:49:57.641" v="1552" actId="1076"/>
          <ac:picMkLst>
            <pc:docMk/>
            <pc:sldMk cId="1629194842" sldId="309"/>
            <ac:picMk id="11" creationId="{D5CC3C81-FC81-730C-CFF3-FE0C3D0BA7F1}"/>
          </ac:picMkLst>
        </pc:picChg>
        <pc:picChg chg="add mod">
          <ac:chgData name="telugu bharadwaj" userId="1339721a2fd9a07e" providerId="LiveId" clId="{4F8DC994-8284-42F1-9B69-DC666BAA6D01}" dt="2023-02-19T21:49:56.110" v="1551" actId="1076"/>
          <ac:picMkLst>
            <pc:docMk/>
            <pc:sldMk cId="1629194842" sldId="309"/>
            <ac:picMk id="13" creationId="{00CB9542-2847-1911-4607-203862F33D27}"/>
          </ac:picMkLst>
        </pc:picChg>
        <pc:picChg chg="add mod">
          <ac:chgData name="telugu bharadwaj" userId="1339721a2fd9a07e" providerId="LiveId" clId="{4F8DC994-8284-42F1-9B69-DC666BAA6D01}" dt="2023-02-19T21:55:31.673" v="1601" actId="1076"/>
          <ac:picMkLst>
            <pc:docMk/>
            <pc:sldMk cId="1629194842" sldId="309"/>
            <ac:picMk id="15" creationId="{CE8DA13C-F0D7-066B-DD38-4E05C2827860}"/>
          </ac:picMkLst>
        </pc:picChg>
        <pc:picChg chg="add mod">
          <ac:chgData name="telugu bharadwaj" userId="1339721a2fd9a07e" providerId="LiveId" clId="{4F8DC994-8284-42F1-9B69-DC666BAA6D01}" dt="2023-02-19T21:54:29.397" v="1581" actId="1076"/>
          <ac:picMkLst>
            <pc:docMk/>
            <pc:sldMk cId="1629194842" sldId="309"/>
            <ac:picMk id="17" creationId="{C7722C57-A69B-7570-973C-D879237476C9}"/>
          </ac:picMkLst>
        </pc:picChg>
        <pc:picChg chg="add mod">
          <ac:chgData name="telugu bharadwaj" userId="1339721a2fd9a07e" providerId="LiveId" clId="{4F8DC994-8284-42F1-9B69-DC666BAA6D01}" dt="2023-02-19T21:54:27.810" v="1580" actId="1076"/>
          <ac:picMkLst>
            <pc:docMk/>
            <pc:sldMk cId="1629194842" sldId="309"/>
            <ac:picMk id="19" creationId="{AD88EDF8-59B6-E1C1-109E-9272CB4B85D5}"/>
          </ac:picMkLst>
        </pc:picChg>
        <pc:picChg chg="add mod">
          <ac:chgData name="telugu bharadwaj" userId="1339721a2fd9a07e" providerId="LiveId" clId="{4F8DC994-8284-42F1-9B69-DC666BAA6D01}" dt="2023-02-19T21:54:32.967" v="1582" actId="1076"/>
          <ac:picMkLst>
            <pc:docMk/>
            <pc:sldMk cId="1629194842" sldId="309"/>
            <ac:picMk id="21" creationId="{61018810-3506-0991-DBE5-CBDF1AE279E2}"/>
          </ac:picMkLst>
        </pc:picChg>
        <pc:picChg chg="add del">
          <ac:chgData name="telugu bharadwaj" userId="1339721a2fd9a07e" providerId="LiveId" clId="{4F8DC994-8284-42F1-9B69-DC666BAA6D01}" dt="2023-02-19T21:54:43.242" v="1585" actId="22"/>
          <ac:picMkLst>
            <pc:docMk/>
            <pc:sldMk cId="1629194842" sldId="309"/>
            <ac:picMk id="23" creationId="{288F6966-4756-E65B-3AE7-7AA608B805C1}"/>
          </ac:picMkLst>
        </pc:picChg>
        <pc:picChg chg="add del">
          <ac:chgData name="telugu bharadwaj" userId="1339721a2fd9a07e" providerId="LiveId" clId="{4F8DC994-8284-42F1-9B69-DC666BAA6D01}" dt="2023-02-19T21:54:52" v="1587" actId="22"/>
          <ac:picMkLst>
            <pc:docMk/>
            <pc:sldMk cId="1629194842" sldId="309"/>
            <ac:picMk id="25" creationId="{AEE9E040-B7D3-01F2-ACB0-BA6A7A58B03B}"/>
          </ac:picMkLst>
        </pc:picChg>
      </pc:sldChg>
      <pc:sldChg chg="delSp new del mod">
        <pc:chgData name="telugu bharadwaj" userId="1339721a2fd9a07e" providerId="LiveId" clId="{4F8DC994-8284-42F1-9B69-DC666BAA6D01}" dt="2023-02-19T21:58:59.503" v="1713" actId="47"/>
        <pc:sldMkLst>
          <pc:docMk/>
          <pc:sldMk cId="2911653299" sldId="310"/>
        </pc:sldMkLst>
        <pc:spChg chg="del">
          <ac:chgData name="telugu bharadwaj" userId="1339721a2fd9a07e" providerId="LiveId" clId="{4F8DC994-8284-42F1-9B69-DC666BAA6D01}" dt="2023-02-19T21:58:21.090" v="1712" actId="478"/>
          <ac:spMkLst>
            <pc:docMk/>
            <pc:sldMk cId="2911653299" sldId="310"/>
            <ac:spMk id="2" creationId="{D6CAFA62-E043-EA50-4AC0-901723AB6E66}"/>
          </ac:spMkLst>
        </pc:spChg>
        <pc:spChg chg="del">
          <ac:chgData name="telugu bharadwaj" userId="1339721a2fd9a07e" providerId="LiveId" clId="{4F8DC994-8284-42F1-9B69-DC666BAA6D01}" dt="2023-02-19T21:58:19.518" v="1711" actId="478"/>
          <ac:spMkLst>
            <pc:docMk/>
            <pc:sldMk cId="2911653299" sldId="310"/>
            <ac:spMk id="3" creationId="{A9E4620F-D529-A7DB-7609-C64E1E32EF0C}"/>
          </ac:spMkLst>
        </pc:spChg>
      </pc:sldChg>
      <pc:sldChg chg="addSp delSp modSp new mod">
        <pc:chgData name="telugu bharadwaj" userId="1339721a2fd9a07e" providerId="LiveId" clId="{4F8DC994-8284-42F1-9B69-DC666BAA6D01}" dt="2023-02-19T22:09:22.039" v="1805" actId="14100"/>
        <pc:sldMkLst>
          <pc:docMk/>
          <pc:sldMk cId="4056770710" sldId="310"/>
        </pc:sldMkLst>
        <pc:spChg chg="mod">
          <ac:chgData name="telugu bharadwaj" userId="1339721a2fd9a07e" providerId="LiveId" clId="{4F8DC994-8284-42F1-9B69-DC666BAA6D01}" dt="2023-02-19T21:59:12.760" v="1729" actId="20577"/>
          <ac:spMkLst>
            <pc:docMk/>
            <pc:sldMk cId="4056770710" sldId="310"/>
            <ac:spMk id="2" creationId="{45922651-9153-E6DB-14BB-46E7B52BB376}"/>
          </ac:spMkLst>
        </pc:spChg>
        <pc:spChg chg="add del mod">
          <ac:chgData name="telugu bharadwaj" userId="1339721a2fd9a07e" providerId="LiveId" clId="{4F8DC994-8284-42F1-9B69-DC666BAA6D01}" dt="2023-02-19T22:06:35.066" v="1795" actId="20577"/>
          <ac:spMkLst>
            <pc:docMk/>
            <pc:sldMk cId="4056770710" sldId="310"/>
            <ac:spMk id="3" creationId="{097BFA10-E0A0-D551-2BF0-4F224E92F464}"/>
          </ac:spMkLst>
        </pc:spChg>
        <pc:spChg chg="add del mod">
          <ac:chgData name="telugu bharadwaj" userId="1339721a2fd9a07e" providerId="LiveId" clId="{4F8DC994-8284-42F1-9B69-DC666BAA6D01}" dt="2023-02-19T22:00:43.001" v="1738"/>
          <ac:spMkLst>
            <pc:docMk/>
            <pc:sldMk cId="4056770710" sldId="310"/>
            <ac:spMk id="6" creationId="{B912941C-2A29-2FBB-D6BA-2E11422ADBF3}"/>
          </ac:spMkLst>
        </pc:spChg>
        <pc:picChg chg="add del mod">
          <ac:chgData name="telugu bharadwaj" userId="1339721a2fd9a07e" providerId="LiveId" clId="{4F8DC994-8284-42F1-9B69-DC666BAA6D01}" dt="2023-02-19T22:08:56.567" v="1798" actId="478"/>
          <ac:picMkLst>
            <pc:docMk/>
            <pc:sldMk cId="4056770710" sldId="310"/>
            <ac:picMk id="8" creationId="{EA1A2998-85F2-6AE4-451E-961B6B7C74F1}"/>
          </ac:picMkLst>
        </pc:picChg>
        <pc:picChg chg="add mod">
          <ac:chgData name="telugu bharadwaj" userId="1339721a2fd9a07e" providerId="LiveId" clId="{4F8DC994-8284-42F1-9B69-DC666BAA6D01}" dt="2023-02-19T22:09:22.039" v="1805" actId="14100"/>
          <ac:picMkLst>
            <pc:docMk/>
            <pc:sldMk cId="4056770710" sldId="310"/>
            <ac:picMk id="10" creationId="{CF364AC1-225E-3A70-721A-980AF0F21899}"/>
          </ac:picMkLst>
        </pc:picChg>
      </pc:sldChg>
      <pc:sldChg chg="addSp delSp modSp new mod">
        <pc:chgData name="telugu bharadwaj" userId="1339721a2fd9a07e" providerId="LiveId" clId="{4F8DC994-8284-42F1-9B69-DC666BAA6D01}" dt="2023-02-19T22:32:53.007" v="2177" actId="1076"/>
        <pc:sldMkLst>
          <pc:docMk/>
          <pc:sldMk cId="167779365" sldId="311"/>
        </pc:sldMkLst>
        <pc:spChg chg="del">
          <ac:chgData name="telugu bharadwaj" userId="1339721a2fd9a07e" providerId="LiveId" clId="{4F8DC994-8284-42F1-9B69-DC666BAA6D01}" dt="2023-02-19T22:11:07.754" v="1807" actId="478"/>
          <ac:spMkLst>
            <pc:docMk/>
            <pc:sldMk cId="167779365" sldId="311"/>
            <ac:spMk id="2" creationId="{E9EF6677-C89A-C858-C711-782A70847B5F}"/>
          </ac:spMkLst>
        </pc:spChg>
        <pc:spChg chg="del">
          <ac:chgData name="telugu bharadwaj" userId="1339721a2fd9a07e" providerId="LiveId" clId="{4F8DC994-8284-42F1-9B69-DC666BAA6D01}" dt="2023-02-19T22:11:10.536" v="1808" actId="478"/>
          <ac:spMkLst>
            <pc:docMk/>
            <pc:sldMk cId="167779365" sldId="311"/>
            <ac:spMk id="3" creationId="{82D38AEF-449D-4EEC-A7E1-0180C20B931D}"/>
          </ac:spMkLst>
        </pc:spChg>
        <pc:spChg chg="add mod">
          <ac:chgData name="telugu bharadwaj" userId="1339721a2fd9a07e" providerId="LiveId" clId="{4F8DC994-8284-42F1-9B69-DC666BAA6D01}" dt="2023-02-19T22:29:02.083" v="2141" actId="1076"/>
          <ac:spMkLst>
            <pc:docMk/>
            <pc:sldMk cId="167779365" sldId="311"/>
            <ac:spMk id="7" creationId="{BF1A43F4-1840-06F1-C40E-8E6D0C09546D}"/>
          </ac:spMkLst>
        </pc:spChg>
        <pc:picChg chg="add mod">
          <ac:chgData name="telugu bharadwaj" userId="1339721a2fd9a07e" providerId="LiveId" clId="{4F8DC994-8284-42F1-9B69-DC666BAA6D01}" dt="2023-02-19T22:31:25.629" v="2167" actId="1076"/>
          <ac:picMkLst>
            <pc:docMk/>
            <pc:sldMk cId="167779365" sldId="311"/>
            <ac:picMk id="9" creationId="{FCA69AD0-F75B-44EE-000C-B54D945FFAB8}"/>
          </ac:picMkLst>
        </pc:picChg>
        <pc:picChg chg="add mod">
          <ac:chgData name="telugu bharadwaj" userId="1339721a2fd9a07e" providerId="LiveId" clId="{4F8DC994-8284-42F1-9B69-DC666BAA6D01}" dt="2023-02-19T22:31:23.480" v="2166" actId="1076"/>
          <ac:picMkLst>
            <pc:docMk/>
            <pc:sldMk cId="167779365" sldId="311"/>
            <ac:picMk id="11" creationId="{2FF4D245-DADC-46C3-2557-BC50DFBF73F8}"/>
          </ac:picMkLst>
        </pc:picChg>
        <pc:picChg chg="add mod">
          <ac:chgData name="telugu bharadwaj" userId="1339721a2fd9a07e" providerId="LiveId" clId="{4F8DC994-8284-42F1-9B69-DC666BAA6D01}" dt="2023-02-19T22:31:17.529" v="2163" actId="1076"/>
          <ac:picMkLst>
            <pc:docMk/>
            <pc:sldMk cId="167779365" sldId="311"/>
            <ac:picMk id="13" creationId="{136B29D7-5A46-E0B2-0920-BC8DC2E92918}"/>
          </ac:picMkLst>
        </pc:picChg>
        <pc:picChg chg="add mod">
          <ac:chgData name="telugu bharadwaj" userId="1339721a2fd9a07e" providerId="LiveId" clId="{4F8DC994-8284-42F1-9B69-DC666BAA6D01}" dt="2023-02-19T22:31:32.901" v="2169" actId="14100"/>
          <ac:picMkLst>
            <pc:docMk/>
            <pc:sldMk cId="167779365" sldId="311"/>
            <ac:picMk id="15" creationId="{2277476D-02E5-B9A8-035A-03D00CAC7AB8}"/>
          </ac:picMkLst>
        </pc:picChg>
        <pc:picChg chg="add mod">
          <ac:chgData name="telugu bharadwaj" userId="1339721a2fd9a07e" providerId="LiveId" clId="{4F8DC994-8284-42F1-9B69-DC666BAA6D01}" dt="2023-02-19T22:32:00.920" v="2172" actId="14100"/>
          <ac:picMkLst>
            <pc:docMk/>
            <pc:sldMk cId="167779365" sldId="311"/>
            <ac:picMk id="17" creationId="{F8F29AAA-94EB-EA81-2035-61A4F2C8846F}"/>
          </ac:picMkLst>
        </pc:picChg>
        <pc:picChg chg="add mod">
          <ac:chgData name="telugu bharadwaj" userId="1339721a2fd9a07e" providerId="LiveId" clId="{4F8DC994-8284-42F1-9B69-DC666BAA6D01}" dt="2023-02-19T22:32:33.960" v="2174" actId="1076"/>
          <ac:picMkLst>
            <pc:docMk/>
            <pc:sldMk cId="167779365" sldId="311"/>
            <ac:picMk id="19" creationId="{49D4383E-9576-89C3-1F24-81E7AADA0527}"/>
          </ac:picMkLst>
        </pc:picChg>
        <pc:picChg chg="add mod">
          <ac:chgData name="telugu bharadwaj" userId="1339721a2fd9a07e" providerId="LiveId" clId="{4F8DC994-8284-42F1-9B69-DC666BAA6D01}" dt="2023-02-19T22:32:53.007" v="2177" actId="1076"/>
          <ac:picMkLst>
            <pc:docMk/>
            <pc:sldMk cId="167779365" sldId="311"/>
            <ac:picMk id="21" creationId="{47B57BA8-E1E9-1D22-D364-AAEB049EC74E}"/>
          </ac:picMkLst>
        </pc:picChg>
      </pc:sldChg>
      <pc:sldChg chg="addSp delSp modSp new mod">
        <pc:chgData name="telugu bharadwaj" userId="1339721a2fd9a07e" providerId="LiveId" clId="{4F8DC994-8284-42F1-9B69-DC666BAA6D01}" dt="2023-02-19T22:39:31.504" v="2437" actId="20577"/>
        <pc:sldMkLst>
          <pc:docMk/>
          <pc:sldMk cId="726637014" sldId="312"/>
        </pc:sldMkLst>
        <pc:spChg chg="del">
          <ac:chgData name="telugu bharadwaj" userId="1339721a2fd9a07e" providerId="LiveId" clId="{4F8DC994-8284-42F1-9B69-DC666BAA6D01}" dt="2023-02-19T22:33:45.427" v="2179" actId="478"/>
          <ac:spMkLst>
            <pc:docMk/>
            <pc:sldMk cId="726637014" sldId="312"/>
            <ac:spMk id="2" creationId="{B96EC767-F403-30B1-459A-21939A2B78AB}"/>
          </ac:spMkLst>
        </pc:spChg>
        <pc:spChg chg="del">
          <ac:chgData name="telugu bharadwaj" userId="1339721a2fd9a07e" providerId="LiveId" clId="{4F8DC994-8284-42F1-9B69-DC666BAA6D01}" dt="2023-02-19T22:33:48.921" v="2180" actId="478"/>
          <ac:spMkLst>
            <pc:docMk/>
            <pc:sldMk cId="726637014" sldId="312"/>
            <ac:spMk id="3" creationId="{32618AD6-A9D5-B0EF-B90D-5E302D9C61C5}"/>
          </ac:spMkLst>
        </pc:spChg>
        <pc:spChg chg="add mod">
          <ac:chgData name="telugu bharadwaj" userId="1339721a2fd9a07e" providerId="LiveId" clId="{4F8DC994-8284-42F1-9B69-DC666BAA6D01}" dt="2023-02-19T22:39:31.504" v="2437" actId="20577"/>
          <ac:spMkLst>
            <pc:docMk/>
            <pc:sldMk cId="726637014" sldId="312"/>
            <ac:spMk id="6" creationId="{B44DD841-425A-D933-59F3-C73DA9D92EE7}"/>
          </ac:spMkLst>
        </pc:spChg>
      </pc:sldChg>
    </pc:docChg>
  </pc:docChgLst>
  <pc:docChgLst>
    <pc:chgData name="telugu bharadwaj" userId="1339721a2fd9a07e" providerId="LiveId" clId="{57A568D6-C0C9-404F-A18F-E71D3A71F1C7}"/>
    <pc:docChg chg="undo custSel addSld delSld modSld sldOrd">
      <pc:chgData name="telugu bharadwaj" userId="1339721a2fd9a07e" providerId="LiveId" clId="{57A568D6-C0C9-404F-A18F-E71D3A71F1C7}" dt="2023-04-03T15:37:42.216" v="3240" actId="1076"/>
      <pc:docMkLst>
        <pc:docMk/>
      </pc:docMkLst>
      <pc:sldChg chg="addSp delSp modSp mod">
        <pc:chgData name="telugu bharadwaj" userId="1339721a2fd9a07e" providerId="LiveId" clId="{57A568D6-C0C9-404F-A18F-E71D3A71F1C7}" dt="2023-04-03T15:37:03.110" v="3230" actId="403"/>
        <pc:sldMkLst>
          <pc:docMk/>
          <pc:sldMk cId="511039790" sldId="264"/>
        </pc:sldMkLst>
        <pc:spChg chg="add del mod">
          <ac:chgData name="telugu bharadwaj" userId="1339721a2fd9a07e" providerId="LiveId" clId="{57A568D6-C0C9-404F-A18F-E71D3A71F1C7}" dt="2023-04-03T11:01:15.122" v="1" actId="931"/>
          <ac:spMkLst>
            <pc:docMk/>
            <pc:sldMk cId="511039790" sldId="264"/>
            <ac:spMk id="4" creationId="{72EC2FE7-C76A-2D1C-40C8-EE5B020D2253}"/>
          </ac:spMkLst>
        </pc:spChg>
        <pc:spChg chg="mod">
          <ac:chgData name="telugu bharadwaj" userId="1339721a2fd9a07e" providerId="LiveId" clId="{57A568D6-C0C9-404F-A18F-E71D3A71F1C7}" dt="2023-04-03T15:37:03.110" v="3230" actId="403"/>
          <ac:spMkLst>
            <pc:docMk/>
            <pc:sldMk cId="511039790" sldId="264"/>
            <ac:spMk id="11" creationId="{F14C8385-D065-6E79-E90D-0AAAFF6694D1}"/>
          </ac:spMkLst>
        </pc:spChg>
        <pc:picChg chg="add mod">
          <ac:chgData name="telugu bharadwaj" userId="1339721a2fd9a07e" providerId="LiveId" clId="{57A568D6-C0C9-404F-A18F-E71D3A71F1C7}" dt="2023-04-03T11:01:23.220" v="3" actId="14100"/>
          <ac:picMkLst>
            <pc:docMk/>
            <pc:sldMk cId="511039790" sldId="264"/>
            <ac:picMk id="6" creationId="{CD51065D-AAA9-6A23-6D59-A248D1EA2F91}"/>
          </ac:picMkLst>
        </pc:picChg>
        <pc:picChg chg="del">
          <ac:chgData name="telugu bharadwaj" userId="1339721a2fd9a07e" providerId="LiveId" clId="{57A568D6-C0C9-404F-A18F-E71D3A71F1C7}" dt="2023-04-03T10:57:27.464" v="0" actId="478"/>
          <ac:picMkLst>
            <pc:docMk/>
            <pc:sldMk cId="511039790" sldId="264"/>
            <ac:picMk id="15" creationId="{1B5B3544-B9A9-E7C1-BA7A-F6190088A2DC}"/>
          </ac:picMkLst>
        </pc:picChg>
      </pc:sldChg>
      <pc:sldChg chg="del">
        <pc:chgData name="telugu bharadwaj" userId="1339721a2fd9a07e" providerId="LiveId" clId="{57A568D6-C0C9-404F-A18F-E71D3A71F1C7}" dt="2023-04-03T13:01:21.593" v="1076" actId="47"/>
        <pc:sldMkLst>
          <pc:docMk/>
          <pc:sldMk cId="1967848454" sldId="289"/>
        </pc:sldMkLst>
      </pc:sldChg>
      <pc:sldChg chg="modSp mod">
        <pc:chgData name="telugu bharadwaj" userId="1339721a2fd9a07e" providerId="LiveId" clId="{57A568D6-C0C9-404F-A18F-E71D3A71F1C7}" dt="2023-04-03T15:35:25.885" v="3214" actId="403"/>
        <pc:sldMkLst>
          <pc:docMk/>
          <pc:sldMk cId="2533886310" sldId="294"/>
        </pc:sldMkLst>
        <pc:spChg chg="mod">
          <ac:chgData name="telugu bharadwaj" userId="1339721a2fd9a07e" providerId="LiveId" clId="{57A568D6-C0C9-404F-A18F-E71D3A71F1C7}" dt="2023-04-03T15:35:25.885" v="3214" actId="403"/>
          <ac:spMkLst>
            <pc:docMk/>
            <pc:sldMk cId="2533886310" sldId="294"/>
            <ac:spMk id="2" creationId="{DE470E5B-08B3-EE1D-024E-7120F3483AA9}"/>
          </ac:spMkLst>
        </pc:spChg>
        <pc:spChg chg="mod">
          <ac:chgData name="telugu bharadwaj" userId="1339721a2fd9a07e" providerId="LiveId" clId="{57A568D6-C0C9-404F-A18F-E71D3A71F1C7}" dt="2023-04-03T11:30:39.976" v="333" actId="108"/>
          <ac:spMkLst>
            <pc:docMk/>
            <pc:sldMk cId="2533886310" sldId="294"/>
            <ac:spMk id="3" creationId="{BE305076-2060-736E-C57F-5DEF938E1DE2}"/>
          </ac:spMkLst>
        </pc:spChg>
      </pc:sldChg>
      <pc:sldChg chg="modSp mod">
        <pc:chgData name="telugu bharadwaj" userId="1339721a2fd9a07e" providerId="LiveId" clId="{57A568D6-C0C9-404F-A18F-E71D3A71F1C7}" dt="2023-04-03T15:35:40.456" v="3216" actId="108"/>
        <pc:sldMkLst>
          <pc:docMk/>
          <pc:sldMk cId="905188705" sldId="296"/>
        </pc:sldMkLst>
        <pc:spChg chg="mod">
          <ac:chgData name="telugu bharadwaj" userId="1339721a2fd9a07e" providerId="LiveId" clId="{57A568D6-C0C9-404F-A18F-E71D3A71F1C7}" dt="2023-04-03T15:35:40.456" v="3216" actId="108"/>
          <ac:spMkLst>
            <pc:docMk/>
            <pc:sldMk cId="905188705" sldId="296"/>
            <ac:spMk id="2" creationId="{2F93F3A8-DF81-F1F8-ED79-1A049CEF257A}"/>
          </ac:spMkLst>
        </pc:spChg>
        <pc:spChg chg="mod">
          <ac:chgData name="telugu bharadwaj" userId="1339721a2fd9a07e" providerId="LiveId" clId="{57A568D6-C0C9-404F-A18F-E71D3A71F1C7}" dt="2023-04-03T11:32:55.245" v="341" actId="108"/>
          <ac:spMkLst>
            <pc:docMk/>
            <pc:sldMk cId="905188705" sldId="296"/>
            <ac:spMk id="3" creationId="{33A51A61-44EC-3994-2DF4-5F8A6BE7A2BA}"/>
          </ac:spMkLst>
        </pc:spChg>
      </pc:sldChg>
      <pc:sldChg chg="modSp mod">
        <pc:chgData name="telugu bharadwaj" userId="1339721a2fd9a07e" providerId="LiveId" clId="{57A568D6-C0C9-404F-A18F-E71D3A71F1C7}" dt="2023-04-03T15:35:53.037" v="3218" actId="108"/>
        <pc:sldMkLst>
          <pc:docMk/>
          <pc:sldMk cId="3153328426" sldId="297"/>
        </pc:sldMkLst>
        <pc:spChg chg="mod">
          <ac:chgData name="telugu bharadwaj" userId="1339721a2fd9a07e" providerId="LiveId" clId="{57A568D6-C0C9-404F-A18F-E71D3A71F1C7}" dt="2023-04-03T15:35:53.037" v="3218" actId="108"/>
          <ac:spMkLst>
            <pc:docMk/>
            <pc:sldMk cId="3153328426" sldId="297"/>
            <ac:spMk id="2" creationId="{6A113FF9-D6A5-7361-A2EC-ECACDF76E7C7}"/>
          </ac:spMkLst>
        </pc:spChg>
        <pc:spChg chg="mod">
          <ac:chgData name="telugu bharadwaj" userId="1339721a2fd9a07e" providerId="LiveId" clId="{57A568D6-C0C9-404F-A18F-E71D3A71F1C7}" dt="2023-04-03T13:30:15.227" v="1356" actId="313"/>
          <ac:spMkLst>
            <pc:docMk/>
            <pc:sldMk cId="3153328426" sldId="297"/>
            <ac:spMk id="3" creationId="{18F6075A-9BBD-4479-CAB2-7A0B7BFAB2AE}"/>
          </ac:spMkLst>
        </pc:spChg>
      </pc:sldChg>
      <pc:sldChg chg="addSp delSp modSp mod ord">
        <pc:chgData name="telugu bharadwaj" userId="1339721a2fd9a07e" providerId="LiveId" clId="{57A568D6-C0C9-404F-A18F-E71D3A71F1C7}" dt="2023-04-03T15:35:45.624" v="3217" actId="108"/>
        <pc:sldMkLst>
          <pc:docMk/>
          <pc:sldMk cId="63995675" sldId="298"/>
        </pc:sldMkLst>
        <pc:spChg chg="mod">
          <ac:chgData name="telugu bharadwaj" userId="1339721a2fd9a07e" providerId="LiveId" clId="{57A568D6-C0C9-404F-A18F-E71D3A71F1C7}" dt="2023-04-03T15:35:45.624" v="3217" actId="108"/>
          <ac:spMkLst>
            <pc:docMk/>
            <pc:sldMk cId="63995675" sldId="298"/>
            <ac:spMk id="2" creationId="{F755EA0E-BF9A-1D72-8136-33456CE5A20D}"/>
          </ac:spMkLst>
        </pc:spChg>
        <pc:spChg chg="del">
          <ac:chgData name="telugu bharadwaj" userId="1339721a2fd9a07e" providerId="LiveId" clId="{57A568D6-C0C9-404F-A18F-E71D3A71F1C7}" dt="2023-04-03T11:44:33.514" v="653" actId="478"/>
          <ac:spMkLst>
            <pc:docMk/>
            <pc:sldMk cId="63995675" sldId="298"/>
            <ac:spMk id="3" creationId="{0DC7029A-CEFC-106C-6910-EEA217BFB518}"/>
          </ac:spMkLst>
        </pc:spChg>
        <pc:spChg chg="add del mod">
          <ac:chgData name="telugu bharadwaj" userId="1339721a2fd9a07e" providerId="LiveId" clId="{57A568D6-C0C9-404F-A18F-E71D3A71F1C7}" dt="2023-04-03T11:45:36.745" v="667" actId="1032"/>
          <ac:spMkLst>
            <pc:docMk/>
            <pc:sldMk cId="63995675" sldId="298"/>
            <ac:spMk id="7" creationId="{01EB0933-CD01-22E0-CDF6-CA28C01FBDE4}"/>
          </ac:spMkLst>
        </pc:spChg>
        <pc:spChg chg="add del mod">
          <ac:chgData name="telugu bharadwaj" userId="1339721a2fd9a07e" providerId="LiveId" clId="{57A568D6-C0C9-404F-A18F-E71D3A71F1C7}" dt="2023-04-03T11:47:24.672" v="730" actId="1032"/>
          <ac:spMkLst>
            <pc:docMk/>
            <pc:sldMk cId="63995675" sldId="298"/>
            <ac:spMk id="10" creationId="{77084BD0-45D0-75D9-83DA-E749EEC0B4D5}"/>
          </ac:spMkLst>
        </pc:spChg>
        <pc:spChg chg="add del mod">
          <ac:chgData name="telugu bharadwaj" userId="1339721a2fd9a07e" providerId="LiveId" clId="{57A568D6-C0C9-404F-A18F-E71D3A71F1C7}" dt="2023-04-03T11:47:48.787" v="732" actId="1032"/>
          <ac:spMkLst>
            <pc:docMk/>
            <pc:sldMk cId="63995675" sldId="298"/>
            <ac:spMk id="13" creationId="{5A646ABE-20A3-7C45-E281-CBE0D799841D}"/>
          </ac:spMkLst>
        </pc:spChg>
        <pc:graphicFrameChg chg="add del mod modGraphic">
          <ac:chgData name="telugu bharadwaj" userId="1339721a2fd9a07e" providerId="LiveId" clId="{57A568D6-C0C9-404F-A18F-E71D3A71F1C7}" dt="2023-04-03T11:47:03.983" v="729" actId="478"/>
          <ac:graphicFrameMkLst>
            <pc:docMk/>
            <pc:sldMk cId="63995675" sldId="298"/>
            <ac:graphicFrameMk id="8" creationId="{0F4993B8-56EE-8A9E-8359-3A3F10674328}"/>
          </ac:graphicFrameMkLst>
        </pc:graphicFrameChg>
        <pc:graphicFrameChg chg="add del modGraphic">
          <ac:chgData name="telugu bharadwaj" userId="1339721a2fd9a07e" providerId="LiveId" clId="{57A568D6-C0C9-404F-A18F-E71D3A71F1C7}" dt="2023-04-03T11:47:28.152" v="731" actId="478"/>
          <ac:graphicFrameMkLst>
            <pc:docMk/>
            <pc:sldMk cId="63995675" sldId="298"/>
            <ac:graphicFrameMk id="11" creationId="{5C90C8ED-A37E-A198-4F81-B7D38EDE9E0F}"/>
          </ac:graphicFrameMkLst>
        </pc:graphicFrameChg>
        <pc:graphicFrameChg chg="add mod modGraphic">
          <ac:chgData name="telugu bharadwaj" userId="1339721a2fd9a07e" providerId="LiveId" clId="{57A568D6-C0C9-404F-A18F-E71D3A71F1C7}" dt="2023-04-03T11:50:58.878" v="846" actId="313"/>
          <ac:graphicFrameMkLst>
            <pc:docMk/>
            <pc:sldMk cId="63995675" sldId="298"/>
            <ac:graphicFrameMk id="14" creationId="{BB8112B6-B1E1-0FE6-3764-892369D1FDB7}"/>
          </ac:graphicFrameMkLst>
        </pc:graphicFrameChg>
      </pc:sldChg>
      <pc:sldChg chg="addSp delSp modSp mod">
        <pc:chgData name="telugu bharadwaj" userId="1339721a2fd9a07e" providerId="LiveId" clId="{57A568D6-C0C9-404F-A18F-E71D3A71F1C7}" dt="2023-04-03T13:31:38.263" v="1375" actId="1076"/>
        <pc:sldMkLst>
          <pc:docMk/>
          <pc:sldMk cId="1965487675" sldId="299"/>
        </pc:sldMkLst>
        <pc:spChg chg="add mod">
          <ac:chgData name="telugu bharadwaj" userId="1339721a2fd9a07e" providerId="LiveId" clId="{57A568D6-C0C9-404F-A18F-E71D3A71F1C7}" dt="2023-04-03T13:31:38.263" v="1375" actId="1076"/>
          <ac:spMkLst>
            <pc:docMk/>
            <pc:sldMk cId="1965487675" sldId="299"/>
            <ac:spMk id="2" creationId="{10B4378E-FE64-9BF5-3AB6-2EC7F20FF1DD}"/>
          </ac:spMkLst>
        </pc:spChg>
        <pc:spChg chg="del mod">
          <ac:chgData name="telugu bharadwaj" userId="1339721a2fd9a07e" providerId="LiveId" clId="{57A568D6-C0C9-404F-A18F-E71D3A71F1C7}" dt="2023-04-03T11:51:15.760" v="850" actId="478"/>
          <ac:spMkLst>
            <pc:docMk/>
            <pc:sldMk cId="1965487675" sldId="299"/>
            <ac:spMk id="3" creationId="{5160B672-EC15-0BE2-AEA6-14B58E6C7839}"/>
          </ac:spMkLst>
        </pc:spChg>
        <pc:spChg chg="add del mod">
          <ac:chgData name="telugu bharadwaj" userId="1339721a2fd9a07e" providerId="LiveId" clId="{57A568D6-C0C9-404F-A18F-E71D3A71F1C7}" dt="2023-04-03T12:06:03.834" v="853" actId="478"/>
          <ac:spMkLst>
            <pc:docMk/>
            <pc:sldMk cId="1965487675" sldId="299"/>
            <ac:spMk id="6" creationId="{5E577204-87FD-806C-634B-248254DBB6BD}"/>
          </ac:spMkLst>
        </pc:spChg>
        <pc:picChg chg="add mod modCrop">
          <ac:chgData name="telugu bharadwaj" userId="1339721a2fd9a07e" providerId="LiveId" clId="{57A568D6-C0C9-404F-A18F-E71D3A71F1C7}" dt="2023-04-03T13:31:17.089" v="1368" actId="14100"/>
          <ac:picMkLst>
            <pc:docMk/>
            <pc:sldMk cId="1965487675" sldId="299"/>
            <ac:picMk id="8" creationId="{E9EFE092-4A4C-757C-9430-1C19C03E176C}"/>
          </ac:picMkLst>
        </pc:picChg>
        <pc:picChg chg="add mod">
          <ac:chgData name="telugu bharadwaj" userId="1339721a2fd9a07e" providerId="LiveId" clId="{57A568D6-C0C9-404F-A18F-E71D3A71F1C7}" dt="2023-04-03T13:31:20.430" v="1369" actId="14100"/>
          <ac:picMkLst>
            <pc:docMk/>
            <pc:sldMk cId="1965487675" sldId="299"/>
            <ac:picMk id="10" creationId="{4D4A0E4F-C945-2FB8-91AC-0AF70940875A}"/>
          </ac:picMkLst>
        </pc:picChg>
      </pc:sldChg>
      <pc:sldChg chg="addSp delSp modSp del mod">
        <pc:chgData name="telugu bharadwaj" userId="1339721a2fd9a07e" providerId="LiveId" clId="{57A568D6-C0C9-404F-A18F-E71D3A71F1C7}" dt="2023-04-03T12:21:08.675" v="869" actId="47"/>
        <pc:sldMkLst>
          <pc:docMk/>
          <pc:sldMk cId="1836609447" sldId="300"/>
        </pc:sldMkLst>
        <pc:spChg chg="add del mod">
          <ac:chgData name="telugu bharadwaj" userId="1339721a2fd9a07e" providerId="LiveId" clId="{57A568D6-C0C9-404F-A18F-E71D3A71F1C7}" dt="2023-04-03T12:07:43.353" v="867" actId="478"/>
          <ac:spMkLst>
            <pc:docMk/>
            <pc:sldMk cId="1836609447" sldId="300"/>
            <ac:spMk id="3" creationId="{BD3942F9-1AB7-C315-37B4-D6D8BCBE3592}"/>
          </ac:spMkLst>
        </pc:spChg>
        <pc:spChg chg="del mod">
          <ac:chgData name="telugu bharadwaj" userId="1339721a2fd9a07e" providerId="LiveId" clId="{57A568D6-C0C9-404F-A18F-E71D3A71F1C7}" dt="2023-04-03T12:07:39.628" v="866" actId="478"/>
          <ac:spMkLst>
            <pc:docMk/>
            <pc:sldMk cId="1836609447" sldId="300"/>
            <ac:spMk id="7" creationId="{D3334D5E-DF06-57B7-8ADC-EFBE334CAC2C}"/>
          </ac:spMkLst>
        </pc:spChg>
      </pc:sldChg>
      <pc:sldChg chg="del">
        <pc:chgData name="telugu bharadwaj" userId="1339721a2fd9a07e" providerId="LiveId" clId="{57A568D6-C0C9-404F-A18F-E71D3A71F1C7}" dt="2023-04-03T13:23:33.786" v="1128" actId="47"/>
        <pc:sldMkLst>
          <pc:docMk/>
          <pc:sldMk cId="3568629517" sldId="301"/>
        </pc:sldMkLst>
      </pc:sldChg>
      <pc:sldChg chg="del">
        <pc:chgData name="telugu bharadwaj" userId="1339721a2fd9a07e" providerId="LiveId" clId="{57A568D6-C0C9-404F-A18F-E71D3A71F1C7}" dt="2023-04-03T13:25:45.832" v="1129" actId="47"/>
        <pc:sldMkLst>
          <pc:docMk/>
          <pc:sldMk cId="300366396" sldId="302"/>
        </pc:sldMkLst>
      </pc:sldChg>
      <pc:sldChg chg="addSp delSp modSp mod">
        <pc:chgData name="telugu bharadwaj" userId="1339721a2fd9a07e" providerId="LiveId" clId="{57A568D6-C0C9-404F-A18F-E71D3A71F1C7}" dt="2023-04-03T13:43:37.134" v="2101" actId="1076"/>
        <pc:sldMkLst>
          <pc:docMk/>
          <pc:sldMk cId="650388062" sldId="303"/>
        </pc:sldMkLst>
        <pc:spChg chg="del mod">
          <ac:chgData name="telugu bharadwaj" userId="1339721a2fd9a07e" providerId="LiveId" clId="{57A568D6-C0C9-404F-A18F-E71D3A71F1C7}" dt="2023-04-03T12:28:03.388" v="938" actId="478"/>
          <ac:spMkLst>
            <pc:docMk/>
            <pc:sldMk cId="650388062" sldId="303"/>
            <ac:spMk id="2" creationId="{B5F94B8A-6BCE-4AEF-FA43-44D8D063B808}"/>
          </ac:spMkLst>
        </pc:spChg>
        <pc:spChg chg="add del mod">
          <ac:chgData name="telugu bharadwaj" userId="1339721a2fd9a07e" providerId="LiveId" clId="{57A568D6-C0C9-404F-A18F-E71D3A71F1C7}" dt="2023-04-03T12:28:13.686" v="942" actId="22"/>
          <ac:spMkLst>
            <pc:docMk/>
            <pc:sldMk cId="650388062" sldId="303"/>
            <ac:spMk id="6" creationId="{0E730877-CA20-24F3-5551-6543E9EC2326}"/>
          </ac:spMkLst>
        </pc:spChg>
        <pc:spChg chg="add del mod">
          <ac:chgData name="telugu bharadwaj" userId="1339721a2fd9a07e" providerId="LiveId" clId="{57A568D6-C0C9-404F-A18F-E71D3A71F1C7}" dt="2023-04-03T12:28:04.808" v="939" actId="478"/>
          <ac:spMkLst>
            <pc:docMk/>
            <pc:sldMk cId="650388062" sldId="303"/>
            <ac:spMk id="9" creationId="{07E6F374-2521-3FE6-D489-FB88C7CEAF04}"/>
          </ac:spMkLst>
        </pc:spChg>
        <pc:spChg chg="del">
          <ac:chgData name="telugu bharadwaj" userId="1339721a2fd9a07e" providerId="LiveId" clId="{57A568D6-C0C9-404F-A18F-E71D3A71F1C7}" dt="2023-04-03T12:28:06.766" v="940" actId="478"/>
          <ac:spMkLst>
            <pc:docMk/>
            <pc:sldMk cId="650388062" sldId="303"/>
            <ac:spMk id="10" creationId="{40E8DE78-D8D9-FF61-3130-30A9BE18A5A2}"/>
          </ac:spMkLst>
        </pc:spChg>
        <pc:spChg chg="del">
          <ac:chgData name="telugu bharadwaj" userId="1339721a2fd9a07e" providerId="LiveId" clId="{57A568D6-C0C9-404F-A18F-E71D3A71F1C7}" dt="2023-04-03T12:28:10.256" v="941" actId="478"/>
          <ac:spMkLst>
            <pc:docMk/>
            <pc:sldMk cId="650388062" sldId="303"/>
            <ac:spMk id="12" creationId="{6351E69C-A6C3-5177-0049-D4205EC08509}"/>
          </ac:spMkLst>
        </pc:spChg>
        <pc:spChg chg="del mod">
          <ac:chgData name="telugu bharadwaj" userId="1339721a2fd9a07e" providerId="LiveId" clId="{57A568D6-C0C9-404F-A18F-E71D3A71F1C7}" dt="2023-04-03T12:28:21.774" v="947" actId="478"/>
          <ac:spMkLst>
            <pc:docMk/>
            <pc:sldMk cId="650388062" sldId="303"/>
            <ac:spMk id="13" creationId="{349B1977-4CF5-69A0-C836-15102F2F42C6}"/>
          </ac:spMkLst>
        </pc:spChg>
        <pc:spChg chg="del mod">
          <ac:chgData name="telugu bharadwaj" userId="1339721a2fd9a07e" providerId="LiveId" clId="{57A568D6-C0C9-404F-A18F-E71D3A71F1C7}" dt="2023-04-03T12:28:21.821" v="949"/>
          <ac:spMkLst>
            <pc:docMk/>
            <pc:sldMk cId="650388062" sldId="303"/>
            <ac:spMk id="14" creationId="{398B65BB-9C13-70C8-BB9F-2FB3C3BA6E16}"/>
          </ac:spMkLst>
        </pc:spChg>
        <pc:spChg chg="add mod">
          <ac:chgData name="telugu bharadwaj" userId="1339721a2fd9a07e" providerId="LiveId" clId="{57A568D6-C0C9-404F-A18F-E71D3A71F1C7}" dt="2023-04-03T13:43:37.134" v="2101" actId="1076"/>
          <ac:spMkLst>
            <pc:docMk/>
            <pc:sldMk cId="650388062" sldId="303"/>
            <ac:spMk id="16" creationId="{E9CB39B3-638D-D556-AFEC-4850CFC55B95}"/>
          </ac:spMkLst>
        </pc:spChg>
        <pc:picChg chg="del">
          <ac:chgData name="telugu bharadwaj" userId="1339721a2fd9a07e" providerId="LiveId" clId="{57A568D6-C0C9-404F-A18F-E71D3A71F1C7}" dt="2023-04-03T12:27:10.286" v="934" actId="478"/>
          <ac:picMkLst>
            <pc:docMk/>
            <pc:sldMk cId="650388062" sldId="303"/>
            <ac:picMk id="7" creationId="{14C161E2-B7DE-C067-BAAB-0BEC24EE7F3C}"/>
          </ac:picMkLst>
        </pc:picChg>
        <pc:picChg chg="add mod ord">
          <ac:chgData name="telugu bharadwaj" userId="1339721a2fd9a07e" providerId="LiveId" clId="{57A568D6-C0C9-404F-A18F-E71D3A71F1C7}" dt="2023-04-03T13:36:27.012" v="1651" actId="1076"/>
          <ac:picMkLst>
            <pc:docMk/>
            <pc:sldMk cId="650388062" sldId="303"/>
            <ac:picMk id="15" creationId="{A100EB50-46E7-1B84-ACAB-665280B1BCAF}"/>
          </ac:picMkLst>
        </pc:picChg>
      </pc:sldChg>
      <pc:sldChg chg="addSp delSp modSp mod">
        <pc:chgData name="telugu bharadwaj" userId="1339721a2fd9a07e" providerId="LiveId" clId="{57A568D6-C0C9-404F-A18F-E71D3A71F1C7}" dt="2023-04-03T13:41:33.688" v="1966" actId="313"/>
        <pc:sldMkLst>
          <pc:docMk/>
          <pc:sldMk cId="1355218457" sldId="304"/>
        </pc:sldMkLst>
        <pc:spChg chg="del">
          <ac:chgData name="telugu bharadwaj" userId="1339721a2fd9a07e" providerId="LiveId" clId="{57A568D6-C0C9-404F-A18F-E71D3A71F1C7}" dt="2023-04-03T12:28:42.225" v="953" actId="478"/>
          <ac:spMkLst>
            <pc:docMk/>
            <pc:sldMk cId="1355218457" sldId="304"/>
            <ac:spMk id="2" creationId="{BBD1754D-B8B3-0828-943F-0329B90EE669}"/>
          </ac:spMkLst>
        </pc:spChg>
        <pc:spChg chg="add del mod">
          <ac:chgData name="telugu bharadwaj" userId="1339721a2fd9a07e" providerId="LiveId" clId="{57A568D6-C0C9-404F-A18F-E71D3A71F1C7}" dt="2023-04-03T12:28:43.324" v="954" actId="478"/>
          <ac:spMkLst>
            <pc:docMk/>
            <pc:sldMk cId="1355218457" sldId="304"/>
            <ac:spMk id="6" creationId="{408F4B54-1B57-44DC-DB38-C798D8FB70FE}"/>
          </ac:spMkLst>
        </pc:spChg>
        <pc:spChg chg="del">
          <ac:chgData name="telugu bharadwaj" userId="1339721a2fd9a07e" providerId="LiveId" clId="{57A568D6-C0C9-404F-A18F-E71D3A71F1C7}" dt="2023-04-03T12:28:47.096" v="956" actId="478"/>
          <ac:spMkLst>
            <pc:docMk/>
            <pc:sldMk cId="1355218457" sldId="304"/>
            <ac:spMk id="9" creationId="{D7CE23A6-0346-B504-1D73-CF346746E570}"/>
          </ac:spMkLst>
        </pc:spChg>
        <pc:spChg chg="del">
          <ac:chgData name="telugu bharadwaj" userId="1339721a2fd9a07e" providerId="LiveId" clId="{57A568D6-C0C9-404F-A18F-E71D3A71F1C7}" dt="2023-04-03T12:28:50.054" v="957" actId="478"/>
          <ac:spMkLst>
            <pc:docMk/>
            <pc:sldMk cId="1355218457" sldId="304"/>
            <ac:spMk id="12" creationId="{03975C38-C1B5-34B3-B595-2EF01B6055E3}"/>
          </ac:spMkLst>
        </pc:spChg>
        <pc:spChg chg="add mod">
          <ac:chgData name="telugu bharadwaj" userId="1339721a2fd9a07e" providerId="LiveId" clId="{57A568D6-C0C9-404F-A18F-E71D3A71F1C7}" dt="2023-04-03T13:41:33.688" v="1966" actId="313"/>
          <ac:spMkLst>
            <pc:docMk/>
            <pc:sldMk cId="1355218457" sldId="304"/>
            <ac:spMk id="14" creationId="{440CEE8B-9AB7-9695-24E8-764A34604FB7}"/>
          </ac:spMkLst>
        </pc:spChg>
        <pc:picChg chg="del">
          <ac:chgData name="telugu bharadwaj" userId="1339721a2fd9a07e" providerId="LiveId" clId="{57A568D6-C0C9-404F-A18F-E71D3A71F1C7}" dt="2023-04-03T12:28:45.524" v="955" actId="478"/>
          <ac:picMkLst>
            <pc:docMk/>
            <pc:sldMk cId="1355218457" sldId="304"/>
            <ac:picMk id="7" creationId="{1F8156D2-B40C-94AA-3842-923664780F30}"/>
          </ac:picMkLst>
        </pc:picChg>
        <pc:picChg chg="add mod">
          <ac:chgData name="telugu bharadwaj" userId="1339721a2fd9a07e" providerId="LiveId" clId="{57A568D6-C0C9-404F-A18F-E71D3A71F1C7}" dt="2023-04-03T12:30:24.096" v="963" actId="1076"/>
          <ac:picMkLst>
            <pc:docMk/>
            <pc:sldMk cId="1355218457" sldId="304"/>
            <ac:picMk id="10" creationId="{18A93250-527F-B19B-9CB7-17890DCB4299}"/>
          </ac:picMkLst>
        </pc:picChg>
        <pc:picChg chg="add mod">
          <ac:chgData name="telugu bharadwaj" userId="1339721a2fd9a07e" providerId="LiveId" clId="{57A568D6-C0C9-404F-A18F-E71D3A71F1C7}" dt="2023-04-03T13:40:02.308" v="1786" actId="14100"/>
          <ac:picMkLst>
            <pc:docMk/>
            <pc:sldMk cId="1355218457" sldId="304"/>
            <ac:picMk id="13" creationId="{AC5F159A-F376-7780-800A-35FB39B83D86}"/>
          </ac:picMkLst>
        </pc:picChg>
      </pc:sldChg>
      <pc:sldChg chg="addSp delSp modSp mod">
        <pc:chgData name="telugu bharadwaj" userId="1339721a2fd9a07e" providerId="LiveId" clId="{57A568D6-C0C9-404F-A18F-E71D3A71F1C7}" dt="2023-04-03T13:43:26.079" v="2100" actId="1076"/>
        <pc:sldMkLst>
          <pc:docMk/>
          <pc:sldMk cId="1061896851" sldId="305"/>
        </pc:sldMkLst>
        <pc:spChg chg="del">
          <ac:chgData name="telugu bharadwaj" userId="1339721a2fd9a07e" providerId="LiveId" clId="{57A568D6-C0C9-404F-A18F-E71D3A71F1C7}" dt="2023-04-03T12:30:42.512" v="969" actId="478"/>
          <ac:spMkLst>
            <pc:docMk/>
            <pc:sldMk cId="1061896851" sldId="305"/>
            <ac:spMk id="9" creationId="{996FDC61-79D1-288C-E3AD-5070D5A2B63E}"/>
          </ac:spMkLst>
        </pc:spChg>
        <pc:spChg chg="del">
          <ac:chgData name="telugu bharadwaj" userId="1339721a2fd9a07e" providerId="LiveId" clId="{57A568D6-C0C9-404F-A18F-E71D3A71F1C7}" dt="2023-04-03T12:30:41.110" v="968" actId="478"/>
          <ac:spMkLst>
            <pc:docMk/>
            <pc:sldMk cId="1061896851" sldId="305"/>
            <ac:spMk id="10" creationId="{8D07B6C1-9372-536A-6A7B-23E975288F28}"/>
          </ac:spMkLst>
        </pc:spChg>
        <pc:spChg chg="add mod">
          <ac:chgData name="telugu bharadwaj" userId="1339721a2fd9a07e" providerId="LiveId" clId="{57A568D6-C0C9-404F-A18F-E71D3A71F1C7}" dt="2023-04-03T13:43:26.079" v="2100" actId="1076"/>
          <ac:spMkLst>
            <pc:docMk/>
            <pc:sldMk cId="1061896851" sldId="305"/>
            <ac:spMk id="11" creationId="{4DDF8FDC-B07E-EF73-02A2-FC4918224171}"/>
          </ac:spMkLst>
        </pc:spChg>
        <pc:picChg chg="add mod">
          <ac:chgData name="telugu bharadwaj" userId="1339721a2fd9a07e" providerId="LiveId" clId="{57A568D6-C0C9-404F-A18F-E71D3A71F1C7}" dt="2023-04-03T13:43:19.639" v="2097" actId="14100"/>
          <ac:picMkLst>
            <pc:docMk/>
            <pc:sldMk cId="1061896851" sldId="305"/>
            <ac:picMk id="3" creationId="{52DAD48A-3D6C-7241-F8D8-6A85F44A3057}"/>
          </ac:picMkLst>
        </pc:picChg>
        <pc:picChg chg="del">
          <ac:chgData name="telugu bharadwaj" userId="1339721a2fd9a07e" providerId="LiveId" clId="{57A568D6-C0C9-404F-A18F-E71D3A71F1C7}" dt="2023-04-03T12:30:39.645" v="967" actId="478"/>
          <ac:picMkLst>
            <pc:docMk/>
            <pc:sldMk cId="1061896851" sldId="305"/>
            <ac:picMk id="7" creationId="{180D875D-039F-F601-1EB3-ED89B02B669B}"/>
          </ac:picMkLst>
        </pc:picChg>
        <pc:picChg chg="add mod">
          <ac:chgData name="telugu bharadwaj" userId="1339721a2fd9a07e" providerId="LiveId" clId="{57A568D6-C0C9-404F-A18F-E71D3A71F1C7}" dt="2023-04-03T13:43:23.189" v="2099" actId="1076"/>
          <ac:picMkLst>
            <pc:docMk/>
            <pc:sldMk cId="1061896851" sldId="305"/>
            <ac:picMk id="8" creationId="{9A1E3DA6-DC54-F281-A52E-AA024557D605}"/>
          </ac:picMkLst>
        </pc:picChg>
      </pc:sldChg>
      <pc:sldChg chg="delSp modSp del mod">
        <pc:chgData name="telugu bharadwaj" userId="1339721a2fd9a07e" providerId="LiveId" clId="{57A568D6-C0C9-404F-A18F-E71D3A71F1C7}" dt="2023-04-03T12:35:20.471" v="980" actId="47"/>
        <pc:sldMkLst>
          <pc:docMk/>
          <pc:sldMk cId="4278598495" sldId="306"/>
        </pc:sldMkLst>
        <pc:spChg chg="del mod">
          <ac:chgData name="telugu bharadwaj" userId="1339721a2fd9a07e" providerId="LiveId" clId="{57A568D6-C0C9-404F-A18F-E71D3A71F1C7}" dt="2023-04-03T12:31:55.802" v="977" actId="478"/>
          <ac:spMkLst>
            <pc:docMk/>
            <pc:sldMk cId="4278598495" sldId="306"/>
            <ac:spMk id="10" creationId="{F724082A-BA41-C494-DB2E-9D325B02EC81}"/>
          </ac:spMkLst>
        </pc:spChg>
        <pc:spChg chg="del">
          <ac:chgData name="telugu bharadwaj" userId="1339721a2fd9a07e" providerId="LiveId" clId="{57A568D6-C0C9-404F-A18F-E71D3A71F1C7}" dt="2023-04-03T12:31:58.427" v="979" actId="478"/>
          <ac:spMkLst>
            <pc:docMk/>
            <pc:sldMk cId="4278598495" sldId="306"/>
            <ac:spMk id="12" creationId="{C3C4938B-E9A7-05B1-8B67-D540602C47BF}"/>
          </ac:spMkLst>
        </pc:spChg>
        <pc:spChg chg="del">
          <ac:chgData name="telugu bharadwaj" userId="1339721a2fd9a07e" providerId="LiveId" clId="{57A568D6-C0C9-404F-A18F-E71D3A71F1C7}" dt="2023-04-03T12:31:57.106" v="978" actId="478"/>
          <ac:spMkLst>
            <pc:docMk/>
            <pc:sldMk cId="4278598495" sldId="306"/>
            <ac:spMk id="13" creationId="{AF372D22-D2C4-4C05-AFCC-68B9EAAB0D12}"/>
          </ac:spMkLst>
        </pc:spChg>
        <pc:picChg chg="del">
          <ac:chgData name="telugu bharadwaj" userId="1339721a2fd9a07e" providerId="LiveId" clId="{57A568D6-C0C9-404F-A18F-E71D3A71F1C7}" dt="2023-04-03T12:31:51.911" v="974" actId="478"/>
          <ac:picMkLst>
            <pc:docMk/>
            <pc:sldMk cId="4278598495" sldId="306"/>
            <ac:picMk id="7" creationId="{2E2533B8-5C90-3E63-5D2D-9E8084493753}"/>
          </ac:picMkLst>
        </pc:picChg>
        <pc:picChg chg="del">
          <ac:chgData name="telugu bharadwaj" userId="1339721a2fd9a07e" providerId="LiveId" clId="{57A568D6-C0C9-404F-A18F-E71D3A71F1C7}" dt="2023-04-03T12:31:53.176" v="975" actId="478"/>
          <ac:picMkLst>
            <pc:docMk/>
            <pc:sldMk cId="4278598495" sldId="306"/>
            <ac:picMk id="9" creationId="{C219DF61-EFE9-E155-E05E-C82B3E747063}"/>
          </ac:picMkLst>
        </pc:picChg>
      </pc:sldChg>
      <pc:sldChg chg="del">
        <pc:chgData name="telugu bharadwaj" userId="1339721a2fd9a07e" providerId="LiveId" clId="{57A568D6-C0C9-404F-A18F-E71D3A71F1C7}" dt="2023-04-03T12:53:06.648" v="1067" actId="47"/>
        <pc:sldMkLst>
          <pc:docMk/>
          <pc:sldMk cId="1933548194" sldId="307"/>
        </pc:sldMkLst>
      </pc:sldChg>
      <pc:sldChg chg="del">
        <pc:chgData name="telugu bharadwaj" userId="1339721a2fd9a07e" providerId="LiveId" clId="{57A568D6-C0C9-404F-A18F-E71D3A71F1C7}" dt="2023-04-03T12:53:07.952" v="1068" actId="47"/>
        <pc:sldMkLst>
          <pc:docMk/>
          <pc:sldMk cId="2646995247" sldId="308"/>
        </pc:sldMkLst>
      </pc:sldChg>
      <pc:sldChg chg="del">
        <pc:chgData name="telugu bharadwaj" userId="1339721a2fd9a07e" providerId="LiveId" clId="{57A568D6-C0C9-404F-A18F-E71D3A71F1C7}" dt="2023-04-03T12:53:08.612" v="1069" actId="47"/>
        <pc:sldMkLst>
          <pc:docMk/>
          <pc:sldMk cId="1629194842" sldId="309"/>
        </pc:sldMkLst>
      </pc:sldChg>
      <pc:sldChg chg="delSp modSp mod">
        <pc:chgData name="telugu bharadwaj" userId="1339721a2fd9a07e" providerId="LiveId" clId="{57A568D6-C0C9-404F-A18F-E71D3A71F1C7}" dt="2023-04-03T15:36:15.562" v="3221" actId="108"/>
        <pc:sldMkLst>
          <pc:docMk/>
          <pc:sldMk cId="4056770710" sldId="310"/>
        </pc:sldMkLst>
        <pc:spChg chg="mod">
          <ac:chgData name="telugu bharadwaj" userId="1339721a2fd9a07e" providerId="LiveId" clId="{57A568D6-C0C9-404F-A18F-E71D3A71F1C7}" dt="2023-04-03T15:36:15.562" v="3221" actId="108"/>
          <ac:spMkLst>
            <pc:docMk/>
            <pc:sldMk cId="4056770710" sldId="310"/>
            <ac:spMk id="2" creationId="{45922651-9153-E6DB-14BB-46E7B52BB376}"/>
          </ac:spMkLst>
        </pc:spChg>
        <pc:spChg chg="mod">
          <ac:chgData name="telugu bharadwaj" userId="1339721a2fd9a07e" providerId="LiveId" clId="{57A568D6-C0C9-404F-A18F-E71D3A71F1C7}" dt="2023-04-03T14:16:31.533" v="2621" actId="20577"/>
          <ac:spMkLst>
            <pc:docMk/>
            <pc:sldMk cId="4056770710" sldId="310"/>
            <ac:spMk id="3" creationId="{097BFA10-E0A0-D551-2BF0-4F224E92F464}"/>
          </ac:spMkLst>
        </pc:spChg>
        <pc:picChg chg="del">
          <ac:chgData name="telugu bharadwaj" userId="1339721a2fd9a07e" providerId="LiveId" clId="{57A568D6-C0C9-404F-A18F-E71D3A71F1C7}" dt="2023-04-03T13:48:13.965" v="2407" actId="478"/>
          <ac:picMkLst>
            <pc:docMk/>
            <pc:sldMk cId="4056770710" sldId="310"/>
            <ac:picMk id="10" creationId="{CF364AC1-225E-3A70-721A-980AF0F21899}"/>
          </ac:picMkLst>
        </pc:picChg>
      </pc:sldChg>
      <pc:sldChg chg="del">
        <pc:chgData name="telugu bharadwaj" userId="1339721a2fd9a07e" providerId="LiveId" clId="{57A568D6-C0C9-404F-A18F-E71D3A71F1C7}" dt="2023-04-03T13:01:17.616" v="1074" actId="47"/>
        <pc:sldMkLst>
          <pc:docMk/>
          <pc:sldMk cId="167779365" sldId="311"/>
        </pc:sldMkLst>
      </pc:sldChg>
      <pc:sldChg chg="del">
        <pc:chgData name="telugu bharadwaj" userId="1339721a2fd9a07e" providerId="LiveId" clId="{57A568D6-C0C9-404F-A18F-E71D3A71F1C7}" dt="2023-04-03T13:01:20.089" v="1075" actId="47"/>
        <pc:sldMkLst>
          <pc:docMk/>
          <pc:sldMk cId="726637014" sldId="312"/>
        </pc:sldMkLst>
      </pc:sldChg>
      <pc:sldChg chg="new del">
        <pc:chgData name="telugu bharadwaj" userId="1339721a2fd9a07e" providerId="LiveId" clId="{57A568D6-C0C9-404F-A18F-E71D3A71F1C7}" dt="2023-04-03T11:51:08.113" v="848" actId="47"/>
        <pc:sldMkLst>
          <pc:docMk/>
          <pc:sldMk cId="1034833409" sldId="313"/>
        </pc:sldMkLst>
      </pc:sldChg>
      <pc:sldChg chg="new del">
        <pc:chgData name="telugu bharadwaj" userId="1339721a2fd9a07e" providerId="LiveId" clId="{57A568D6-C0C9-404F-A18F-E71D3A71F1C7}" dt="2023-04-03T12:07:35.285" v="864" actId="47"/>
        <pc:sldMkLst>
          <pc:docMk/>
          <pc:sldMk cId="1057461544" sldId="313"/>
        </pc:sldMkLst>
      </pc:sldChg>
      <pc:sldChg chg="addSp delSp modSp new mod">
        <pc:chgData name="telugu bharadwaj" userId="1339721a2fd9a07e" providerId="LiveId" clId="{57A568D6-C0C9-404F-A18F-E71D3A71F1C7}" dt="2023-04-03T15:36:00.618" v="3219" actId="108"/>
        <pc:sldMkLst>
          <pc:docMk/>
          <pc:sldMk cId="3144690717" sldId="313"/>
        </pc:sldMkLst>
        <pc:spChg chg="mod">
          <ac:chgData name="telugu bharadwaj" userId="1339721a2fd9a07e" providerId="LiveId" clId="{57A568D6-C0C9-404F-A18F-E71D3A71F1C7}" dt="2023-04-03T15:36:00.618" v="3219" actId="108"/>
          <ac:spMkLst>
            <pc:docMk/>
            <pc:sldMk cId="3144690717" sldId="313"/>
            <ac:spMk id="2" creationId="{50B08F5C-8965-F227-0F9C-E5CCD51E5AB4}"/>
          </ac:spMkLst>
        </pc:spChg>
        <pc:spChg chg="del">
          <ac:chgData name="telugu bharadwaj" userId="1339721a2fd9a07e" providerId="LiveId" clId="{57A568D6-C0C9-404F-A18F-E71D3A71F1C7}" dt="2023-04-03T12:22:44.982" v="913" actId="478"/>
          <ac:spMkLst>
            <pc:docMk/>
            <pc:sldMk cId="3144690717" sldId="313"/>
            <ac:spMk id="3" creationId="{F7B195A0-44BA-3572-5230-8513DB712110}"/>
          </ac:spMkLst>
        </pc:spChg>
        <pc:spChg chg="add mod">
          <ac:chgData name="telugu bharadwaj" userId="1339721a2fd9a07e" providerId="LiveId" clId="{57A568D6-C0C9-404F-A18F-E71D3A71F1C7}" dt="2023-04-03T13:36:11.016" v="1650" actId="1076"/>
          <ac:spMkLst>
            <pc:docMk/>
            <pc:sldMk cId="3144690717" sldId="313"/>
            <ac:spMk id="16" creationId="{AAF821F4-39C0-A7B8-3643-988BA17A204B}"/>
          </ac:spMkLst>
        </pc:spChg>
        <pc:picChg chg="add mod">
          <ac:chgData name="telugu bharadwaj" userId="1339721a2fd9a07e" providerId="LiveId" clId="{57A568D6-C0C9-404F-A18F-E71D3A71F1C7}" dt="2023-04-03T12:26:29.860" v="927" actId="1076"/>
          <ac:picMkLst>
            <pc:docMk/>
            <pc:sldMk cId="3144690717" sldId="313"/>
            <ac:picMk id="7" creationId="{56744B92-9FAB-11DF-A031-9641341DADB7}"/>
          </ac:picMkLst>
        </pc:picChg>
        <pc:picChg chg="add mod">
          <ac:chgData name="telugu bharadwaj" userId="1339721a2fd9a07e" providerId="LiveId" clId="{57A568D6-C0C9-404F-A18F-E71D3A71F1C7}" dt="2023-04-03T12:26:31.613" v="928" actId="1076"/>
          <ac:picMkLst>
            <pc:docMk/>
            <pc:sldMk cId="3144690717" sldId="313"/>
            <ac:picMk id="9" creationId="{02BC7440-4D06-861C-BE1E-BAD9E1ABEB6D}"/>
          </ac:picMkLst>
        </pc:picChg>
        <pc:picChg chg="add mod">
          <ac:chgData name="telugu bharadwaj" userId="1339721a2fd9a07e" providerId="LiveId" clId="{57A568D6-C0C9-404F-A18F-E71D3A71F1C7}" dt="2023-04-03T12:26:33.600" v="929" actId="1076"/>
          <ac:picMkLst>
            <pc:docMk/>
            <pc:sldMk cId="3144690717" sldId="313"/>
            <ac:picMk id="11" creationId="{2B72623C-D779-D34D-95F1-8D63B91FE32C}"/>
          </ac:picMkLst>
        </pc:picChg>
        <pc:picChg chg="add mod">
          <ac:chgData name="telugu bharadwaj" userId="1339721a2fd9a07e" providerId="LiveId" clId="{57A568D6-C0C9-404F-A18F-E71D3A71F1C7}" dt="2023-04-03T12:26:34.800" v="930" actId="1076"/>
          <ac:picMkLst>
            <pc:docMk/>
            <pc:sldMk cId="3144690717" sldId="313"/>
            <ac:picMk id="13" creationId="{F97EB992-9A5C-68F6-A375-700B3A8AFAB7}"/>
          </ac:picMkLst>
        </pc:picChg>
        <pc:picChg chg="add mod">
          <ac:chgData name="telugu bharadwaj" userId="1339721a2fd9a07e" providerId="LiveId" clId="{57A568D6-C0C9-404F-A18F-E71D3A71F1C7}" dt="2023-04-03T12:27:03.371" v="933" actId="14100"/>
          <ac:picMkLst>
            <pc:docMk/>
            <pc:sldMk cId="3144690717" sldId="313"/>
            <ac:picMk id="15" creationId="{B2ADB958-A1A6-3144-F428-C7722A3E6EE9}"/>
          </ac:picMkLst>
        </pc:picChg>
      </pc:sldChg>
      <pc:sldChg chg="new del">
        <pc:chgData name="telugu bharadwaj" userId="1339721a2fd9a07e" providerId="LiveId" clId="{57A568D6-C0C9-404F-A18F-E71D3A71F1C7}" dt="2023-04-03T12:35:36.665" v="983" actId="47"/>
        <pc:sldMkLst>
          <pc:docMk/>
          <pc:sldMk cId="2348034348" sldId="314"/>
        </pc:sldMkLst>
      </pc:sldChg>
      <pc:sldChg chg="addSp delSp modSp add mod">
        <pc:chgData name="telugu bharadwaj" userId="1339721a2fd9a07e" providerId="LiveId" clId="{57A568D6-C0C9-404F-A18F-E71D3A71F1C7}" dt="2023-04-03T15:36:07.534" v="3220" actId="108"/>
        <pc:sldMkLst>
          <pc:docMk/>
          <pc:sldMk cId="4112937720" sldId="315"/>
        </pc:sldMkLst>
        <pc:spChg chg="mod">
          <ac:chgData name="telugu bharadwaj" userId="1339721a2fd9a07e" providerId="LiveId" clId="{57A568D6-C0C9-404F-A18F-E71D3A71F1C7}" dt="2023-04-03T15:36:07.534" v="3220" actId="108"/>
          <ac:spMkLst>
            <pc:docMk/>
            <pc:sldMk cId="4112937720" sldId="315"/>
            <ac:spMk id="2" creationId="{103D18FC-8B7F-A628-FF23-A2E76E7EA3CB}"/>
          </ac:spMkLst>
        </pc:spChg>
        <pc:spChg chg="add del mod">
          <ac:chgData name="telugu bharadwaj" userId="1339721a2fd9a07e" providerId="LiveId" clId="{57A568D6-C0C9-404F-A18F-E71D3A71F1C7}" dt="2023-04-03T12:35:55.512" v="1007" actId="478"/>
          <ac:spMkLst>
            <pc:docMk/>
            <pc:sldMk cId="4112937720" sldId="315"/>
            <ac:spMk id="6" creationId="{D05B3C8E-72BD-141D-E7CB-618B31ACD773}"/>
          </ac:spMkLst>
        </pc:spChg>
        <pc:spChg chg="del">
          <ac:chgData name="telugu bharadwaj" userId="1339721a2fd9a07e" providerId="LiveId" clId="{57A568D6-C0C9-404F-A18F-E71D3A71F1C7}" dt="2023-04-03T12:36:00.098" v="1009" actId="478"/>
          <ac:spMkLst>
            <pc:docMk/>
            <pc:sldMk cId="4112937720" sldId="315"/>
            <ac:spMk id="11" creationId="{4CE81620-F5B6-3A20-2E0D-BBE0ACE0507A}"/>
          </ac:spMkLst>
        </pc:spChg>
        <pc:spChg chg="del">
          <ac:chgData name="telugu bharadwaj" userId="1339721a2fd9a07e" providerId="LiveId" clId="{57A568D6-C0C9-404F-A18F-E71D3A71F1C7}" dt="2023-04-03T12:36:01.877" v="1010" actId="478"/>
          <ac:spMkLst>
            <pc:docMk/>
            <pc:sldMk cId="4112937720" sldId="315"/>
            <ac:spMk id="12" creationId="{5E8BC8DD-3FCF-F76F-BC0E-36E8DD7EC00C}"/>
          </ac:spMkLst>
        </pc:spChg>
        <pc:spChg chg="add mod">
          <ac:chgData name="telugu bharadwaj" userId="1339721a2fd9a07e" providerId="LiveId" clId="{57A568D6-C0C9-404F-A18F-E71D3A71F1C7}" dt="2023-04-03T13:45:30.392" v="2168" actId="1076"/>
          <ac:spMkLst>
            <pc:docMk/>
            <pc:sldMk cId="4112937720" sldId="315"/>
            <ac:spMk id="15" creationId="{8D4E90A7-BEFB-0B75-A827-18F6EFEE621A}"/>
          </ac:spMkLst>
        </pc:spChg>
        <pc:spChg chg="add mod">
          <ac:chgData name="telugu bharadwaj" userId="1339721a2fd9a07e" providerId="LiveId" clId="{57A568D6-C0C9-404F-A18F-E71D3A71F1C7}" dt="2023-04-03T13:45:18.283" v="2161" actId="313"/>
          <ac:spMkLst>
            <pc:docMk/>
            <pc:sldMk cId="4112937720" sldId="315"/>
            <ac:spMk id="16" creationId="{3C782399-A872-3C5C-404F-CDFD3F0DD886}"/>
          </ac:spMkLst>
        </pc:spChg>
        <pc:picChg chg="del">
          <ac:chgData name="telugu bharadwaj" userId="1339721a2fd9a07e" providerId="LiveId" clId="{57A568D6-C0C9-404F-A18F-E71D3A71F1C7}" dt="2023-04-03T12:35:54.015" v="1006" actId="478"/>
          <ac:picMkLst>
            <pc:docMk/>
            <pc:sldMk cId="4112937720" sldId="315"/>
            <ac:picMk id="7" creationId="{FFDE75EB-A53C-764D-0569-1F9E951C6385}"/>
          </ac:picMkLst>
        </pc:picChg>
        <pc:picChg chg="del">
          <ac:chgData name="telugu bharadwaj" userId="1339721a2fd9a07e" providerId="LiveId" clId="{57A568D6-C0C9-404F-A18F-E71D3A71F1C7}" dt="2023-04-03T12:35:56.762" v="1008" actId="478"/>
          <ac:picMkLst>
            <pc:docMk/>
            <pc:sldMk cId="4112937720" sldId="315"/>
            <ac:picMk id="9" creationId="{83F9912A-BE10-0497-4FAB-E84FA8FC115A}"/>
          </ac:picMkLst>
        </pc:picChg>
        <pc:picChg chg="add mod">
          <ac:chgData name="telugu bharadwaj" userId="1339721a2fd9a07e" providerId="LiveId" clId="{57A568D6-C0C9-404F-A18F-E71D3A71F1C7}" dt="2023-04-03T12:40:37.500" v="1042" actId="1076"/>
          <ac:picMkLst>
            <pc:docMk/>
            <pc:sldMk cId="4112937720" sldId="315"/>
            <ac:picMk id="10" creationId="{9286DF5C-F0CA-BFF7-B0AF-435FDCD20D88}"/>
          </ac:picMkLst>
        </pc:picChg>
        <pc:picChg chg="add mod">
          <ac:chgData name="telugu bharadwaj" userId="1339721a2fd9a07e" providerId="LiveId" clId="{57A568D6-C0C9-404F-A18F-E71D3A71F1C7}" dt="2023-04-03T12:40:48.525" v="1047" actId="14100"/>
          <ac:picMkLst>
            <pc:docMk/>
            <pc:sldMk cId="4112937720" sldId="315"/>
            <ac:picMk id="14" creationId="{2CF0A76B-EBE2-AF21-7963-7369A8C69C1E}"/>
          </ac:picMkLst>
        </pc:picChg>
      </pc:sldChg>
      <pc:sldChg chg="addSp delSp modSp new mod">
        <pc:chgData name="telugu bharadwaj" userId="1339721a2fd9a07e" providerId="LiveId" clId="{57A568D6-C0C9-404F-A18F-E71D3A71F1C7}" dt="2023-04-03T13:46:11.226" v="2196" actId="1076"/>
        <pc:sldMkLst>
          <pc:docMk/>
          <pc:sldMk cId="4096822889" sldId="316"/>
        </pc:sldMkLst>
        <pc:spChg chg="del">
          <ac:chgData name="telugu bharadwaj" userId="1339721a2fd9a07e" providerId="LiveId" clId="{57A568D6-C0C9-404F-A18F-E71D3A71F1C7}" dt="2023-04-03T12:37:04.126" v="1016" actId="478"/>
          <ac:spMkLst>
            <pc:docMk/>
            <pc:sldMk cId="4096822889" sldId="316"/>
            <ac:spMk id="2" creationId="{38735B15-DE6B-019C-26D8-ED19C9B3B249}"/>
          </ac:spMkLst>
        </pc:spChg>
        <pc:spChg chg="del">
          <ac:chgData name="telugu bharadwaj" userId="1339721a2fd9a07e" providerId="LiveId" clId="{57A568D6-C0C9-404F-A18F-E71D3A71F1C7}" dt="2023-04-03T12:37:02.817" v="1015" actId="478"/>
          <ac:spMkLst>
            <pc:docMk/>
            <pc:sldMk cId="4096822889" sldId="316"/>
            <ac:spMk id="3" creationId="{2B87411B-255A-1B92-73E2-EEB53481EF26}"/>
          </ac:spMkLst>
        </pc:spChg>
        <pc:spChg chg="add mod">
          <ac:chgData name="telugu bharadwaj" userId="1339721a2fd9a07e" providerId="LiveId" clId="{57A568D6-C0C9-404F-A18F-E71D3A71F1C7}" dt="2023-04-03T13:45:44.185" v="2177" actId="20577"/>
          <ac:spMkLst>
            <pc:docMk/>
            <pc:sldMk cId="4096822889" sldId="316"/>
            <ac:spMk id="10" creationId="{9D3C0BFB-3D0B-521D-F672-1F719C7B68DE}"/>
          </ac:spMkLst>
        </pc:spChg>
        <pc:spChg chg="add mod">
          <ac:chgData name="telugu bharadwaj" userId="1339721a2fd9a07e" providerId="LiveId" clId="{57A568D6-C0C9-404F-A18F-E71D3A71F1C7}" dt="2023-04-03T13:46:11.226" v="2196" actId="1076"/>
          <ac:spMkLst>
            <pc:docMk/>
            <pc:sldMk cId="4096822889" sldId="316"/>
            <ac:spMk id="11" creationId="{167EFC0D-23F0-41A3-F9A9-F6C1CAFBA838}"/>
          </ac:spMkLst>
        </pc:spChg>
        <pc:picChg chg="add mod">
          <ac:chgData name="telugu bharadwaj" userId="1339721a2fd9a07e" providerId="LiveId" clId="{57A568D6-C0C9-404F-A18F-E71D3A71F1C7}" dt="2023-04-03T12:41:22.868" v="1055" actId="1076"/>
          <ac:picMkLst>
            <pc:docMk/>
            <pc:sldMk cId="4096822889" sldId="316"/>
            <ac:picMk id="7" creationId="{1F888302-2412-A131-7965-FC268EC24DFB}"/>
          </ac:picMkLst>
        </pc:picChg>
        <pc:picChg chg="add mod">
          <ac:chgData name="telugu bharadwaj" userId="1339721a2fd9a07e" providerId="LiveId" clId="{57A568D6-C0C9-404F-A18F-E71D3A71F1C7}" dt="2023-04-03T12:41:21.683" v="1054" actId="14100"/>
          <ac:picMkLst>
            <pc:docMk/>
            <pc:sldMk cId="4096822889" sldId="316"/>
            <ac:picMk id="9" creationId="{34886AD4-BECF-7816-23AE-47F277B2341F}"/>
          </ac:picMkLst>
        </pc:picChg>
      </pc:sldChg>
      <pc:sldChg chg="new del">
        <pc:chgData name="telugu bharadwaj" userId="1339721a2fd9a07e" providerId="LiveId" clId="{57A568D6-C0C9-404F-A18F-E71D3A71F1C7}" dt="2023-04-03T12:38:13.604" v="1034" actId="47"/>
        <pc:sldMkLst>
          <pc:docMk/>
          <pc:sldMk cId="706913074" sldId="317"/>
        </pc:sldMkLst>
      </pc:sldChg>
      <pc:sldChg chg="addSp delSp modSp add mod">
        <pc:chgData name="telugu bharadwaj" userId="1339721a2fd9a07e" providerId="LiveId" clId="{57A568D6-C0C9-404F-A18F-E71D3A71F1C7}" dt="2023-04-03T13:46:26.716" v="2205" actId="1076"/>
        <pc:sldMkLst>
          <pc:docMk/>
          <pc:sldMk cId="1926595831" sldId="318"/>
        </pc:sldMkLst>
        <pc:spChg chg="add mod">
          <ac:chgData name="telugu bharadwaj" userId="1339721a2fd9a07e" providerId="LiveId" clId="{57A568D6-C0C9-404F-A18F-E71D3A71F1C7}" dt="2023-04-03T13:45:53.070" v="2186" actId="20577"/>
          <ac:spMkLst>
            <pc:docMk/>
            <pc:sldMk cId="1926595831" sldId="318"/>
            <ac:spMk id="9" creationId="{4E8676A4-E66B-0E55-2D36-9BF8C4DF7E8E}"/>
          </ac:spMkLst>
        </pc:spChg>
        <pc:spChg chg="add mod">
          <ac:chgData name="telugu bharadwaj" userId="1339721a2fd9a07e" providerId="LiveId" clId="{57A568D6-C0C9-404F-A18F-E71D3A71F1C7}" dt="2023-04-03T13:46:26.716" v="2205" actId="1076"/>
          <ac:spMkLst>
            <pc:docMk/>
            <pc:sldMk cId="1926595831" sldId="318"/>
            <ac:spMk id="10" creationId="{05CA7335-2628-75DE-BF98-5B239B69FDE7}"/>
          </ac:spMkLst>
        </pc:spChg>
        <pc:picChg chg="add mod">
          <ac:chgData name="telugu bharadwaj" userId="1339721a2fd9a07e" providerId="LiveId" clId="{57A568D6-C0C9-404F-A18F-E71D3A71F1C7}" dt="2023-04-03T12:41:55.570" v="1063" actId="1076"/>
          <ac:picMkLst>
            <pc:docMk/>
            <pc:sldMk cId="1926595831" sldId="318"/>
            <ac:picMk id="3" creationId="{A6104DE9-46CF-0E26-3F3E-6AF1CE9941EA}"/>
          </ac:picMkLst>
        </pc:picChg>
        <pc:picChg chg="del">
          <ac:chgData name="telugu bharadwaj" userId="1339721a2fd9a07e" providerId="LiveId" clId="{57A568D6-C0C9-404F-A18F-E71D3A71F1C7}" dt="2023-04-03T12:38:17.041" v="1035" actId="478"/>
          <ac:picMkLst>
            <pc:docMk/>
            <pc:sldMk cId="1926595831" sldId="318"/>
            <ac:picMk id="7" creationId="{1F888302-2412-A131-7965-FC268EC24DFB}"/>
          </ac:picMkLst>
        </pc:picChg>
        <pc:picChg chg="add mod">
          <ac:chgData name="telugu bharadwaj" userId="1339721a2fd9a07e" providerId="LiveId" clId="{57A568D6-C0C9-404F-A18F-E71D3A71F1C7}" dt="2023-04-03T12:51:31.480" v="1066" actId="1076"/>
          <ac:picMkLst>
            <pc:docMk/>
            <pc:sldMk cId="1926595831" sldId="318"/>
            <ac:picMk id="8" creationId="{F615E0D9-463A-EE69-46D6-8083D63C1E95}"/>
          </ac:picMkLst>
        </pc:picChg>
      </pc:sldChg>
      <pc:sldChg chg="addSp delSp modSp new del mod">
        <pc:chgData name="telugu bharadwaj" userId="1339721a2fd9a07e" providerId="LiveId" clId="{57A568D6-C0C9-404F-A18F-E71D3A71F1C7}" dt="2023-04-03T14:21:57.079" v="2648" actId="47"/>
        <pc:sldMkLst>
          <pc:docMk/>
          <pc:sldMk cId="15716138" sldId="319"/>
        </pc:sldMkLst>
        <pc:spChg chg="mod">
          <ac:chgData name="telugu bharadwaj" userId="1339721a2fd9a07e" providerId="LiveId" clId="{57A568D6-C0C9-404F-A18F-E71D3A71F1C7}" dt="2023-04-03T13:01:42.473" v="1100" actId="20577"/>
          <ac:spMkLst>
            <pc:docMk/>
            <pc:sldMk cId="15716138" sldId="319"/>
            <ac:spMk id="2" creationId="{EB293F59-042D-566A-B648-151F4211C306}"/>
          </ac:spMkLst>
        </pc:spChg>
        <pc:spChg chg="del">
          <ac:chgData name="telugu bharadwaj" userId="1339721a2fd9a07e" providerId="LiveId" clId="{57A568D6-C0C9-404F-A18F-E71D3A71F1C7}" dt="2023-04-03T13:01:48.314" v="1101" actId="478"/>
          <ac:spMkLst>
            <pc:docMk/>
            <pc:sldMk cId="15716138" sldId="319"/>
            <ac:spMk id="3" creationId="{5E4B0F33-E56B-4365-56F2-963833AE3FD7}"/>
          </ac:spMkLst>
        </pc:spChg>
        <pc:picChg chg="add mod">
          <ac:chgData name="telugu bharadwaj" userId="1339721a2fd9a07e" providerId="LiveId" clId="{57A568D6-C0C9-404F-A18F-E71D3A71F1C7}" dt="2023-04-03T13:02:19.857" v="1105" actId="1076"/>
          <ac:picMkLst>
            <pc:docMk/>
            <pc:sldMk cId="15716138" sldId="319"/>
            <ac:picMk id="7" creationId="{03D45968-6D70-C43A-25FD-599ADC7DAD21}"/>
          </ac:picMkLst>
        </pc:picChg>
        <pc:picChg chg="add mod">
          <ac:chgData name="telugu bharadwaj" userId="1339721a2fd9a07e" providerId="LiveId" clId="{57A568D6-C0C9-404F-A18F-E71D3A71F1C7}" dt="2023-04-03T13:03:23.569" v="1107" actId="1076"/>
          <ac:picMkLst>
            <pc:docMk/>
            <pc:sldMk cId="15716138" sldId="319"/>
            <ac:picMk id="9" creationId="{776515EE-A270-EBF7-9D98-2239F46278FD}"/>
          </ac:picMkLst>
        </pc:picChg>
      </pc:sldChg>
      <pc:sldChg chg="addSp delSp modSp new mod">
        <pc:chgData name="telugu bharadwaj" userId="1339721a2fd9a07e" providerId="LiveId" clId="{57A568D6-C0C9-404F-A18F-E71D3A71F1C7}" dt="2023-04-03T14:19:10.729" v="2634" actId="1076"/>
        <pc:sldMkLst>
          <pc:docMk/>
          <pc:sldMk cId="550585571" sldId="320"/>
        </pc:sldMkLst>
        <pc:spChg chg="del">
          <ac:chgData name="telugu bharadwaj" userId="1339721a2fd9a07e" providerId="LiveId" clId="{57A568D6-C0C9-404F-A18F-E71D3A71F1C7}" dt="2023-04-03T13:03:44.223" v="1110" actId="478"/>
          <ac:spMkLst>
            <pc:docMk/>
            <pc:sldMk cId="550585571" sldId="320"/>
            <ac:spMk id="2" creationId="{3A5C8E7C-9048-33FB-E43D-319053849645}"/>
          </ac:spMkLst>
        </pc:spChg>
        <pc:spChg chg="del">
          <ac:chgData name="telugu bharadwaj" userId="1339721a2fd9a07e" providerId="LiveId" clId="{57A568D6-C0C9-404F-A18F-E71D3A71F1C7}" dt="2023-04-03T13:03:41.403" v="1109" actId="478"/>
          <ac:spMkLst>
            <pc:docMk/>
            <pc:sldMk cId="550585571" sldId="320"/>
            <ac:spMk id="3" creationId="{9EB3D2F8-915A-1681-73DD-B10172613C86}"/>
          </ac:spMkLst>
        </pc:spChg>
        <pc:spChg chg="add del mod">
          <ac:chgData name="telugu bharadwaj" userId="1339721a2fd9a07e" providerId="LiveId" clId="{57A568D6-C0C9-404F-A18F-E71D3A71F1C7}" dt="2023-04-03T14:17:56.923" v="2627" actId="478"/>
          <ac:spMkLst>
            <pc:docMk/>
            <pc:sldMk cId="550585571" sldId="320"/>
            <ac:spMk id="6" creationId="{0D539A5E-F409-7637-34CD-C5FACD8386A1}"/>
          </ac:spMkLst>
        </pc:spChg>
        <pc:spChg chg="add del mod">
          <ac:chgData name="telugu bharadwaj" userId="1339721a2fd9a07e" providerId="LiveId" clId="{57A568D6-C0C9-404F-A18F-E71D3A71F1C7}" dt="2023-04-03T13:20:39.116" v="1116" actId="478"/>
          <ac:spMkLst>
            <pc:docMk/>
            <pc:sldMk cId="550585571" sldId="320"/>
            <ac:spMk id="8" creationId="{DD9579E7-619E-F73F-04CB-AF23B02AE326}"/>
          </ac:spMkLst>
        </pc:spChg>
        <pc:spChg chg="add del mod">
          <ac:chgData name="telugu bharadwaj" userId="1339721a2fd9a07e" providerId="LiveId" clId="{57A568D6-C0C9-404F-A18F-E71D3A71F1C7}" dt="2023-04-03T14:18:01.409" v="2628" actId="478"/>
          <ac:spMkLst>
            <pc:docMk/>
            <pc:sldMk cId="550585571" sldId="320"/>
            <ac:spMk id="16" creationId="{A14C1647-12B1-A999-BAAA-CDF76ACC7A1C}"/>
          </ac:spMkLst>
        </pc:spChg>
        <pc:picChg chg="add del mod">
          <ac:chgData name="telugu bharadwaj" userId="1339721a2fd9a07e" providerId="LiveId" clId="{57A568D6-C0C9-404F-A18F-E71D3A71F1C7}" dt="2023-04-03T14:16:38.112" v="2622" actId="478"/>
          <ac:picMkLst>
            <pc:docMk/>
            <pc:sldMk cId="550585571" sldId="320"/>
            <ac:picMk id="10" creationId="{CC3B3052-5BE3-C7B6-583C-7F6DD08E5AC3}"/>
          </ac:picMkLst>
        </pc:picChg>
        <pc:picChg chg="add del mod">
          <ac:chgData name="telugu bharadwaj" userId="1339721a2fd9a07e" providerId="LiveId" clId="{57A568D6-C0C9-404F-A18F-E71D3A71F1C7}" dt="2023-04-03T14:16:40.724" v="2623" actId="478"/>
          <ac:picMkLst>
            <pc:docMk/>
            <pc:sldMk cId="550585571" sldId="320"/>
            <ac:picMk id="12" creationId="{63FCD891-A3D7-7764-46DA-760E2AA8E377}"/>
          </ac:picMkLst>
        </pc:picChg>
        <pc:picChg chg="add mod">
          <ac:chgData name="telugu bharadwaj" userId="1339721a2fd9a07e" providerId="LiveId" clId="{57A568D6-C0C9-404F-A18F-E71D3A71F1C7}" dt="2023-04-03T14:19:10.729" v="2634" actId="1076"/>
          <ac:picMkLst>
            <pc:docMk/>
            <pc:sldMk cId="550585571" sldId="320"/>
            <ac:picMk id="14" creationId="{C4EA1A29-CCD3-30C1-92E3-07620A676207}"/>
          </ac:picMkLst>
        </pc:picChg>
        <pc:picChg chg="add mod">
          <ac:chgData name="telugu bharadwaj" userId="1339721a2fd9a07e" providerId="LiveId" clId="{57A568D6-C0C9-404F-A18F-E71D3A71F1C7}" dt="2023-04-03T14:18:36.156" v="2631" actId="1076"/>
          <ac:picMkLst>
            <pc:docMk/>
            <pc:sldMk cId="550585571" sldId="320"/>
            <ac:picMk id="18" creationId="{BE1DD64A-3BFC-6185-9668-A1483F6EC67E}"/>
          </ac:picMkLst>
        </pc:picChg>
        <pc:picChg chg="add mod">
          <ac:chgData name="telugu bharadwaj" userId="1339721a2fd9a07e" providerId="LiveId" clId="{57A568D6-C0C9-404F-A18F-E71D3A71F1C7}" dt="2023-04-03T14:19:05.663" v="2633" actId="1076"/>
          <ac:picMkLst>
            <pc:docMk/>
            <pc:sldMk cId="550585571" sldId="320"/>
            <ac:picMk id="20" creationId="{DABCEAAF-7F53-A1A4-7B51-352AE0D935EB}"/>
          </ac:picMkLst>
        </pc:picChg>
      </pc:sldChg>
      <pc:sldChg chg="addSp delSp modSp new mod">
        <pc:chgData name="telugu bharadwaj" userId="1339721a2fd9a07e" providerId="LiveId" clId="{57A568D6-C0C9-404F-A18F-E71D3A71F1C7}" dt="2023-04-03T15:36:37.239" v="3226" actId="108"/>
        <pc:sldMkLst>
          <pc:docMk/>
          <pc:sldMk cId="3315308121" sldId="321"/>
        </pc:sldMkLst>
        <pc:spChg chg="mod">
          <ac:chgData name="telugu bharadwaj" userId="1339721a2fd9a07e" providerId="LiveId" clId="{57A568D6-C0C9-404F-A18F-E71D3A71F1C7}" dt="2023-04-03T15:36:31.446" v="3225" actId="108"/>
          <ac:spMkLst>
            <pc:docMk/>
            <pc:sldMk cId="3315308121" sldId="321"/>
            <ac:spMk id="2" creationId="{04B0D4E8-5DBB-1BD1-29F6-A75AD70CC3F8}"/>
          </ac:spMkLst>
        </pc:spChg>
        <pc:spChg chg="del">
          <ac:chgData name="telugu bharadwaj" userId="1339721a2fd9a07e" providerId="LiveId" clId="{57A568D6-C0C9-404F-A18F-E71D3A71F1C7}" dt="2023-04-03T14:20:22.726" v="2646" actId="478"/>
          <ac:spMkLst>
            <pc:docMk/>
            <pc:sldMk cId="3315308121" sldId="321"/>
            <ac:spMk id="3" creationId="{0B79F8FF-47C4-E664-122C-A9BA243D8401}"/>
          </ac:spMkLst>
        </pc:spChg>
        <pc:spChg chg="add mod">
          <ac:chgData name="telugu bharadwaj" userId="1339721a2fd9a07e" providerId="LiveId" clId="{57A568D6-C0C9-404F-A18F-E71D3A71F1C7}" dt="2023-04-03T14:32:28.894" v="3115" actId="5793"/>
          <ac:spMkLst>
            <pc:docMk/>
            <pc:sldMk cId="3315308121" sldId="321"/>
            <ac:spMk id="6" creationId="{0573A3C3-B12B-91CF-CA28-1E65D064E1F7}"/>
          </ac:spMkLst>
        </pc:spChg>
        <pc:spChg chg="add mod">
          <ac:chgData name="telugu bharadwaj" userId="1339721a2fd9a07e" providerId="LiveId" clId="{57A568D6-C0C9-404F-A18F-E71D3A71F1C7}" dt="2023-04-03T15:36:37.239" v="3226" actId="108"/>
          <ac:spMkLst>
            <pc:docMk/>
            <pc:sldMk cId="3315308121" sldId="321"/>
            <ac:spMk id="7" creationId="{35163A68-577F-729D-FB5A-9BD9D624FB43}"/>
          </ac:spMkLst>
        </pc:spChg>
        <pc:spChg chg="add mod">
          <ac:chgData name="telugu bharadwaj" userId="1339721a2fd9a07e" providerId="LiveId" clId="{57A568D6-C0C9-404F-A18F-E71D3A71F1C7}" dt="2023-04-03T14:34:36.957" v="3210" actId="14100"/>
          <ac:spMkLst>
            <pc:docMk/>
            <pc:sldMk cId="3315308121" sldId="321"/>
            <ac:spMk id="8" creationId="{60516957-68C5-C424-BAE1-378FB8AC19E0}"/>
          </ac:spMkLst>
        </pc:spChg>
      </pc:sldChg>
      <pc:sldChg chg="addSp delSp modSp new mod">
        <pc:chgData name="telugu bharadwaj" userId="1339721a2fd9a07e" providerId="LiveId" clId="{57A568D6-C0C9-404F-A18F-E71D3A71F1C7}" dt="2023-04-03T15:37:42.216" v="3240" actId="1076"/>
        <pc:sldMkLst>
          <pc:docMk/>
          <pc:sldMk cId="978608734" sldId="322"/>
        </pc:sldMkLst>
        <pc:spChg chg="del">
          <ac:chgData name="telugu bharadwaj" userId="1339721a2fd9a07e" providerId="LiveId" clId="{57A568D6-C0C9-404F-A18F-E71D3A71F1C7}" dt="2023-04-03T15:37:13.302" v="3232" actId="478"/>
          <ac:spMkLst>
            <pc:docMk/>
            <pc:sldMk cId="978608734" sldId="322"/>
            <ac:spMk id="2" creationId="{04613F11-ECE0-6B19-5BA3-6F7D66046CAB}"/>
          </ac:spMkLst>
        </pc:spChg>
        <pc:spChg chg="del">
          <ac:chgData name="telugu bharadwaj" userId="1339721a2fd9a07e" providerId="LiveId" clId="{57A568D6-C0C9-404F-A18F-E71D3A71F1C7}" dt="2023-04-03T15:37:32.231" v="3233" actId="931"/>
          <ac:spMkLst>
            <pc:docMk/>
            <pc:sldMk cId="978608734" sldId="322"/>
            <ac:spMk id="3" creationId="{0C415495-3148-30B8-0A87-2FAEC06D3182}"/>
          </ac:spMkLst>
        </pc:spChg>
        <pc:picChg chg="add mod">
          <ac:chgData name="telugu bharadwaj" userId="1339721a2fd9a07e" providerId="LiveId" clId="{57A568D6-C0C9-404F-A18F-E71D3A71F1C7}" dt="2023-04-03T15:37:42.216" v="3240" actId="1076"/>
          <ac:picMkLst>
            <pc:docMk/>
            <pc:sldMk cId="978608734" sldId="322"/>
            <ac:picMk id="7" creationId="{45CD425B-2C02-3AF2-8898-9A209C62ACF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FF4C9-F82B-4459-B3BD-0F3CC1ADA86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C55A703B-D775-4875-BC60-BE2B20D88115}">
      <dgm:prSet phldrT="[Text]" custT="1"/>
      <dgm:spPr/>
      <dgm:t>
        <a:bodyPr/>
        <a:lstStyle/>
        <a:p>
          <a:r>
            <a:rPr lang="en-US" sz="1000" b="1" dirty="0">
              <a:solidFill>
                <a:schemeClr val="bg1"/>
              </a:solidFill>
            </a:rPr>
            <a:t>Twitter Dataset</a:t>
          </a:r>
          <a:endParaRPr lang="en-IN" sz="1000" b="1" dirty="0">
            <a:solidFill>
              <a:schemeClr val="bg1"/>
            </a:solidFill>
          </a:endParaRPr>
        </a:p>
      </dgm:t>
    </dgm:pt>
    <dgm:pt modelId="{2CB3CB0C-6EA4-49ED-B4D8-0D7A62758FE4}" type="parTrans" cxnId="{1816BD1C-EC54-4839-886B-AD689864EA8B}">
      <dgm:prSet/>
      <dgm:spPr/>
      <dgm:t>
        <a:bodyPr/>
        <a:lstStyle/>
        <a:p>
          <a:endParaRPr lang="en-IN"/>
        </a:p>
      </dgm:t>
    </dgm:pt>
    <dgm:pt modelId="{351F63F1-46CC-4335-891E-3F810C90E409}" type="sibTrans" cxnId="{1816BD1C-EC54-4839-886B-AD689864EA8B}">
      <dgm:prSet/>
      <dgm:spPr/>
      <dgm:t>
        <a:bodyPr/>
        <a:lstStyle/>
        <a:p>
          <a:endParaRPr lang="en-IN"/>
        </a:p>
      </dgm:t>
    </dgm:pt>
    <dgm:pt modelId="{0EF15E6B-31A9-4A10-B8F8-D19DC5E45797}">
      <dgm:prSet phldrT="[Text]" custT="1"/>
      <dgm:spPr/>
      <dgm:t>
        <a:bodyPr/>
        <a:lstStyle/>
        <a:p>
          <a:r>
            <a:rPr lang="en-US" sz="1000" b="1" dirty="0">
              <a:solidFill>
                <a:schemeClr val="bg1"/>
              </a:solidFill>
            </a:rPr>
            <a:t>Preprocessing</a:t>
          </a:r>
          <a:endParaRPr lang="en-IN" sz="1000" b="1" dirty="0">
            <a:solidFill>
              <a:schemeClr val="bg1"/>
            </a:solidFill>
          </a:endParaRPr>
        </a:p>
      </dgm:t>
    </dgm:pt>
    <dgm:pt modelId="{901A0D3A-93AB-40C1-BC93-704C000F661C}" type="parTrans" cxnId="{52D17F48-87CD-4037-9ACB-9A5E78B74473}">
      <dgm:prSet/>
      <dgm:spPr/>
      <dgm:t>
        <a:bodyPr/>
        <a:lstStyle/>
        <a:p>
          <a:endParaRPr lang="en-IN"/>
        </a:p>
      </dgm:t>
    </dgm:pt>
    <dgm:pt modelId="{5AE34E1A-DB18-4318-BF2F-BA68F1F9108D}" type="sibTrans" cxnId="{52D17F48-87CD-4037-9ACB-9A5E78B74473}">
      <dgm:prSet/>
      <dgm:spPr/>
      <dgm:t>
        <a:bodyPr/>
        <a:lstStyle/>
        <a:p>
          <a:endParaRPr lang="en-IN"/>
        </a:p>
      </dgm:t>
    </dgm:pt>
    <dgm:pt modelId="{8A35163C-9A07-405D-A5FF-004F7C79AE0B}">
      <dgm:prSet phldrT="[Text]" custT="1"/>
      <dgm:spPr/>
      <dgm:t>
        <a:bodyPr/>
        <a:lstStyle/>
        <a:p>
          <a:r>
            <a:rPr lang="en-US" sz="1000" b="1" dirty="0">
              <a:solidFill>
                <a:schemeClr val="bg1"/>
              </a:solidFill>
            </a:rPr>
            <a:t>Tokenizer</a:t>
          </a:r>
          <a:endParaRPr lang="en-IN" sz="1000" b="1" dirty="0">
            <a:solidFill>
              <a:schemeClr val="bg1"/>
            </a:solidFill>
          </a:endParaRPr>
        </a:p>
      </dgm:t>
    </dgm:pt>
    <dgm:pt modelId="{7C8B925C-1C1F-4BB8-91A9-B1977882EBCA}" type="parTrans" cxnId="{B9DB40B7-A9B7-40B3-9CF8-5A4C1E560762}">
      <dgm:prSet/>
      <dgm:spPr/>
      <dgm:t>
        <a:bodyPr/>
        <a:lstStyle/>
        <a:p>
          <a:endParaRPr lang="en-IN"/>
        </a:p>
      </dgm:t>
    </dgm:pt>
    <dgm:pt modelId="{B811E63D-2E4F-4B68-85F8-A4BC8D8BD722}" type="sibTrans" cxnId="{B9DB40B7-A9B7-40B3-9CF8-5A4C1E560762}">
      <dgm:prSet/>
      <dgm:spPr/>
      <dgm:t>
        <a:bodyPr/>
        <a:lstStyle/>
        <a:p>
          <a:endParaRPr lang="en-IN"/>
        </a:p>
      </dgm:t>
    </dgm:pt>
    <dgm:pt modelId="{30DE0FEA-C64C-4248-9122-08CB6B617BA8}">
      <dgm:prSet phldrT="[Text]" custT="1"/>
      <dgm:spPr/>
      <dgm:t>
        <a:bodyPr/>
        <a:lstStyle/>
        <a:p>
          <a:r>
            <a:rPr lang="en-US" sz="1000" b="1" dirty="0">
              <a:solidFill>
                <a:schemeClr val="bg1"/>
              </a:solidFill>
            </a:rPr>
            <a:t>Feature Extraction</a:t>
          </a:r>
          <a:endParaRPr lang="en-IN" sz="1000" b="1" dirty="0">
            <a:solidFill>
              <a:schemeClr val="bg1"/>
            </a:solidFill>
          </a:endParaRPr>
        </a:p>
      </dgm:t>
    </dgm:pt>
    <dgm:pt modelId="{D91126CF-A22A-4F8E-B2FF-88C2E8D8E9C6}" type="parTrans" cxnId="{FB9DA115-D43D-40CF-BFFF-77BD6900A1C5}">
      <dgm:prSet/>
      <dgm:spPr/>
      <dgm:t>
        <a:bodyPr/>
        <a:lstStyle/>
        <a:p>
          <a:endParaRPr lang="en-IN"/>
        </a:p>
      </dgm:t>
    </dgm:pt>
    <dgm:pt modelId="{ACF71B58-5A2B-45B3-A260-7345AAF2504E}" type="sibTrans" cxnId="{FB9DA115-D43D-40CF-BFFF-77BD6900A1C5}">
      <dgm:prSet/>
      <dgm:spPr/>
      <dgm:t>
        <a:bodyPr/>
        <a:lstStyle/>
        <a:p>
          <a:endParaRPr lang="en-IN"/>
        </a:p>
      </dgm:t>
    </dgm:pt>
    <dgm:pt modelId="{9175FEAC-B31D-4BA5-A094-CC18A7EF860E}">
      <dgm:prSet phldrT="[Text]" custT="1"/>
      <dgm:spPr/>
      <dgm:t>
        <a:bodyPr/>
        <a:lstStyle/>
        <a:p>
          <a:r>
            <a:rPr lang="en-US" sz="1000" b="1" dirty="0">
              <a:solidFill>
                <a:schemeClr val="bg1"/>
              </a:solidFill>
            </a:rPr>
            <a:t>Build a Word web</a:t>
          </a:r>
          <a:endParaRPr lang="en-IN" sz="1000" b="1" dirty="0">
            <a:solidFill>
              <a:schemeClr val="bg1"/>
            </a:solidFill>
          </a:endParaRPr>
        </a:p>
      </dgm:t>
    </dgm:pt>
    <dgm:pt modelId="{82469420-6840-4523-B228-72C9D3212117}" type="parTrans" cxnId="{E7D0F210-71C3-488F-A811-F38E93F676F3}">
      <dgm:prSet/>
      <dgm:spPr/>
      <dgm:t>
        <a:bodyPr/>
        <a:lstStyle/>
        <a:p>
          <a:endParaRPr lang="en-IN"/>
        </a:p>
      </dgm:t>
    </dgm:pt>
    <dgm:pt modelId="{81016BDD-8B2F-4A7B-9B6C-98983CB67D10}" type="sibTrans" cxnId="{E7D0F210-71C3-488F-A811-F38E93F676F3}">
      <dgm:prSet/>
      <dgm:spPr/>
      <dgm:t>
        <a:bodyPr/>
        <a:lstStyle/>
        <a:p>
          <a:endParaRPr lang="en-IN"/>
        </a:p>
      </dgm:t>
    </dgm:pt>
    <dgm:pt modelId="{94D9D042-6968-4128-B591-54098DDB6C41}">
      <dgm:prSet phldrT="[Text]" custT="1"/>
      <dgm:spPr/>
      <dgm:t>
        <a:bodyPr/>
        <a:lstStyle/>
        <a:p>
          <a:r>
            <a:rPr lang="en-US" sz="1000" b="1" dirty="0">
              <a:solidFill>
                <a:schemeClr val="bg1"/>
              </a:solidFill>
            </a:rPr>
            <a:t>Classification</a:t>
          </a:r>
          <a:endParaRPr lang="en-IN" sz="1000" b="1" dirty="0">
            <a:solidFill>
              <a:schemeClr val="bg1"/>
            </a:solidFill>
          </a:endParaRPr>
        </a:p>
      </dgm:t>
    </dgm:pt>
    <dgm:pt modelId="{6B041117-607D-4EC0-87BD-AF926E6E385A}" type="parTrans" cxnId="{DDFD0B65-6656-438B-9A7B-C7F8054FE3BC}">
      <dgm:prSet/>
      <dgm:spPr/>
      <dgm:t>
        <a:bodyPr/>
        <a:lstStyle/>
        <a:p>
          <a:endParaRPr lang="en-IN"/>
        </a:p>
      </dgm:t>
    </dgm:pt>
    <dgm:pt modelId="{90CCCF77-CF28-4402-9960-9B421FCF4E36}" type="sibTrans" cxnId="{DDFD0B65-6656-438B-9A7B-C7F8054FE3BC}">
      <dgm:prSet/>
      <dgm:spPr/>
      <dgm:t>
        <a:bodyPr/>
        <a:lstStyle/>
        <a:p>
          <a:endParaRPr lang="en-IN"/>
        </a:p>
      </dgm:t>
    </dgm:pt>
    <dgm:pt modelId="{277737CD-B41D-40E0-AE77-4C528614FF53}" type="pres">
      <dgm:prSet presAssocID="{F49FF4C9-F82B-4459-B3BD-0F3CC1ADA86C}" presName="rootnode" presStyleCnt="0">
        <dgm:presLayoutVars>
          <dgm:chMax/>
          <dgm:chPref/>
          <dgm:dir/>
          <dgm:animLvl val="lvl"/>
        </dgm:presLayoutVars>
      </dgm:prSet>
      <dgm:spPr/>
    </dgm:pt>
    <dgm:pt modelId="{D547EDCE-A6A9-4A41-85E0-E081DF376021}" type="pres">
      <dgm:prSet presAssocID="{C55A703B-D775-4875-BC60-BE2B20D88115}" presName="composite" presStyleCnt="0"/>
      <dgm:spPr/>
    </dgm:pt>
    <dgm:pt modelId="{477CF4FC-56D3-48E4-8D2F-0652CCDB3308}" type="pres">
      <dgm:prSet presAssocID="{C55A703B-D775-4875-BC60-BE2B20D88115}" presName="bentUpArrow1" presStyleLbl="alignImgPlace1" presStyleIdx="0" presStyleCnt="5"/>
      <dgm:spPr/>
    </dgm:pt>
    <dgm:pt modelId="{211E465C-5ABC-4195-AD65-2AC5F8F62A53}" type="pres">
      <dgm:prSet presAssocID="{C55A703B-D775-4875-BC60-BE2B20D88115}" presName="ParentText" presStyleLbl="node1" presStyleIdx="0" presStyleCnt="6">
        <dgm:presLayoutVars>
          <dgm:chMax val="1"/>
          <dgm:chPref val="1"/>
          <dgm:bulletEnabled val="1"/>
        </dgm:presLayoutVars>
      </dgm:prSet>
      <dgm:spPr/>
    </dgm:pt>
    <dgm:pt modelId="{DC1C5FA9-71DF-485E-A2F5-DEED86808F6C}" type="pres">
      <dgm:prSet presAssocID="{C55A703B-D775-4875-BC60-BE2B20D88115}" presName="ChildText" presStyleLbl="revTx" presStyleIdx="0" presStyleCnt="5">
        <dgm:presLayoutVars>
          <dgm:chMax val="0"/>
          <dgm:chPref val="0"/>
          <dgm:bulletEnabled val="1"/>
        </dgm:presLayoutVars>
      </dgm:prSet>
      <dgm:spPr/>
    </dgm:pt>
    <dgm:pt modelId="{9ABE81AB-F6AA-4208-80B6-39FC46FA7A9E}" type="pres">
      <dgm:prSet presAssocID="{351F63F1-46CC-4335-891E-3F810C90E409}" presName="sibTrans" presStyleCnt="0"/>
      <dgm:spPr/>
    </dgm:pt>
    <dgm:pt modelId="{56108173-F38E-444E-B0F6-8B96A44744D2}" type="pres">
      <dgm:prSet presAssocID="{0EF15E6B-31A9-4A10-B8F8-D19DC5E45797}" presName="composite" presStyleCnt="0"/>
      <dgm:spPr/>
    </dgm:pt>
    <dgm:pt modelId="{615A8169-5E75-48F4-8DB8-CB3D793107D9}" type="pres">
      <dgm:prSet presAssocID="{0EF15E6B-31A9-4A10-B8F8-D19DC5E45797}" presName="bentUpArrow1" presStyleLbl="alignImgPlace1" presStyleIdx="1" presStyleCnt="5"/>
      <dgm:spPr/>
    </dgm:pt>
    <dgm:pt modelId="{0DB15CDE-EA82-4C77-B505-3AE6ACBF859A}" type="pres">
      <dgm:prSet presAssocID="{0EF15E6B-31A9-4A10-B8F8-D19DC5E45797}" presName="ParentText" presStyleLbl="node1" presStyleIdx="1" presStyleCnt="6">
        <dgm:presLayoutVars>
          <dgm:chMax val="1"/>
          <dgm:chPref val="1"/>
          <dgm:bulletEnabled val="1"/>
        </dgm:presLayoutVars>
      </dgm:prSet>
      <dgm:spPr/>
    </dgm:pt>
    <dgm:pt modelId="{0A0EDBDE-CCE6-462F-80A7-378AE4503837}" type="pres">
      <dgm:prSet presAssocID="{0EF15E6B-31A9-4A10-B8F8-D19DC5E45797}" presName="ChildText" presStyleLbl="revTx" presStyleIdx="1" presStyleCnt="5">
        <dgm:presLayoutVars>
          <dgm:chMax val="0"/>
          <dgm:chPref val="0"/>
          <dgm:bulletEnabled val="1"/>
        </dgm:presLayoutVars>
      </dgm:prSet>
      <dgm:spPr/>
    </dgm:pt>
    <dgm:pt modelId="{1C8F3DFD-27E5-4AB2-8C6D-26CD0F34404A}" type="pres">
      <dgm:prSet presAssocID="{5AE34E1A-DB18-4318-BF2F-BA68F1F9108D}" presName="sibTrans" presStyleCnt="0"/>
      <dgm:spPr/>
    </dgm:pt>
    <dgm:pt modelId="{4A0C30CB-E23D-43F6-A47F-1470CF306A50}" type="pres">
      <dgm:prSet presAssocID="{8A35163C-9A07-405D-A5FF-004F7C79AE0B}" presName="composite" presStyleCnt="0"/>
      <dgm:spPr/>
    </dgm:pt>
    <dgm:pt modelId="{A748C77B-54A4-4A77-AF4A-90F5D2999A87}" type="pres">
      <dgm:prSet presAssocID="{8A35163C-9A07-405D-A5FF-004F7C79AE0B}" presName="bentUpArrow1" presStyleLbl="alignImgPlace1" presStyleIdx="2" presStyleCnt="5"/>
      <dgm:spPr/>
    </dgm:pt>
    <dgm:pt modelId="{FFF072A1-105E-481A-B29A-520718927AD2}" type="pres">
      <dgm:prSet presAssocID="{8A35163C-9A07-405D-A5FF-004F7C79AE0B}" presName="ParentText" presStyleLbl="node1" presStyleIdx="2" presStyleCnt="6">
        <dgm:presLayoutVars>
          <dgm:chMax val="1"/>
          <dgm:chPref val="1"/>
          <dgm:bulletEnabled val="1"/>
        </dgm:presLayoutVars>
      </dgm:prSet>
      <dgm:spPr/>
    </dgm:pt>
    <dgm:pt modelId="{98A2155A-DD95-4B23-B071-DF4E27C9C64E}" type="pres">
      <dgm:prSet presAssocID="{8A35163C-9A07-405D-A5FF-004F7C79AE0B}" presName="ChildText" presStyleLbl="revTx" presStyleIdx="2" presStyleCnt="5">
        <dgm:presLayoutVars>
          <dgm:chMax val="0"/>
          <dgm:chPref val="0"/>
          <dgm:bulletEnabled val="1"/>
        </dgm:presLayoutVars>
      </dgm:prSet>
      <dgm:spPr/>
    </dgm:pt>
    <dgm:pt modelId="{531C22A5-31FF-4004-8C0C-EB74ABDF270F}" type="pres">
      <dgm:prSet presAssocID="{B811E63D-2E4F-4B68-85F8-A4BC8D8BD722}" presName="sibTrans" presStyleCnt="0"/>
      <dgm:spPr/>
    </dgm:pt>
    <dgm:pt modelId="{FFE03329-5C02-4D3B-B96C-DB9FDE2F3747}" type="pres">
      <dgm:prSet presAssocID="{30DE0FEA-C64C-4248-9122-08CB6B617BA8}" presName="composite" presStyleCnt="0"/>
      <dgm:spPr/>
    </dgm:pt>
    <dgm:pt modelId="{8FF723F8-695F-4E4A-9505-F197CF48A58B}" type="pres">
      <dgm:prSet presAssocID="{30DE0FEA-C64C-4248-9122-08CB6B617BA8}" presName="bentUpArrow1" presStyleLbl="alignImgPlace1" presStyleIdx="3" presStyleCnt="5"/>
      <dgm:spPr/>
    </dgm:pt>
    <dgm:pt modelId="{3F383B7D-2809-4758-A80D-59F1509A31CB}" type="pres">
      <dgm:prSet presAssocID="{30DE0FEA-C64C-4248-9122-08CB6B617BA8}" presName="ParentText" presStyleLbl="node1" presStyleIdx="3" presStyleCnt="6">
        <dgm:presLayoutVars>
          <dgm:chMax val="1"/>
          <dgm:chPref val="1"/>
          <dgm:bulletEnabled val="1"/>
        </dgm:presLayoutVars>
      </dgm:prSet>
      <dgm:spPr/>
    </dgm:pt>
    <dgm:pt modelId="{F81F3A35-9F8E-440C-9E75-AA6A0F10D454}" type="pres">
      <dgm:prSet presAssocID="{30DE0FEA-C64C-4248-9122-08CB6B617BA8}" presName="ChildText" presStyleLbl="revTx" presStyleIdx="3" presStyleCnt="5">
        <dgm:presLayoutVars>
          <dgm:chMax val="0"/>
          <dgm:chPref val="0"/>
          <dgm:bulletEnabled val="1"/>
        </dgm:presLayoutVars>
      </dgm:prSet>
      <dgm:spPr/>
    </dgm:pt>
    <dgm:pt modelId="{6E7D28D7-D4D2-4273-96DB-54A704731392}" type="pres">
      <dgm:prSet presAssocID="{ACF71B58-5A2B-45B3-A260-7345AAF2504E}" presName="sibTrans" presStyleCnt="0"/>
      <dgm:spPr/>
    </dgm:pt>
    <dgm:pt modelId="{9C2095AA-C109-42AD-ACA5-1CF44992CC84}" type="pres">
      <dgm:prSet presAssocID="{9175FEAC-B31D-4BA5-A094-CC18A7EF860E}" presName="composite" presStyleCnt="0"/>
      <dgm:spPr/>
    </dgm:pt>
    <dgm:pt modelId="{586E59EB-F06E-4C25-B8D6-0C2E3139AF49}" type="pres">
      <dgm:prSet presAssocID="{9175FEAC-B31D-4BA5-A094-CC18A7EF860E}" presName="bentUpArrow1" presStyleLbl="alignImgPlace1" presStyleIdx="4" presStyleCnt="5"/>
      <dgm:spPr/>
    </dgm:pt>
    <dgm:pt modelId="{D1258BBC-46B3-4059-A28F-F32D52AAB25C}" type="pres">
      <dgm:prSet presAssocID="{9175FEAC-B31D-4BA5-A094-CC18A7EF860E}" presName="ParentText" presStyleLbl="node1" presStyleIdx="4" presStyleCnt="6">
        <dgm:presLayoutVars>
          <dgm:chMax val="1"/>
          <dgm:chPref val="1"/>
          <dgm:bulletEnabled val="1"/>
        </dgm:presLayoutVars>
      </dgm:prSet>
      <dgm:spPr/>
    </dgm:pt>
    <dgm:pt modelId="{FF7AD7B8-5B7F-4E61-A601-AB9DC19FBB68}" type="pres">
      <dgm:prSet presAssocID="{9175FEAC-B31D-4BA5-A094-CC18A7EF860E}" presName="ChildText" presStyleLbl="revTx" presStyleIdx="4" presStyleCnt="5">
        <dgm:presLayoutVars>
          <dgm:chMax val="0"/>
          <dgm:chPref val="0"/>
          <dgm:bulletEnabled val="1"/>
        </dgm:presLayoutVars>
      </dgm:prSet>
      <dgm:spPr/>
    </dgm:pt>
    <dgm:pt modelId="{10A179E0-8A86-4B6C-AD66-3AC750178684}" type="pres">
      <dgm:prSet presAssocID="{81016BDD-8B2F-4A7B-9B6C-98983CB67D10}" presName="sibTrans" presStyleCnt="0"/>
      <dgm:spPr/>
    </dgm:pt>
    <dgm:pt modelId="{203B0DB3-62E8-4831-BBD8-D740A3EE7E5F}" type="pres">
      <dgm:prSet presAssocID="{94D9D042-6968-4128-B591-54098DDB6C41}" presName="composite" presStyleCnt="0"/>
      <dgm:spPr/>
    </dgm:pt>
    <dgm:pt modelId="{E06D82DF-2501-4F45-908E-B4ED1811BBB8}" type="pres">
      <dgm:prSet presAssocID="{94D9D042-6968-4128-B591-54098DDB6C41}" presName="ParentText" presStyleLbl="node1" presStyleIdx="5" presStyleCnt="6">
        <dgm:presLayoutVars>
          <dgm:chMax val="1"/>
          <dgm:chPref val="1"/>
          <dgm:bulletEnabled val="1"/>
        </dgm:presLayoutVars>
      </dgm:prSet>
      <dgm:spPr/>
    </dgm:pt>
  </dgm:ptLst>
  <dgm:cxnLst>
    <dgm:cxn modelId="{F0970601-221E-4E53-B9FB-35A620EC58C4}" type="presOf" srcId="{94D9D042-6968-4128-B591-54098DDB6C41}" destId="{E06D82DF-2501-4F45-908E-B4ED1811BBB8}" srcOrd="0" destOrd="0" presId="urn:microsoft.com/office/officeart/2005/8/layout/StepDownProcess"/>
    <dgm:cxn modelId="{E7D0F210-71C3-488F-A811-F38E93F676F3}" srcId="{F49FF4C9-F82B-4459-B3BD-0F3CC1ADA86C}" destId="{9175FEAC-B31D-4BA5-A094-CC18A7EF860E}" srcOrd="4" destOrd="0" parTransId="{82469420-6840-4523-B228-72C9D3212117}" sibTransId="{81016BDD-8B2F-4A7B-9B6C-98983CB67D10}"/>
    <dgm:cxn modelId="{FB9DA115-D43D-40CF-BFFF-77BD6900A1C5}" srcId="{F49FF4C9-F82B-4459-B3BD-0F3CC1ADA86C}" destId="{30DE0FEA-C64C-4248-9122-08CB6B617BA8}" srcOrd="3" destOrd="0" parTransId="{D91126CF-A22A-4F8E-B2FF-88C2E8D8E9C6}" sibTransId="{ACF71B58-5A2B-45B3-A260-7345AAF2504E}"/>
    <dgm:cxn modelId="{9D769C16-E298-4F68-ACC7-5C2DD5958FD6}" type="presOf" srcId="{F49FF4C9-F82B-4459-B3BD-0F3CC1ADA86C}" destId="{277737CD-B41D-40E0-AE77-4C528614FF53}" srcOrd="0" destOrd="0" presId="urn:microsoft.com/office/officeart/2005/8/layout/StepDownProcess"/>
    <dgm:cxn modelId="{1816BD1C-EC54-4839-886B-AD689864EA8B}" srcId="{F49FF4C9-F82B-4459-B3BD-0F3CC1ADA86C}" destId="{C55A703B-D775-4875-BC60-BE2B20D88115}" srcOrd="0" destOrd="0" parTransId="{2CB3CB0C-6EA4-49ED-B4D8-0D7A62758FE4}" sibTransId="{351F63F1-46CC-4335-891E-3F810C90E409}"/>
    <dgm:cxn modelId="{DDFD0B65-6656-438B-9A7B-C7F8054FE3BC}" srcId="{F49FF4C9-F82B-4459-B3BD-0F3CC1ADA86C}" destId="{94D9D042-6968-4128-B591-54098DDB6C41}" srcOrd="5" destOrd="0" parTransId="{6B041117-607D-4EC0-87BD-AF926E6E385A}" sibTransId="{90CCCF77-CF28-4402-9960-9B421FCF4E36}"/>
    <dgm:cxn modelId="{52D17F48-87CD-4037-9ACB-9A5E78B74473}" srcId="{F49FF4C9-F82B-4459-B3BD-0F3CC1ADA86C}" destId="{0EF15E6B-31A9-4A10-B8F8-D19DC5E45797}" srcOrd="1" destOrd="0" parTransId="{901A0D3A-93AB-40C1-BC93-704C000F661C}" sibTransId="{5AE34E1A-DB18-4318-BF2F-BA68F1F9108D}"/>
    <dgm:cxn modelId="{2694116B-BC07-429F-952F-D7CA162740F9}" type="presOf" srcId="{9175FEAC-B31D-4BA5-A094-CC18A7EF860E}" destId="{D1258BBC-46B3-4059-A28F-F32D52AAB25C}" srcOrd="0" destOrd="0" presId="urn:microsoft.com/office/officeart/2005/8/layout/StepDownProcess"/>
    <dgm:cxn modelId="{7F631579-F266-4CF6-AC80-F8EF002563F8}" type="presOf" srcId="{8A35163C-9A07-405D-A5FF-004F7C79AE0B}" destId="{FFF072A1-105E-481A-B29A-520718927AD2}" srcOrd="0" destOrd="0" presId="urn:microsoft.com/office/officeart/2005/8/layout/StepDownProcess"/>
    <dgm:cxn modelId="{30B6CF89-CD22-4BB4-BFD8-B45CCA640402}" type="presOf" srcId="{C55A703B-D775-4875-BC60-BE2B20D88115}" destId="{211E465C-5ABC-4195-AD65-2AC5F8F62A53}" srcOrd="0" destOrd="0" presId="urn:microsoft.com/office/officeart/2005/8/layout/StepDownProcess"/>
    <dgm:cxn modelId="{BD37889C-F895-4956-A7E0-C1874796DF8F}" type="presOf" srcId="{0EF15E6B-31A9-4A10-B8F8-D19DC5E45797}" destId="{0DB15CDE-EA82-4C77-B505-3AE6ACBF859A}" srcOrd="0" destOrd="0" presId="urn:microsoft.com/office/officeart/2005/8/layout/StepDownProcess"/>
    <dgm:cxn modelId="{D67836A5-5D81-40C3-A5BA-2A1394006262}" type="presOf" srcId="{30DE0FEA-C64C-4248-9122-08CB6B617BA8}" destId="{3F383B7D-2809-4758-A80D-59F1509A31CB}" srcOrd="0" destOrd="0" presId="urn:microsoft.com/office/officeart/2005/8/layout/StepDownProcess"/>
    <dgm:cxn modelId="{B9DB40B7-A9B7-40B3-9CF8-5A4C1E560762}" srcId="{F49FF4C9-F82B-4459-B3BD-0F3CC1ADA86C}" destId="{8A35163C-9A07-405D-A5FF-004F7C79AE0B}" srcOrd="2" destOrd="0" parTransId="{7C8B925C-1C1F-4BB8-91A9-B1977882EBCA}" sibTransId="{B811E63D-2E4F-4B68-85F8-A4BC8D8BD722}"/>
    <dgm:cxn modelId="{A983D59C-C459-499D-BB1B-0C6DA0FD8D57}" type="presParOf" srcId="{277737CD-B41D-40E0-AE77-4C528614FF53}" destId="{D547EDCE-A6A9-4A41-85E0-E081DF376021}" srcOrd="0" destOrd="0" presId="urn:microsoft.com/office/officeart/2005/8/layout/StepDownProcess"/>
    <dgm:cxn modelId="{E28BC570-02DE-4AB7-8C87-19DF890B6102}" type="presParOf" srcId="{D547EDCE-A6A9-4A41-85E0-E081DF376021}" destId="{477CF4FC-56D3-48E4-8D2F-0652CCDB3308}" srcOrd="0" destOrd="0" presId="urn:microsoft.com/office/officeart/2005/8/layout/StepDownProcess"/>
    <dgm:cxn modelId="{43DBD677-42E1-4E39-9F13-6A2A24F22867}" type="presParOf" srcId="{D547EDCE-A6A9-4A41-85E0-E081DF376021}" destId="{211E465C-5ABC-4195-AD65-2AC5F8F62A53}" srcOrd="1" destOrd="0" presId="urn:microsoft.com/office/officeart/2005/8/layout/StepDownProcess"/>
    <dgm:cxn modelId="{E156B2F9-283B-4C39-8247-16B2EE6BC78F}" type="presParOf" srcId="{D547EDCE-A6A9-4A41-85E0-E081DF376021}" destId="{DC1C5FA9-71DF-485E-A2F5-DEED86808F6C}" srcOrd="2" destOrd="0" presId="urn:microsoft.com/office/officeart/2005/8/layout/StepDownProcess"/>
    <dgm:cxn modelId="{97B35327-2ABE-4913-AB13-82486AC6F2A5}" type="presParOf" srcId="{277737CD-B41D-40E0-AE77-4C528614FF53}" destId="{9ABE81AB-F6AA-4208-80B6-39FC46FA7A9E}" srcOrd="1" destOrd="0" presId="urn:microsoft.com/office/officeart/2005/8/layout/StepDownProcess"/>
    <dgm:cxn modelId="{0B3B217C-5072-4E99-91D7-E86864254AD7}" type="presParOf" srcId="{277737CD-B41D-40E0-AE77-4C528614FF53}" destId="{56108173-F38E-444E-B0F6-8B96A44744D2}" srcOrd="2" destOrd="0" presId="urn:microsoft.com/office/officeart/2005/8/layout/StepDownProcess"/>
    <dgm:cxn modelId="{71D31563-C78A-440E-8C96-6915B6BDF78A}" type="presParOf" srcId="{56108173-F38E-444E-B0F6-8B96A44744D2}" destId="{615A8169-5E75-48F4-8DB8-CB3D793107D9}" srcOrd="0" destOrd="0" presId="urn:microsoft.com/office/officeart/2005/8/layout/StepDownProcess"/>
    <dgm:cxn modelId="{DB4518CF-D375-48F5-8EC8-C22D68C1CDCE}" type="presParOf" srcId="{56108173-F38E-444E-B0F6-8B96A44744D2}" destId="{0DB15CDE-EA82-4C77-B505-3AE6ACBF859A}" srcOrd="1" destOrd="0" presId="urn:microsoft.com/office/officeart/2005/8/layout/StepDownProcess"/>
    <dgm:cxn modelId="{188B1164-2DD7-4D5F-8949-2A6CD4FB6D85}" type="presParOf" srcId="{56108173-F38E-444E-B0F6-8B96A44744D2}" destId="{0A0EDBDE-CCE6-462F-80A7-378AE4503837}" srcOrd="2" destOrd="0" presId="urn:microsoft.com/office/officeart/2005/8/layout/StepDownProcess"/>
    <dgm:cxn modelId="{5D0779DC-B01E-439C-B78C-49445285C86F}" type="presParOf" srcId="{277737CD-B41D-40E0-AE77-4C528614FF53}" destId="{1C8F3DFD-27E5-4AB2-8C6D-26CD0F34404A}" srcOrd="3" destOrd="0" presId="urn:microsoft.com/office/officeart/2005/8/layout/StepDownProcess"/>
    <dgm:cxn modelId="{70F9245A-9DF6-4EE1-A81A-33E10EB032A1}" type="presParOf" srcId="{277737CD-B41D-40E0-AE77-4C528614FF53}" destId="{4A0C30CB-E23D-43F6-A47F-1470CF306A50}" srcOrd="4" destOrd="0" presId="urn:microsoft.com/office/officeart/2005/8/layout/StepDownProcess"/>
    <dgm:cxn modelId="{F1B81DA5-E314-4F14-B480-041974A68E35}" type="presParOf" srcId="{4A0C30CB-E23D-43F6-A47F-1470CF306A50}" destId="{A748C77B-54A4-4A77-AF4A-90F5D2999A87}" srcOrd="0" destOrd="0" presId="urn:microsoft.com/office/officeart/2005/8/layout/StepDownProcess"/>
    <dgm:cxn modelId="{0E2ED0C3-B49A-413D-8E66-1B123189B873}" type="presParOf" srcId="{4A0C30CB-E23D-43F6-A47F-1470CF306A50}" destId="{FFF072A1-105E-481A-B29A-520718927AD2}" srcOrd="1" destOrd="0" presId="urn:microsoft.com/office/officeart/2005/8/layout/StepDownProcess"/>
    <dgm:cxn modelId="{A5563441-84D6-4F34-8AD1-F5BD4326E27D}" type="presParOf" srcId="{4A0C30CB-E23D-43F6-A47F-1470CF306A50}" destId="{98A2155A-DD95-4B23-B071-DF4E27C9C64E}" srcOrd="2" destOrd="0" presId="urn:microsoft.com/office/officeart/2005/8/layout/StepDownProcess"/>
    <dgm:cxn modelId="{149D661E-2FF4-474C-9B1F-3E26F3C4E22D}" type="presParOf" srcId="{277737CD-B41D-40E0-AE77-4C528614FF53}" destId="{531C22A5-31FF-4004-8C0C-EB74ABDF270F}" srcOrd="5" destOrd="0" presId="urn:microsoft.com/office/officeart/2005/8/layout/StepDownProcess"/>
    <dgm:cxn modelId="{61C9CBCF-C1BD-4EC2-8C9B-30A8D98C9ECF}" type="presParOf" srcId="{277737CD-B41D-40E0-AE77-4C528614FF53}" destId="{FFE03329-5C02-4D3B-B96C-DB9FDE2F3747}" srcOrd="6" destOrd="0" presId="urn:microsoft.com/office/officeart/2005/8/layout/StepDownProcess"/>
    <dgm:cxn modelId="{B0DA9ED8-7D54-466A-B68B-AD5B8213B68F}" type="presParOf" srcId="{FFE03329-5C02-4D3B-B96C-DB9FDE2F3747}" destId="{8FF723F8-695F-4E4A-9505-F197CF48A58B}" srcOrd="0" destOrd="0" presId="urn:microsoft.com/office/officeart/2005/8/layout/StepDownProcess"/>
    <dgm:cxn modelId="{FC15B2B0-662C-4D18-9E02-E5E27520176A}" type="presParOf" srcId="{FFE03329-5C02-4D3B-B96C-DB9FDE2F3747}" destId="{3F383B7D-2809-4758-A80D-59F1509A31CB}" srcOrd="1" destOrd="0" presId="urn:microsoft.com/office/officeart/2005/8/layout/StepDownProcess"/>
    <dgm:cxn modelId="{C2F959BE-86EE-4413-903D-393993C0FA54}" type="presParOf" srcId="{FFE03329-5C02-4D3B-B96C-DB9FDE2F3747}" destId="{F81F3A35-9F8E-440C-9E75-AA6A0F10D454}" srcOrd="2" destOrd="0" presId="urn:microsoft.com/office/officeart/2005/8/layout/StepDownProcess"/>
    <dgm:cxn modelId="{20B02A7F-A787-4C19-878F-2ADADBF95D5A}" type="presParOf" srcId="{277737CD-B41D-40E0-AE77-4C528614FF53}" destId="{6E7D28D7-D4D2-4273-96DB-54A704731392}" srcOrd="7" destOrd="0" presId="urn:microsoft.com/office/officeart/2005/8/layout/StepDownProcess"/>
    <dgm:cxn modelId="{B6C482B7-926D-4139-96F4-76EF46009A94}" type="presParOf" srcId="{277737CD-B41D-40E0-AE77-4C528614FF53}" destId="{9C2095AA-C109-42AD-ACA5-1CF44992CC84}" srcOrd="8" destOrd="0" presId="urn:microsoft.com/office/officeart/2005/8/layout/StepDownProcess"/>
    <dgm:cxn modelId="{2FF69AE9-9E81-4498-81C0-3DD6C7EE1C82}" type="presParOf" srcId="{9C2095AA-C109-42AD-ACA5-1CF44992CC84}" destId="{586E59EB-F06E-4C25-B8D6-0C2E3139AF49}" srcOrd="0" destOrd="0" presId="urn:microsoft.com/office/officeart/2005/8/layout/StepDownProcess"/>
    <dgm:cxn modelId="{A9ACE6C8-74F5-4C0E-A2AB-9748624B6635}" type="presParOf" srcId="{9C2095AA-C109-42AD-ACA5-1CF44992CC84}" destId="{D1258BBC-46B3-4059-A28F-F32D52AAB25C}" srcOrd="1" destOrd="0" presId="urn:microsoft.com/office/officeart/2005/8/layout/StepDownProcess"/>
    <dgm:cxn modelId="{7C511FEF-8E4A-4925-B1B3-D0B31FE74752}" type="presParOf" srcId="{9C2095AA-C109-42AD-ACA5-1CF44992CC84}" destId="{FF7AD7B8-5B7F-4E61-A601-AB9DC19FBB68}" srcOrd="2" destOrd="0" presId="urn:microsoft.com/office/officeart/2005/8/layout/StepDownProcess"/>
    <dgm:cxn modelId="{8D1E8655-3D20-48B3-A12D-EBBF81E6EBDB}" type="presParOf" srcId="{277737CD-B41D-40E0-AE77-4C528614FF53}" destId="{10A179E0-8A86-4B6C-AD66-3AC750178684}" srcOrd="9" destOrd="0" presId="urn:microsoft.com/office/officeart/2005/8/layout/StepDownProcess"/>
    <dgm:cxn modelId="{DFA244B1-C1B5-4A45-91D4-05742AFB18DF}" type="presParOf" srcId="{277737CD-B41D-40E0-AE77-4C528614FF53}" destId="{203B0DB3-62E8-4831-BBD8-D740A3EE7E5F}" srcOrd="10" destOrd="0" presId="urn:microsoft.com/office/officeart/2005/8/layout/StepDownProcess"/>
    <dgm:cxn modelId="{32203F49-015F-49C8-A2A9-3032B64861CD}" type="presParOf" srcId="{203B0DB3-62E8-4831-BBD8-D740A3EE7E5F}" destId="{E06D82DF-2501-4F45-908E-B4ED1811BBB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CF4FC-56D3-48E4-8D2F-0652CCDB3308}">
      <dsp:nvSpPr>
        <dsp:cNvPr id="0" name=""/>
        <dsp:cNvSpPr/>
      </dsp:nvSpPr>
      <dsp:spPr>
        <a:xfrm rot="5400000">
          <a:off x="2981876" y="773638"/>
          <a:ext cx="665929" cy="7581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1E465C-5ABC-4195-AD65-2AC5F8F62A53}">
      <dsp:nvSpPr>
        <dsp:cNvPr id="0" name=""/>
        <dsp:cNvSpPr/>
      </dsp:nvSpPr>
      <dsp:spPr>
        <a:xfrm>
          <a:off x="2805445" y="35442"/>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Twitter Dataset</a:t>
          </a:r>
          <a:endParaRPr lang="en-IN" sz="1000" b="1" kern="1200" dirty="0">
            <a:solidFill>
              <a:schemeClr val="bg1"/>
            </a:solidFill>
          </a:endParaRPr>
        </a:p>
      </dsp:txBody>
      <dsp:txXfrm>
        <a:off x="2843757" y="73754"/>
        <a:ext cx="1044408" cy="708062"/>
      </dsp:txXfrm>
    </dsp:sp>
    <dsp:sp modelId="{DC1C5FA9-71DF-485E-A2F5-DEED86808F6C}">
      <dsp:nvSpPr>
        <dsp:cNvPr id="0" name=""/>
        <dsp:cNvSpPr/>
      </dsp:nvSpPr>
      <dsp:spPr>
        <a:xfrm>
          <a:off x="3926478" y="110280"/>
          <a:ext cx="815332" cy="634218"/>
        </a:xfrm>
        <a:prstGeom prst="rect">
          <a:avLst/>
        </a:prstGeom>
        <a:noFill/>
        <a:ln>
          <a:noFill/>
        </a:ln>
        <a:effectLst/>
      </dsp:spPr>
      <dsp:style>
        <a:lnRef idx="0">
          <a:scrgbClr r="0" g="0" b="0"/>
        </a:lnRef>
        <a:fillRef idx="0">
          <a:scrgbClr r="0" g="0" b="0"/>
        </a:fillRef>
        <a:effectRef idx="0">
          <a:scrgbClr r="0" g="0" b="0"/>
        </a:effectRef>
        <a:fontRef idx="minor"/>
      </dsp:style>
    </dsp:sp>
    <dsp:sp modelId="{615A8169-5E75-48F4-8DB8-CB3D793107D9}">
      <dsp:nvSpPr>
        <dsp:cNvPr id="0" name=""/>
        <dsp:cNvSpPr/>
      </dsp:nvSpPr>
      <dsp:spPr>
        <a:xfrm rot="5400000">
          <a:off x="3911331" y="1655099"/>
          <a:ext cx="665929" cy="7581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B15CDE-EA82-4C77-B505-3AE6ACBF859A}">
      <dsp:nvSpPr>
        <dsp:cNvPr id="0" name=""/>
        <dsp:cNvSpPr/>
      </dsp:nvSpPr>
      <dsp:spPr>
        <a:xfrm>
          <a:off x="3734901" y="916904"/>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Preprocessing</a:t>
          </a:r>
          <a:endParaRPr lang="en-IN" sz="1000" b="1" kern="1200" dirty="0">
            <a:solidFill>
              <a:schemeClr val="bg1"/>
            </a:solidFill>
          </a:endParaRPr>
        </a:p>
      </dsp:txBody>
      <dsp:txXfrm>
        <a:off x="3773213" y="955216"/>
        <a:ext cx="1044408" cy="708062"/>
      </dsp:txXfrm>
    </dsp:sp>
    <dsp:sp modelId="{0A0EDBDE-CCE6-462F-80A7-378AE4503837}">
      <dsp:nvSpPr>
        <dsp:cNvPr id="0" name=""/>
        <dsp:cNvSpPr/>
      </dsp:nvSpPr>
      <dsp:spPr>
        <a:xfrm>
          <a:off x="4855933" y="991741"/>
          <a:ext cx="815332" cy="634218"/>
        </a:xfrm>
        <a:prstGeom prst="rect">
          <a:avLst/>
        </a:prstGeom>
        <a:noFill/>
        <a:ln>
          <a:noFill/>
        </a:ln>
        <a:effectLst/>
      </dsp:spPr>
      <dsp:style>
        <a:lnRef idx="0">
          <a:scrgbClr r="0" g="0" b="0"/>
        </a:lnRef>
        <a:fillRef idx="0">
          <a:scrgbClr r="0" g="0" b="0"/>
        </a:fillRef>
        <a:effectRef idx="0">
          <a:scrgbClr r="0" g="0" b="0"/>
        </a:effectRef>
        <a:fontRef idx="minor"/>
      </dsp:style>
    </dsp:sp>
    <dsp:sp modelId="{A748C77B-54A4-4A77-AF4A-90F5D2999A87}">
      <dsp:nvSpPr>
        <dsp:cNvPr id="0" name=""/>
        <dsp:cNvSpPr/>
      </dsp:nvSpPr>
      <dsp:spPr>
        <a:xfrm rot="5400000">
          <a:off x="4840786" y="2536561"/>
          <a:ext cx="665929" cy="7581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072A1-105E-481A-B29A-520718927AD2}">
      <dsp:nvSpPr>
        <dsp:cNvPr id="0" name=""/>
        <dsp:cNvSpPr/>
      </dsp:nvSpPr>
      <dsp:spPr>
        <a:xfrm>
          <a:off x="4664356" y="1798365"/>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Tokenizer</a:t>
          </a:r>
          <a:endParaRPr lang="en-IN" sz="1000" b="1" kern="1200" dirty="0">
            <a:solidFill>
              <a:schemeClr val="bg1"/>
            </a:solidFill>
          </a:endParaRPr>
        </a:p>
      </dsp:txBody>
      <dsp:txXfrm>
        <a:off x="4702668" y="1836677"/>
        <a:ext cx="1044408" cy="708062"/>
      </dsp:txXfrm>
    </dsp:sp>
    <dsp:sp modelId="{98A2155A-DD95-4B23-B071-DF4E27C9C64E}">
      <dsp:nvSpPr>
        <dsp:cNvPr id="0" name=""/>
        <dsp:cNvSpPr/>
      </dsp:nvSpPr>
      <dsp:spPr>
        <a:xfrm>
          <a:off x="5785388" y="1873203"/>
          <a:ext cx="815332" cy="634218"/>
        </a:xfrm>
        <a:prstGeom prst="rect">
          <a:avLst/>
        </a:prstGeom>
        <a:noFill/>
        <a:ln>
          <a:noFill/>
        </a:ln>
        <a:effectLst/>
      </dsp:spPr>
      <dsp:style>
        <a:lnRef idx="0">
          <a:scrgbClr r="0" g="0" b="0"/>
        </a:lnRef>
        <a:fillRef idx="0">
          <a:scrgbClr r="0" g="0" b="0"/>
        </a:fillRef>
        <a:effectRef idx="0">
          <a:scrgbClr r="0" g="0" b="0"/>
        </a:effectRef>
        <a:fontRef idx="minor"/>
      </dsp:style>
    </dsp:sp>
    <dsp:sp modelId="{8FF723F8-695F-4E4A-9505-F197CF48A58B}">
      <dsp:nvSpPr>
        <dsp:cNvPr id="0" name=""/>
        <dsp:cNvSpPr/>
      </dsp:nvSpPr>
      <dsp:spPr>
        <a:xfrm rot="5400000">
          <a:off x="5770242" y="3418023"/>
          <a:ext cx="665929" cy="7581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383B7D-2809-4758-A80D-59F1509A31CB}">
      <dsp:nvSpPr>
        <dsp:cNvPr id="0" name=""/>
        <dsp:cNvSpPr/>
      </dsp:nvSpPr>
      <dsp:spPr>
        <a:xfrm>
          <a:off x="5593811" y="2679827"/>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Feature Extraction</a:t>
          </a:r>
          <a:endParaRPr lang="en-IN" sz="1000" b="1" kern="1200" dirty="0">
            <a:solidFill>
              <a:schemeClr val="bg1"/>
            </a:solidFill>
          </a:endParaRPr>
        </a:p>
      </dsp:txBody>
      <dsp:txXfrm>
        <a:off x="5632123" y="2718139"/>
        <a:ext cx="1044408" cy="708062"/>
      </dsp:txXfrm>
    </dsp:sp>
    <dsp:sp modelId="{F81F3A35-9F8E-440C-9E75-AA6A0F10D454}">
      <dsp:nvSpPr>
        <dsp:cNvPr id="0" name=""/>
        <dsp:cNvSpPr/>
      </dsp:nvSpPr>
      <dsp:spPr>
        <a:xfrm>
          <a:off x="6714843" y="2754665"/>
          <a:ext cx="815332" cy="634218"/>
        </a:xfrm>
        <a:prstGeom prst="rect">
          <a:avLst/>
        </a:prstGeom>
        <a:noFill/>
        <a:ln>
          <a:noFill/>
        </a:ln>
        <a:effectLst/>
      </dsp:spPr>
      <dsp:style>
        <a:lnRef idx="0">
          <a:scrgbClr r="0" g="0" b="0"/>
        </a:lnRef>
        <a:fillRef idx="0">
          <a:scrgbClr r="0" g="0" b="0"/>
        </a:fillRef>
        <a:effectRef idx="0">
          <a:scrgbClr r="0" g="0" b="0"/>
        </a:effectRef>
        <a:fontRef idx="minor"/>
      </dsp:style>
    </dsp:sp>
    <dsp:sp modelId="{586E59EB-F06E-4C25-B8D6-0C2E3139AF49}">
      <dsp:nvSpPr>
        <dsp:cNvPr id="0" name=""/>
        <dsp:cNvSpPr/>
      </dsp:nvSpPr>
      <dsp:spPr>
        <a:xfrm rot="5400000">
          <a:off x="6699697" y="4299485"/>
          <a:ext cx="665929" cy="7581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258BBC-46B3-4059-A28F-F32D52AAB25C}">
      <dsp:nvSpPr>
        <dsp:cNvPr id="0" name=""/>
        <dsp:cNvSpPr/>
      </dsp:nvSpPr>
      <dsp:spPr>
        <a:xfrm>
          <a:off x="6523266" y="3561289"/>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Build a Word web</a:t>
          </a:r>
          <a:endParaRPr lang="en-IN" sz="1000" b="1" kern="1200" dirty="0">
            <a:solidFill>
              <a:schemeClr val="bg1"/>
            </a:solidFill>
          </a:endParaRPr>
        </a:p>
      </dsp:txBody>
      <dsp:txXfrm>
        <a:off x="6561578" y="3599601"/>
        <a:ext cx="1044408" cy="708062"/>
      </dsp:txXfrm>
    </dsp:sp>
    <dsp:sp modelId="{FF7AD7B8-5B7F-4E61-A601-AB9DC19FBB68}">
      <dsp:nvSpPr>
        <dsp:cNvPr id="0" name=""/>
        <dsp:cNvSpPr/>
      </dsp:nvSpPr>
      <dsp:spPr>
        <a:xfrm>
          <a:off x="7644298" y="3636127"/>
          <a:ext cx="815332" cy="634218"/>
        </a:xfrm>
        <a:prstGeom prst="rect">
          <a:avLst/>
        </a:prstGeom>
        <a:noFill/>
        <a:ln>
          <a:noFill/>
        </a:ln>
        <a:effectLst/>
      </dsp:spPr>
      <dsp:style>
        <a:lnRef idx="0">
          <a:scrgbClr r="0" g="0" b="0"/>
        </a:lnRef>
        <a:fillRef idx="0">
          <a:scrgbClr r="0" g="0" b="0"/>
        </a:fillRef>
        <a:effectRef idx="0">
          <a:scrgbClr r="0" g="0" b="0"/>
        </a:effectRef>
        <a:fontRef idx="minor"/>
      </dsp:style>
    </dsp:sp>
    <dsp:sp modelId="{E06D82DF-2501-4F45-908E-B4ED1811BBB8}">
      <dsp:nvSpPr>
        <dsp:cNvPr id="0" name=""/>
        <dsp:cNvSpPr/>
      </dsp:nvSpPr>
      <dsp:spPr>
        <a:xfrm>
          <a:off x="7452721" y="4442751"/>
          <a:ext cx="1121032" cy="78468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Classification</a:t>
          </a:r>
          <a:endParaRPr lang="en-IN" sz="1000" b="1" kern="1200" dirty="0">
            <a:solidFill>
              <a:schemeClr val="bg1"/>
            </a:solidFill>
          </a:endParaRPr>
        </a:p>
      </dsp:txBody>
      <dsp:txXfrm>
        <a:off x="7491033" y="4481063"/>
        <a:ext cx="1044408" cy="70806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2BEAF9-2A2E-F733-DBCB-CA57D30B8B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EA9E7C3-ED5B-F615-F9C9-1671B07E76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43CFE6-096E-4CD0-A09D-D81F1E32E162}" type="datetimeFigureOut">
              <a:rPr lang="en-IN" smtClean="0"/>
              <a:t>25-04-2023</a:t>
            </a:fld>
            <a:endParaRPr lang="en-IN"/>
          </a:p>
        </p:txBody>
      </p:sp>
      <p:sp>
        <p:nvSpPr>
          <p:cNvPr id="4" name="Footer Placeholder 3">
            <a:extLst>
              <a:ext uri="{FF2B5EF4-FFF2-40B4-BE49-F238E27FC236}">
                <a16:creationId xmlns:a16="http://schemas.microsoft.com/office/drawing/2014/main" id="{4546D5FC-9DD1-F630-5C89-1CAD1CA1C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5" name="Slide Number Placeholder 4">
            <a:extLst>
              <a:ext uri="{FF2B5EF4-FFF2-40B4-BE49-F238E27FC236}">
                <a16:creationId xmlns:a16="http://schemas.microsoft.com/office/drawing/2014/main" id="{A7D6ABCE-0729-4670-8BEE-0070B14CFC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A5ABCE-FD98-4458-B8A5-B8B242255AA1}" type="slidenum">
              <a:rPr lang="en-IN" smtClean="0"/>
              <a:t>‹#›</a:t>
            </a:fld>
            <a:endParaRPr lang="en-IN"/>
          </a:p>
        </p:txBody>
      </p:sp>
    </p:spTree>
    <p:extLst>
      <p:ext uri="{BB962C8B-B14F-4D97-AF65-F5344CB8AC3E}">
        <p14:creationId xmlns:p14="http://schemas.microsoft.com/office/powerpoint/2010/main" val="5635982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04B7-2889-47A0-B9A7-670EE1B7E359}"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38F79-3B95-4645-A5A2-F30D586445F8}" type="slidenum">
              <a:rPr lang="en-IN" smtClean="0"/>
              <a:t>‹#›</a:t>
            </a:fld>
            <a:endParaRPr lang="en-IN"/>
          </a:p>
        </p:txBody>
      </p:sp>
    </p:spTree>
    <p:extLst>
      <p:ext uri="{BB962C8B-B14F-4D97-AF65-F5344CB8AC3E}">
        <p14:creationId xmlns:p14="http://schemas.microsoft.com/office/powerpoint/2010/main" val="170286922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478F9-3DBB-42DB-962B-AB3B9AC88375}" type="datetime1">
              <a:rPr lang="en-US" smtClean="0"/>
              <a:t>4/25/2023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774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EE396-BE3E-4BB7-AC7D-09D5F41FBC9B}" type="datetime1">
              <a:rPr lang="en-US" smtClean="0"/>
              <a:t>4/25/2023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747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CC663-9DEC-47FB-90B4-7EBB04DC918F}" type="datetime1">
              <a:rPr lang="en-US" smtClean="0"/>
              <a:t>4/25/2023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117823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E5EF8-05C7-4254-AE37-69762C396393}" type="datetime1">
              <a:rPr lang="en-US" smtClean="0"/>
              <a:t>4/25/2023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75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63DCB-DD99-4C78-B6A4-2263AF6561A2}" type="datetime1">
              <a:rPr lang="en-US" smtClean="0"/>
              <a:t>4/25/2023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051635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9856E8-9DBE-4E2C-8482-034AFA27C7D7}" type="datetime1">
              <a:rPr lang="en-US" smtClean="0"/>
              <a:t>4/25/2023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99910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D35C7E-7F28-4FC2-8DE6-897BFD48A089}" type="datetime1">
              <a:rPr lang="en-US" smtClean="0"/>
              <a:t>4/25/2023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8604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88F29-7E57-4954-BE65-096CC7EF6016}" type="datetime1">
              <a:rPr lang="en-US" smtClean="0"/>
              <a:t>4/25/2023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5877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6ADA8-0201-4A91-87AF-5A11F23A4CB1}" type="datetime1">
              <a:rPr lang="en-US" smtClean="0"/>
              <a:t>4/25/2023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93492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A9720-AB4C-4197-9E74-576C0C64A6F7}"/>
              </a:ext>
            </a:extLst>
          </p:cNvPr>
          <p:cNvSpPr>
            <a:spLocks noGrp="1"/>
          </p:cNvSpPr>
          <p:nvPr>
            <p:ph type="dt" sz="half" idx="10"/>
          </p:nvPr>
        </p:nvSpPr>
        <p:spPr/>
        <p:txBody>
          <a:bodyPr/>
          <a:lstStyle/>
          <a:p>
            <a:fld id="{72B8FB12-1DDA-4FAC-9C04-A7663651F362}" type="datetime1">
              <a:rPr lang="en-US" smtClean="0"/>
              <a:t>4/25/2023</a:t>
            </a:fld>
            <a:endParaRPr lang="en-IN"/>
          </a:p>
        </p:txBody>
      </p:sp>
      <p:sp>
        <p:nvSpPr>
          <p:cNvPr id="3" name="Footer Placeholder 2">
            <a:extLst>
              <a:ext uri="{FF2B5EF4-FFF2-40B4-BE49-F238E27FC236}">
                <a16:creationId xmlns:a16="http://schemas.microsoft.com/office/drawing/2014/main" id="{7933CED6-1F90-4477-B65E-2ED4AC5FD526}"/>
              </a:ext>
            </a:extLst>
          </p:cNvPr>
          <p:cNvSpPr>
            <a:spLocks noGrp="1"/>
          </p:cNvSpPr>
          <p:nvPr>
            <p:ph type="ftr" sz="quarter" idx="11"/>
          </p:nvPr>
        </p:nvSpPr>
        <p:spPr/>
        <p:txBody>
          <a:bodyPr/>
          <a:lstStyle/>
          <a:p>
            <a:r>
              <a:rPr lang="en-IN"/>
              <a:t>DATE:31/11/22</a:t>
            </a:r>
          </a:p>
        </p:txBody>
      </p:sp>
      <p:sp>
        <p:nvSpPr>
          <p:cNvPr id="4" name="Slide Number Placeholder 3">
            <a:extLst>
              <a:ext uri="{FF2B5EF4-FFF2-40B4-BE49-F238E27FC236}">
                <a16:creationId xmlns:a16="http://schemas.microsoft.com/office/drawing/2014/main" id="{1D357A51-D473-46BB-9F11-4DD2545EB800}"/>
              </a:ext>
            </a:extLst>
          </p:cNvPr>
          <p:cNvSpPr>
            <a:spLocks noGrp="1"/>
          </p:cNvSpPr>
          <p:nvPr>
            <p:ph type="sldNum" sz="quarter" idx="12"/>
          </p:nvPr>
        </p:nvSpPr>
        <p:spPr/>
        <p:txBody>
          <a:bodyPr/>
          <a:lstStyle/>
          <a:p>
            <a:fld id="{24EBFA92-A573-43F0-9EEC-5ECDB177D781}" type="slidenum">
              <a:rPr lang="en-IN" smtClean="0"/>
              <a:t>‹#›</a:t>
            </a:fld>
            <a:endParaRPr lang="en-IN"/>
          </a:p>
        </p:txBody>
      </p:sp>
      <p:sp>
        <p:nvSpPr>
          <p:cNvPr id="10" name="Picture Placeholder 9">
            <a:extLst>
              <a:ext uri="{FF2B5EF4-FFF2-40B4-BE49-F238E27FC236}">
                <a16:creationId xmlns:a16="http://schemas.microsoft.com/office/drawing/2014/main" id="{066D6B92-582A-4842-B304-CE106450D408}"/>
              </a:ext>
            </a:extLst>
          </p:cNvPr>
          <p:cNvSpPr>
            <a:spLocks noGrp="1"/>
          </p:cNvSpPr>
          <p:nvPr>
            <p:ph type="pic" sz="quarter" idx="13"/>
          </p:nvPr>
        </p:nvSpPr>
        <p:spPr>
          <a:xfrm>
            <a:off x="1027473" y="1625087"/>
            <a:ext cx="2800986" cy="2226319"/>
          </a:xfrm>
          <a:prstGeom prst="hexagon">
            <a:avLst/>
          </a:prstGeom>
        </p:spPr>
        <p:txBody>
          <a:bodyPr/>
          <a:lstStyle/>
          <a:p>
            <a:endParaRPr lang="en-IN"/>
          </a:p>
        </p:txBody>
      </p:sp>
      <p:sp>
        <p:nvSpPr>
          <p:cNvPr id="13" name="Picture Placeholder 9">
            <a:extLst>
              <a:ext uri="{FF2B5EF4-FFF2-40B4-BE49-F238E27FC236}">
                <a16:creationId xmlns:a16="http://schemas.microsoft.com/office/drawing/2014/main" id="{0CE459F0-E5F5-424B-A94C-D0058DA45DD6}"/>
              </a:ext>
            </a:extLst>
          </p:cNvPr>
          <p:cNvSpPr>
            <a:spLocks noGrp="1"/>
          </p:cNvSpPr>
          <p:nvPr>
            <p:ph type="pic" sz="quarter" idx="14"/>
          </p:nvPr>
        </p:nvSpPr>
        <p:spPr>
          <a:xfrm>
            <a:off x="4755377" y="1625087"/>
            <a:ext cx="2800986" cy="2226319"/>
          </a:xfrm>
          <a:prstGeom prst="hexagon">
            <a:avLst/>
          </a:prstGeom>
        </p:spPr>
        <p:txBody>
          <a:bodyPr/>
          <a:lstStyle/>
          <a:p>
            <a:endParaRPr lang="en-IN"/>
          </a:p>
        </p:txBody>
      </p:sp>
      <p:sp>
        <p:nvSpPr>
          <p:cNvPr id="14" name="Picture Placeholder 9">
            <a:extLst>
              <a:ext uri="{FF2B5EF4-FFF2-40B4-BE49-F238E27FC236}">
                <a16:creationId xmlns:a16="http://schemas.microsoft.com/office/drawing/2014/main" id="{CADE1635-08B2-4B2A-804D-90F6CD24FF82}"/>
              </a:ext>
            </a:extLst>
          </p:cNvPr>
          <p:cNvSpPr>
            <a:spLocks noGrp="1"/>
          </p:cNvSpPr>
          <p:nvPr>
            <p:ph type="pic" sz="quarter" idx="15"/>
          </p:nvPr>
        </p:nvSpPr>
        <p:spPr>
          <a:xfrm>
            <a:off x="8483282" y="1625087"/>
            <a:ext cx="2800986" cy="2226319"/>
          </a:xfrm>
          <a:prstGeom prst="hexagon">
            <a:avLst/>
          </a:prstGeom>
        </p:spPr>
        <p:txBody>
          <a:bodyPr/>
          <a:lstStyle/>
          <a:p>
            <a:endParaRPr lang="en-IN"/>
          </a:p>
        </p:txBody>
      </p:sp>
    </p:spTree>
    <p:extLst>
      <p:ext uri="{BB962C8B-B14F-4D97-AF65-F5344CB8AC3E}">
        <p14:creationId xmlns:p14="http://schemas.microsoft.com/office/powerpoint/2010/main" val="94164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E5111-853E-42DC-9A16-5AEAB1C23AD2}" type="datetime1">
              <a:rPr lang="en-US" smtClean="0"/>
              <a:t>4/25/2023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3747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0A2D4-A145-4F7B-9ADD-8FABB26FA5C6}" type="datetime1">
              <a:rPr lang="en-US" smtClean="0"/>
              <a:t>4/25/2023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07609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15608-EB96-4714-B75A-94B5FA60905B}" type="datetime1">
              <a:rPr lang="en-US" smtClean="0"/>
              <a:t>4/25/2023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98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30B08-8CEC-4E30-8807-3CD9B5C380D3}" type="datetime1">
              <a:rPr lang="en-US" smtClean="0"/>
              <a:t>4/25/2023</a:t>
            </a:fld>
            <a:endParaRPr lang="en-IN"/>
          </a:p>
        </p:txBody>
      </p:sp>
      <p:sp>
        <p:nvSpPr>
          <p:cNvPr id="8" name="Footer Placeholder 7"/>
          <p:cNvSpPr>
            <a:spLocks noGrp="1"/>
          </p:cNvSpPr>
          <p:nvPr>
            <p:ph type="ftr" sz="quarter" idx="11"/>
          </p:nvPr>
        </p:nvSpPr>
        <p:spPr/>
        <p:txBody>
          <a:bodyPr/>
          <a:lstStyle/>
          <a:p>
            <a:r>
              <a:rPr lang="en-IN"/>
              <a:t>DATE:31/11/22</a:t>
            </a:r>
          </a:p>
        </p:txBody>
      </p:sp>
      <p:sp>
        <p:nvSpPr>
          <p:cNvPr id="9" name="Slide Number Placeholder 8"/>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4282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12E92-0A72-4E2C-920C-D50715C215E9}" type="datetime1">
              <a:rPr lang="en-US" smtClean="0"/>
              <a:t>4/25/2023</a:t>
            </a:fld>
            <a:endParaRPr lang="en-IN"/>
          </a:p>
        </p:txBody>
      </p:sp>
      <p:sp>
        <p:nvSpPr>
          <p:cNvPr id="4" name="Footer Placeholder 3"/>
          <p:cNvSpPr>
            <a:spLocks noGrp="1"/>
          </p:cNvSpPr>
          <p:nvPr>
            <p:ph type="ftr" sz="quarter" idx="11"/>
          </p:nvPr>
        </p:nvSpPr>
        <p:spPr/>
        <p:txBody>
          <a:bodyPr/>
          <a:lstStyle/>
          <a:p>
            <a:r>
              <a:rPr lang="en-IN"/>
              <a:t>DATE:31/11/22</a:t>
            </a:r>
          </a:p>
        </p:txBody>
      </p:sp>
      <p:sp>
        <p:nvSpPr>
          <p:cNvPr id="5" name="Slide Number Placeholder 4"/>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5798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83EE6-6E8F-415A-94D2-317210E50A09}" type="datetime1">
              <a:rPr lang="en-US" smtClean="0"/>
              <a:t>4/25/2023</a:t>
            </a:fld>
            <a:endParaRPr lang="en-IN" dirty="0"/>
          </a:p>
        </p:txBody>
      </p:sp>
      <p:sp>
        <p:nvSpPr>
          <p:cNvPr id="3" name="Footer Placeholder 2"/>
          <p:cNvSpPr>
            <a:spLocks noGrp="1"/>
          </p:cNvSpPr>
          <p:nvPr>
            <p:ph type="ftr" sz="quarter" idx="11"/>
          </p:nvPr>
        </p:nvSpPr>
        <p:spPr/>
        <p:txBody>
          <a:bodyPr/>
          <a:lstStyle/>
          <a:p>
            <a:r>
              <a:rPr lang="en-IN"/>
              <a:t>DATE:31/11/22</a:t>
            </a:r>
            <a:endParaRPr lang="en-IN" dirty="0"/>
          </a:p>
        </p:txBody>
      </p:sp>
      <p:sp>
        <p:nvSpPr>
          <p:cNvPr id="4" name="Slide Number Placeholder 3"/>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81653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2BC44-5D68-46A0-BFF9-3929634550C4}" type="datetime1">
              <a:rPr lang="en-US" smtClean="0"/>
              <a:t>4/25/2023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34846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357AA-6A7B-4452-B935-EFEE67A33207}" type="datetime1">
              <a:rPr lang="en-US" smtClean="0"/>
              <a:t>4/25/2023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6968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FEDD16-8E8C-4B17-AEFE-344BA643E5CD}" type="datetime1">
              <a:rPr lang="en-US" smtClean="0"/>
              <a:t>4/25/2023</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DATE:31/11/22</a:t>
            </a:r>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6392202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14C8385-D065-6E79-E90D-0AAAFF6694D1}"/>
              </a:ext>
            </a:extLst>
          </p:cNvPr>
          <p:cNvSpPr>
            <a:spLocks noGrp="1"/>
          </p:cNvSpPr>
          <p:nvPr>
            <p:ph type="title"/>
          </p:nvPr>
        </p:nvSpPr>
        <p:spPr>
          <a:xfrm>
            <a:off x="912218" y="4482412"/>
            <a:ext cx="10367564" cy="819355"/>
          </a:xfrm>
        </p:spPr>
        <p:txBody>
          <a:bodyPr>
            <a:normAutofit fontScale="90000"/>
          </a:bodyPr>
          <a:lstStyle/>
          <a:p>
            <a:r>
              <a:rPr lang="en-US" sz="3200"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Adani-Hindenburg Row-Twitter Sentiment Analysis</a:t>
            </a:r>
            <a:endParaRPr lang="en-IN" sz="3200"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Text Placeholder 12">
            <a:extLst>
              <a:ext uri="{FF2B5EF4-FFF2-40B4-BE49-F238E27FC236}">
                <a16:creationId xmlns:a16="http://schemas.microsoft.com/office/drawing/2014/main" id="{754FED5B-A48E-A445-52FE-544A36E673EB}"/>
              </a:ext>
            </a:extLst>
          </p:cNvPr>
          <p:cNvSpPr>
            <a:spLocks noGrp="1"/>
          </p:cNvSpPr>
          <p:nvPr>
            <p:ph type="body" sz="half" idx="2"/>
          </p:nvPr>
        </p:nvSpPr>
        <p:spPr>
          <a:xfrm>
            <a:off x="812195" y="5441887"/>
            <a:ext cx="10365998" cy="682472"/>
          </a:xfrm>
        </p:spPr>
        <p:txBody>
          <a:bodyPr>
            <a:normAutofit/>
          </a:bodyPr>
          <a:lstStyle/>
          <a:p>
            <a:r>
              <a:rPr lang="en-US" sz="2000" dirty="0"/>
              <a:t>T Bharadwaj</a:t>
            </a:r>
            <a:endParaRPr lang="en-IN" sz="2000" dirty="0"/>
          </a:p>
        </p:txBody>
      </p:sp>
      <p:sp>
        <p:nvSpPr>
          <p:cNvPr id="3" name="Date Placeholder 2">
            <a:extLst>
              <a:ext uri="{FF2B5EF4-FFF2-40B4-BE49-F238E27FC236}">
                <a16:creationId xmlns:a16="http://schemas.microsoft.com/office/drawing/2014/main" id="{4B4BBBB3-B0A0-2F93-D3D0-40A493787102}"/>
              </a:ext>
            </a:extLst>
          </p:cNvPr>
          <p:cNvSpPr>
            <a:spLocks noGrp="1"/>
          </p:cNvSpPr>
          <p:nvPr>
            <p:ph type="dt" sz="half" idx="10"/>
          </p:nvPr>
        </p:nvSpPr>
        <p:spPr/>
        <p:txBody>
          <a:bodyPr/>
          <a:lstStyle/>
          <a:p>
            <a:fld id="{129F74FB-732B-44B3-969C-8A1F49647590}" type="datetime1">
              <a:rPr lang="en-US" smtClean="0"/>
              <a:t>4/25/2023</a:t>
            </a:fld>
            <a:endParaRPr lang="en-IN" dirty="0"/>
          </a:p>
        </p:txBody>
      </p:sp>
      <p:sp>
        <p:nvSpPr>
          <p:cNvPr id="8" name="Slide Number Placeholder 7">
            <a:extLst>
              <a:ext uri="{FF2B5EF4-FFF2-40B4-BE49-F238E27FC236}">
                <a16:creationId xmlns:a16="http://schemas.microsoft.com/office/drawing/2014/main" id="{47E707EE-A8E3-5AD4-594C-F69B483859C2}"/>
              </a:ext>
            </a:extLst>
          </p:cNvPr>
          <p:cNvSpPr>
            <a:spLocks noGrp="1"/>
          </p:cNvSpPr>
          <p:nvPr>
            <p:ph type="sldNum" sz="quarter" idx="12"/>
          </p:nvPr>
        </p:nvSpPr>
        <p:spPr/>
        <p:txBody>
          <a:bodyPr/>
          <a:lstStyle/>
          <a:p>
            <a:fld id="{24EBFA92-A573-43F0-9EEC-5ECDB177D781}" type="slidenum">
              <a:rPr lang="en-IN" smtClean="0"/>
              <a:t>1</a:t>
            </a:fld>
            <a:endParaRPr lang="en-IN"/>
          </a:p>
        </p:txBody>
      </p:sp>
      <p:pic>
        <p:nvPicPr>
          <p:cNvPr id="6" name="Picture Placeholder 5">
            <a:extLst>
              <a:ext uri="{FF2B5EF4-FFF2-40B4-BE49-F238E27FC236}">
                <a16:creationId xmlns:a16="http://schemas.microsoft.com/office/drawing/2014/main" id="{CD51065D-AAA9-6A23-6D59-A248D1EA2F9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246" b="9246"/>
          <a:stretch>
            <a:fillRect/>
          </a:stretch>
        </p:blipFill>
        <p:spPr>
          <a:xfrm>
            <a:off x="899992" y="521169"/>
            <a:ext cx="10365998" cy="3379735"/>
          </a:xfrm>
        </p:spPr>
      </p:pic>
    </p:spTree>
    <p:extLst>
      <p:ext uri="{BB962C8B-B14F-4D97-AF65-F5344CB8AC3E}">
        <p14:creationId xmlns:p14="http://schemas.microsoft.com/office/powerpoint/2010/main" val="5110397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F739CE-42F7-6523-FF60-2E5B1E9D400B}"/>
              </a:ext>
            </a:extLst>
          </p:cNvPr>
          <p:cNvSpPr>
            <a:spLocks noGrp="1"/>
          </p:cNvSpPr>
          <p:nvPr>
            <p:ph type="dt" sz="half" idx="10"/>
          </p:nvPr>
        </p:nvSpPr>
        <p:spPr>
          <a:xfrm>
            <a:off x="7688896" y="5853112"/>
            <a:ext cx="2743200" cy="365125"/>
          </a:xfrm>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AFF25C85-B6F7-8E08-E30E-E9E092713B07}"/>
              </a:ext>
            </a:extLst>
          </p:cNvPr>
          <p:cNvSpPr>
            <a:spLocks noGrp="1"/>
          </p:cNvSpPr>
          <p:nvPr>
            <p:ph type="sldNum" sz="quarter" idx="12"/>
          </p:nvPr>
        </p:nvSpPr>
        <p:spPr/>
        <p:txBody>
          <a:bodyPr/>
          <a:lstStyle/>
          <a:p>
            <a:fld id="{24EBFA92-A573-43F0-9EEC-5ECDB177D781}" type="slidenum">
              <a:rPr lang="en-IN" smtClean="0"/>
              <a:t>10</a:t>
            </a:fld>
            <a:endParaRPr lang="en-IN"/>
          </a:p>
        </p:txBody>
      </p:sp>
      <p:pic>
        <p:nvPicPr>
          <p:cNvPr id="3" name="Picture 2">
            <a:extLst>
              <a:ext uri="{FF2B5EF4-FFF2-40B4-BE49-F238E27FC236}">
                <a16:creationId xmlns:a16="http://schemas.microsoft.com/office/drawing/2014/main" id="{52DAD48A-3D6C-7241-F8D8-6A85F44A3057}"/>
              </a:ext>
            </a:extLst>
          </p:cNvPr>
          <p:cNvPicPr>
            <a:picLocks noChangeAspect="1"/>
          </p:cNvPicPr>
          <p:nvPr/>
        </p:nvPicPr>
        <p:blipFill>
          <a:blip r:embed="rId2"/>
          <a:stretch>
            <a:fillRect/>
          </a:stretch>
        </p:blipFill>
        <p:spPr>
          <a:xfrm>
            <a:off x="833836" y="679138"/>
            <a:ext cx="4891466" cy="3191822"/>
          </a:xfrm>
          <a:prstGeom prst="rect">
            <a:avLst/>
          </a:prstGeom>
        </p:spPr>
      </p:pic>
      <p:pic>
        <p:nvPicPr>
          <p:cNvPr id="8" name="Picture 7">
            <a:extLst>
              <a:ext uri="{FF2B5EF4-FFF2-40B4-BE49-F238E27FC236}">
                <a16:creationId xmlns:a16="http://schemas.microsoft.com/office/drawing/2014/main" id="{9A1E3DA6-DC54-F281-A52E-AA024557D605}"/>
              </a:ext>
            </a:extLst>
          </p:cNvPr>
          <p:cNvPicPr>
            <a:picLocks noChangeAspect="1"/>
          </p:cNvPicPr>
          <p:nvPr/>
        </p:nvPicPr>
        <p:blipFill>
          <a:blip r:embed="rId3"/>
          <a:stretch>
            <a:fillRect/>
          </a:stretch>
        </p:blipFill>
        <p:spPr>
          <a:xfrm>
            <a:off x="1256664" y="4456770"/>
            <a:ext cx="3398670" cy="1324905"/>
          </a:xfrm>
          <a:prstGeom prst="rect">
            <a:avLst/>
          </a:prstGeom>
        </p:spPr>
      </p:pic>
      <p:sp>
        <p:nvSpPr>
          <p:cNvPr id="11" name="TextBox 10">
            <a:extLst>
              <a:ext uri="{FF2B5EF4-FFF2-40B4-BE49-F238E27FC236}">
                <a16:creationId xmlns:a16="http://schemas.microsoft.com/office/drawing/2014/main" id="{4DDF8FDC-B07E-EF73-02A2-FC4918224171}"/>
              </a:ext>
            </a:extLst>
          </p:cNvPr>
          <p:cNvSpPr txBox="1"/>
          <p:nvPr/>
        </p:nvSpPr>
        <p:spPr>
          <a:xfrm>
            <a:off x="5994400" y="2355538"/>
            <a:ext cx="5983524"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As can be see  from the graph there are 310 positive tweets, 194 negative tweets and around 498 neutral tweets </a:t>
            </a:r>
          </a:p>
        </p:txBody>
      </p:sp>
      <p:sp>
        <p:nvSpPr>
          <p:cNvPr id="2" name="TextBox 1">
            <a:extLst>
              <a:ext uri="{FF2B5EF4-FFF2-40B4-BE49-F238E27FC236}">
                <a16:creationId xmlns:a16="http://schemas.microsoft.com/office/drawing/2014/main" id="{69645E96-B987-7327-F885-5099407B552A}"/>
              </a:ext>
            </a:extLst>
          </p:cNvPr>
          <p:cNvSpPr txBox="1"/>
          <p:nvPr/>
        </p:nvSpPr>
        <p:spPr>
          <a:xfrm>
            <a:off x="2275840" y="3870960"/>
            <a:ext cx="1056640" cy="369332"/>
          </a:xfrm>
          <a:prstGeom prst="rect">
            <a:avLst/>
          </a:prstGeom>
          <a:noFill/>
        </p:spPr>
        <p:txBody>
          <a:bodyPr wrap="square" rtlCol="0">
            <a:spAutoFit/>
          </a:bodyPr>
          <a:lstStyle/>
          <a:p>
            <a:r>
              <a:rPr lang="en-IN" i="1" dirty="0">
                <a:solidFill>
                  <a:srgbClr val="FFFF00"/>
                </a:solidFill>
              </a:rPr>
              <a:t>Plot : 1</a:t>
            </a:r>
          </a:p>
        </p:txBody>
      </p:sp>
    </p:spTree>
    <p:extLst>
      <p:ext uri="{BB962C8B-B14F-4D97-AF65-F5344CB8AC3E}">
        <p14:creationId xmlns:p14="http://schemas.microsoft.com/office/powerpoint/2010/main" val="106189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18FC-8B7F-A628-FF23-A2E76E7EA3CB}"/>
              </a:ext>
            </a:extLst>
          </p:cNvPr>
          <p:cNvSpPr>
            <a:spLocks noGrp="1"/>
          </p:cNvSpPr>
          <p:nvPr>
            <p:ph type="title"/>
          </p:nvPr>
        </p:nvSpPr>
        <p:spPr>
          <a:xfrm>
            <a:off x="919119" y="2032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Keyword Extraction</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Date Placeholder 3">
            <a:extLst>
              <a:ext uri="{FF2B5EF4-FFF2-40B4-BE49-F238E27FC236}">
                <a16:creationId xmlns:a16="http://schemas.microsoft.com/office/drawing/2014/main" id="{69F5ADE1-0515-4B65-6773-FFBA31C42DEE}"/>
              </a:ext>
            </a:extLst>
          </p:cNvPr>
          <p:cNvSpPr>
            <a:spLocks noGrp="1"/>
          </p:cNvSpPr>
          <p:nvPr>
            <p:ph type="dt" sz="half" idx="10"/>
          </p:nvPr>
        </p:nvSpPr>
        <p:spPr>
          <a:xfrm>
            <a:off x="8218703" y="6065447"/>
            <a:ext cx="2743200" cy="365125"/>
          </a:xfrm>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27A13420-451C-C745-92FD-62E8D5C69C2B}"/>
              </a:ext>
            </a:extLst>
          </p:cNvPr>
          <p:cNvSpPr>
            <a:spLocks noGrp="1"/>
          </p:cNvSpPr>
          <p:nvPr>
            <p:ph type="sldNum" sz="quarter" idx="12"/>
          </p:nvPr>
        </p:nvSpPr>
        <p:spPr>
          <a:xfrm>
            <a:off x="11126983" y="6065446"/>
            <a:ext cx="753545" cy="365125"/>
          </a:xfrm>
        </p:spPr>
        <p:txBody>
          <a:bodyPr/>
          <a:lstStyle/>
          <a:p>
            <a:fld id="{24EBFA92-A573-43F0-9EEC-5ECDB177D781}" type="slidenum">
              <a:rPr lang="en-IN" smtClean="0"/>
              <a:t>11</a:t>
            </a:fld>
            <a:endParaRPr lang="en-IN" dirty="0"/>
          </a:p>
        </p:txBody>
      </p:sp>
      <p:pic>
        <p:nvPicPr>
          <p:cNvPr id="10" name="Picture 9">
            <a:extLst>
              <a:ext uri="{FF2B5EF4-FFF2-40B4-BE49-F238E27FC236}">
                <a16:creationId xmlns:a16="http://schemas.microsoft.com/office/drawing/2014/main" id="{9286DF5C-F0CA-BFF7-B0AF-435FDCD20D88}"/>
              </a:ext>
            </a:extLst>
          </p:cNvPr>
          <p:cNvPicPr>
            <a:picLocks noChangeAspect="1"/>
          </p:cNvPicPr>
          <p:nvPr/>
        </p:nvPicPr>
        <p:blipFill>
          <a:blip r:embed="rId2"/>
          <a:stretch>
            <a:fillRect/>
          </a:stretch>
        </p:blipFill>
        <p:spPr>
          <a:xfrm>
            <a:off x="311472" y="1437870"/>
            <a:ext cx="6937183" cy="3671524"/>
          </a:xfrm>
          <a:prstGeom prst="rect">
            <a:avLst/>
          </a:prstGeom>
        </p:spPr>
      </p:pic>
      <p:pic>
        <p:nvPicPr>
          <p:cNvPr id="14" name="Picture 13">
            <a:extLst>
              <a:ext uri="{FF2B5EF4-FFF2-40B4-BE49-F238E27FC236}">
                <a16:creationId xmlns:a16="http://schemas.microsoft.com/office/drawing/2014/main" id="{2CF0A76B-EBE2-AF21-7963-7369A8C69C1E}"/>
              </a:ext>
            </a:extLst>
          </p:cNvPr>
          <p:cNvPicPr>
            <a:picLocks noChangeAspect="1"/>
          </p:cNvPicPr>
          <p:nvPr/>
        </p:nvPicPr>
        <p:blipFill>
          <a:blip r:embed="rId3"/>
          <a:stretch>
            <a:fillRect/>
          </a:stretch>
        </p:blipFill>
        <p:spPr>
          <a:xfrm>
            <a:off x="7672299" y="2182094"/>
            <a:ext cx="4208229" cy="2183077"/>
          </a:xfrm>
          <a:prstGeom prst="rect">
            <a:avLst/>
          </a:prstGeom>
        </p:spPr>
      </p:pic>
      <p:sp>
        <p:nvSpPr>
          <p:cNvPr id="15" name="Rectangle 14">
            <a:extLst>
              <a:ext uri="{FF2B5EF4-FFF2-40B4-BE49-F238E27FC236}">
                <a16:creationId xmlns:a16="http://schemas.microsoft.com/office/drawing/2014/main" id="{8D4E90A7-BEFB-0B75-A827-18F6EFEE621A}"/>
              </a:ext>
            </a:extLst>
          </p:cNvPr>
          <p:cNvSpPr/>
          <p:nvPr/>
        </p:nvSpPr>
        <p:spPr>
          <a:xfrm>
            <a:off x="1914619" y="5724788"/>
            <a:ext cx="4087657"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 positive keywords</a:t>
            </a:r>
          </a:p>
        </p:txBody>
      </p:sp>
      <p:sp>
        <p:nvSpPr>
          <p:cNvPr id="16" name="Rectangle 15">
            <a:extLst>
              <a:ext uri="{FF2B5EF4-FFF2-40B4-BE49-F238E27FC236}">
                <a16:creationId xmlns:a16="http://schemas.microsoft.com/office/drawing/2014/main" id="{3C782399-A872-3C5C-404F-CDFD3F0DD886}"/>
              </a:ext>
            </a:extLst>
          </p:cNvPr>
          <p:cNvSpPr/>
          <p:nvPr/>
        </p:nvSpPr>
        <p:spPr>
          <a:xfrm>
            <a:off x="8040150" y="4365171"/>
            <a:ext cx="3881191" cy="461665"/>
          </a:xfrm>
          <a:prstGeom prst="rect">
            <a:avLst/>
          </a:prstGeom>
          <a:noFill/>
        </p:spPr>
        <p:txBody>
          <a:bodyPr wrap="non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Positive words word web</a:t>
            </a:r>
          </a:p>
        </p:txBody>
      </p:sp>
      <p:sp>
        <p:nvSpPr>
          <p:cNvPr id="3" name="TextBox 2">
            <a:extLst>
              <a:ext uri="{FF2B5EF4-FFF2-40B4-BE49-F238E27FC236}">
                <a16:creationId xmlns:a16="http://schemas.microsoft.com/office/drawing/2014/main" id="{BD4AABE0-F678-CBDC-F322-EDECB29D0570}"/>
              </a:ext>
            </a:extLst>
          </p:cNvPr>
          <p:cNvSpPr txBox="1"/>
          <p:nvPr/>
        </p:nvSpPr>
        <p:spPr>
          <a:xfrm>
            <a:off x="2901807" y="5206795"/>
            <a:ext cx="1056640" cy="369332"/>
          </a:xfrm>
          <a:prstGeom prst="rect">
            <a:avLst/>
          </a:prstGeom>
          <a:noFill/>
        </p:spPr>
        <p:txBody>
          <a:bodyPr wrap="square" rtlCol="0">
            <a:spAutoFit/>
          </a:bodyPr>
          <a:lstStyle/>
          <a:p>
            <a:r>
              <a:rPr lang="en-IN" i="1" dirty="0">
                <a:solidFill>
                  <a:srgbClr val="FFFF00"/>
                </a:solidFill>
              </a:rPr>
              <a:t>Plot : 2</a:t>
            </a:r>
          </a:p>
        </p:txBody>
      </p:sp>
    </p:spTree>
    <p:extLst>
      <p:ext uri="{BB962C8B-B14F-4D97-AF65-F5344CB8AC3E}">
        <p14:creationId xmlns:p14="http://schemas.microsoft.com/office/powerpoint/2010/main" val="411293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B1AC64-C2A2-5FA8-9AE0-12E018621AC3}"/>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73D0DAB5-8746-DBA6-7F2A-829A496A998B}"/>
              </a:ext>
            </a:extLst>
          </p:cNvPr>
          <p:cNvSpPr>
            <a:spLocks noGrp="1"/>
          </p:cNvSpPr>
          <p:nvPr>
            <p:ph type="sldNum" sz="quarter" idx="12"/>
          </p:nvPr>
        </p:nvSpPr>
        <p:spPr/>
        <p:txBody>
          <a:bodyPr/>
          <a:lstStyle/>
          <a:p>
            <a:fld id="{24EBFA92-A573-43F0-9EEC-5ECDB177D781}" type="slidenum">
              <a:rPr lang="en-IN" smtClean="0"/>
              <a:t>12</a:t>
            </a:fld>
            <a:endParaRPr lang="en-IN"/>
          </a:p>
        </p:txBody>
      </p:sp>
      <p:pic>
        <p:nvPicPr>
          <p:cNvPr id="7" name="Picture 6">
            <a:extLst>
              <a:ext uri="{FF2B5EF4-FFF2-40B4-BE49-F238E27FC236}">
                <a16:creationId xmlns:a16="http://schemas.microsoft.com/office/drawing/2014/main" id="{1F888302-2412-A131-7965-FC268EC24DFB}"/>
              </a:ext>
            </a:extLst>
          </p:cNvPr>
          <p:cNvPicPr>
            <a:picLocks noChangeAspect="1"/>
          </p:cNvPicPr>
          <p:nvPr/>
        </p:nvPicPr>
        <p:blipFill>
          <a:blip r:embed="rId2"/>
          <a:stretch>
            <a:fillRect/>
          </a:stretch>
        </p:blipFill>
        <p:spPr>
          <a:xfrm>
            <a:off x="592947" y="1629224"/>
            <a:ext cx="6667825" cy="3599551"/>
          </a:xfrm>
          <a:prstGeom prst="rect">
            <a:avLst/>
          </a:prstGeom>
        </p:spPr>
      </p:pic>
      <p:pic>
        <p:nvPicPr>
          <p:cNvPr id="9" name="Picture 8">
            <a:extLst>
              <a:ext uri="{FF2B5EF4-FFF2-40B4-BE49-F238E27FC236}">
                <a16:creationId xmlns:a16="http://schemas.microsoft.com/office/drawing/2014/main" id="{34886AD4-BECF-7816-23AE-47F277B2341F}"/>
              </a:ext>
            </a:extLst>
          </p:cNvPr>
          <p:cNvPicPr>
            <a:picLocks noChangeAspect="1"/>
          </p:cNvPicPr>
          <p:nvPr/>
        </p:nvPicPr>
        <p:blipFill>
          <a:blip r:embed="rId3"/>
          <a:stretch>
            <a:fillRect/>
          </a:stretch>
        </p:blipFill>
        <p:spPr>
          <a:xfrm>
            <a:off x="7665327" y="2343114"/>
            <a:ext cx="4162327" cy="2076486"/>
          </a:xfrm>
          <a:prstGeom prst="rect">
            <a:avLst/>
          </a:prstGeom>
        </p:spPr>
      </p:pic>
      <p:sp>
        <p:nvSpPr>
          <p:cNvPr id="10" name="Rectangle 9">
            <a:extLst>
              <a:ext uri="{FF2B5EF4-FFF2-40B4-BE49-F238E27FC236}">
                <a16:creationId xmlns:a16="http://schemas.microsoft.com/office/drawing/2014/main" id="{9D3C0BFB-3D0B-521D-F672-1F719C7B68DE}"/>
              </a:ext>
            </a:extLst>
          </p:cNvPr>
          <p:cNvSpPr/>
          <p:nvPr/>
        </p:nvSpPr>
        <p:spPr>
          <a:xfrm>
            <a:off x="1926331" y="5883275"/>
            <a:ext cx="4272003"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 Negative keywords</a:t>
            </a:r>
          </a:p>
        </p:txBody>
      </p:sp>
      <p:sp>
        <p:nvSpPr>
          <p:cNvPr id="11" name="Rectangle 10">
            <a:extLst>
              <a:ext uri="{FF2B5EF4-FFF2-40B4-BE49-F238E27FC236}">
                <a16:creationId xmlns:a16="http://schemas.microsoft.com/office/drawing/2014/main" id="{167EFC0D-23F0-41A3-F9A9-F6C1CAFBA838}"/>
              </a:ext>
            </a:extLst>
          </p:cNvPr>
          <p:cNvSpPr/>
          <p:nvPr/>
        </p:nvSpPr>
        <p:spPr>
          <a:xfrm>
            <a:off x="7794499" y="4458940"/>
            <a:ext cx="4033155" cy="461665"/>
          </a:xfrm>
          <a:prstGeom prst="rect">
            <a:avLst/>
          </a:prstGeom>
          <a:noFill/>
        </p:spPr>
        <p:txBody>
          <a:bodyPr wrap="non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Negative words word web</a:t>
            </a:r>
          </a:p>
        </p:txBody>
      </p:sp>
      <p:sp>
        <p:nvSpPr>
          <p:cNvPr id="2" name="TextBox 1">
            <a:extLst>
              <a:ext uri="{FF2B5EF4-FFF2-40B4-BE49-F238E27FC236}">
                <a16:creationId xmlns:a16="http://schemas.microsoft.com/office/drawing/2014/main" id="{4138061B-AB52-DCF8-C158-EB9C76EC7F32}"/>
              </a:ext>
            </a:extLst>
          </p:cNvPr>
          <p:cNvSpPr txBox="1"/>
          <p:nvPr/>
        </p:nvSpPr>
        <p:spPr>
          <a:xfrm>
            <a:off x="3105007" y="5371359"/>
            <a:ext cx="1056640" cy="369332"/>
          </a:xfrm>
          <a:prstGeom prst="rect">
            <a:avLst/>
          </a:prstGeom>
          <a:noFill/>
        </p:spPr>
        <p:txBody>
          <a:bodyPr wrap="square" rtlCol="0">
            <a:spAutoFit/>
          </a:bodyPr>
          <a:lstStyle/>
          <a:p>
            <a:r>
              <a:rPr lang="en-IN" i="1" dirty="0">
                <a:solidFill>
                  <a:srgbClr val="FFFF00"/>
                </a:solidFill>
              </a:rPr>
              <a:t>Plot : 3</a:t>
            </a:r>
          </a:p>
        </p:txBody>
      </p:sp>
    </p:spTree>
    <p:extLst>
      <p:ext uri="{BB962C8B-B14F-4D97-AF65-F5344CB8AC3E}">
        <p14:creationId xmlns:p14="http://schemas.microsoft.com/office/powerpoint/2010/main" val="409682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B1AC64-C2A2-5FA8-9AE0-12E018621AC3}"/>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73D0DAB5-8746-DBA6-7F2A-829A496A998B}"/>
              </a:ext>
            </a:extLst>
          </p:cNvPr>
          <p:cNvSpPr>
            <a:spLocks noGrp="1"/>
          </p:cNvSpPr>
          <p:nvPr>
            <p:ph type="sldNum" sz="quarter" idx="12"/>
          </p:nvPr>
        </p:nvSpPr>
        <p:spPr/>
        <p:txBody>
          <a:bodyPr/>
          <a:lstStyle/>
          <a:p>
            <a:fld id="{24EBFA92-A573-43F0-9EEC-5ECDB177D781}" type="slidenum">
              <a:rPr lang="en-IN" smtClean="0"/>
              <a:t>13</a:t>
            </a:fld>
            <a:endParaRPr lang="en-IN"/>
          </a:p>
        </p:txBody>
      </p:sp>
      <p:pic>
        <p:nvPicPr>
          <p:cNvPr id="8" name="Picture 7">
            <a:extLst>
              <a:ext uri="{FF2B5EF4-FFF2-40B4-BE49-F238E27FC236}">
                <a16:creationId xmlns:a16="http://schemas.microsoft.com/office/drawing/2014/main" id="{F615E0D9-463A-EE69-46D6-8083D63C1E95}"/>
              </a:ext>
            </a:extLst>
          </p:cNvPr>
          <p:cNvPicPr>
            <a:picLocks noChangeAspect="1"/>
          </p:cNvPicPr>
          <p:nvPr/>
        </p:nvPicPr>
        <p:blipFill>
          <a:blip r:embed="rId2"/>
          <a:stretch>
            <a:fillRect/>
          </a:stretch>
        </p:blipFill>
        <p:spPr>
          <a:xfrm>
            <a:off x="7561795" y="2385163"/>
            <a:ext cx="4046022" cy="2087674"/>
          </a:xfrm>
          <a:prstGeom prst="rect">
            <a:avLst/>
          </a:prstGeom>
        </p:spPr>
      </p:pic>
      <p:sp>
        <p:nvSpPr>
          <p:cNvPr id="9" name="Rectangle 8">
            <a:extLst>
              <a:ext uri="{FF2B5EF4-FFF2-40B4-BE49-F238E27FC236}">
                <a16:creationId xmlns:a16="http://schemas.microsoft.com/office/drawing/2014/main" id="{4E8676A4-E66B-0E55-2D36-9BF8C4DF7E8E}"/>
              </a:ext>
            </a:extLst>
          </p:cNvPr>
          <p:cNvSpPr/>
          <p:nvPr/>
        </p:nvSpPr>
        <p:spPr>
          <a:xfrm>
            <a:off x="1770064" y="5518558"/>
            <a:ext cx="4120615"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 Neutral  keywords</a:t>
            </a:r>
          </a:p>
        </p:txBody>
      </p:sp>
      <p:sp>
        <p:nvSpPr>
          <p:cNvPr id="10" name="Rectangle 9">
            <a:extLst>
              <a:ext uri="{FF2B5EF4-FFF2-40B4-BE49-F238E27FC236}">
                <a16:creationId xmlns:a16="http://schemas.microsoft.com/office/drawing/2014/main" id="{05CA7335-2628-75DE-BF98-5B239B69FDE7}"/>
              </a:ext>
            </a:extLst>
          </p:cNvPr>
          <p:cNvSpPr/>
          <p:nvPr/>
        </p:nvSpPr>
        <p:spPr>
          <a:xfrm>
            <a:off x="7781770" y="4472837"/>
            <a:ext cx="3826047" cy="461665"/>
          </a:xfrm>
          <a:prstGeom prst="rect">
            <a:avLst/>
          </a:prstGeom>
          <a:noFill/>
        </p:spPr>
        <p:txBody>
          <a:bodyPr wrap="non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Neutral words word web</a:t>
            </a:r>
          </a:p>
        </p:txBody>
      </p:sp>
      <p:sp>
        <p:nvSpPr>
          <p:cNvPr id="2" name="TextBox 1">
            <a:extLst>
              <a:ext uri="{FF2B5EF4-FFF2-40B4-BE49-F238E27FC236}">
                <a16:creationId xmlns:a16="http://schemas.microsoft.com/office/drawing/2014/main" id="{5C82FD41-13AF-AC45-339F-AD72041C0016}"/>
              </a:ext>
            </a:extLst>
          </p:cNvPr>
          <p:cNvSpPr txBox="1"/>
          <p:nvPr/>
        </p:nvSpPr>
        <p:spPr>
          <a:xfrm>
            <a:off x="3105007" y="5149226"/>
            <a:ext cx="1056640" cy="369332"/>
          </a:xfrm>
          <a:prstGeom prst="rect">
            <a:avLst/>
          </a:prstGeom>
          <a:noFill/>
        </p:spPr>
        <p:txBody>
          <a:bodyPr wrap="square" rtlCol="0">
            <a:spAutoFit/>
          </a:bodyPr>
          <a:lstStyle/>
          <a:p>
            <a:r>
              <a:rPr lang="en-IN" i="1" dirty="0">
                <a:solidFill>
                  <a:srgbClr val="FFFF00"/>
                </a:solidFill>
              </a:rPr>
              <a:t>Plot : 5</a:t>
            </a:r>
          </a:p>
        </p:txBody>
      </p:sp>
      <p:pic>
        <p:nvPicPr>
          <p:cNvPr id="7" name="Picture 6">
            <a:extLst>
              <a:ext uri="{FF2B5EF4-FFF2-40B4-BE49-F238E27FC236}">
                <a16:creationId xmlns:a16="http://schemas.microsoft.com/office/drawing/2014/main" id="{4ACBF164-982D-699F-3121-815F982D77C0}"/>
              </a:ext>
            </a:extLst>
          </p:cNvPr>
          <p:cNvPicPr>
            <a:picLocks noChangeAspect="1"/>
          </p:cNvPicPr>
          <p:nvPr/>
        </p:nvPicPr>
        <p:blipFill>
          <a:blip r:embed="rId3"/>
          <a:stretch>
            <a:fillRect/>
          </a:stretch>
        </p:blipFill>
        <p:spPr>
          <a:xfrm>
            <a:off x="340110" y="1599785"/>
            <a:ext cx="6757375" cy="3549441"/>
          </a:xfrm>
          <a:prstGeom prst="rect">
            <a:avLst/>
          </a:prstGeom>
        </p:spPr>
      </p:pic>
    </p:spTree>
    <p:extLst>
      <p:ext uri="{BB962C8B-B14F-4D97-AF65-F5344CB8AC3E}">
        <p14:creationId xmlns:p14="http://schemas.microsoft.com/office/powerpoint/2010/main" val="192659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2651-9153-E6DB-14BB-46E7B52BB376}"/>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modeling</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097BFA10-E0A0-D551-2BF0-4F224E92F464}"/>
              </a:ext>
            </a:extLst>
          </p:cNvPr>
          <p:cNvSpPr>
            <a:spLocks noGrp="1"/>
          </p:cNvSpPr>
          <p:nvPr>
            <p:ph idx="1"/>
          </p:nvPr>
        </p:nvSpPr>
        <p:spPr/>
        <p:txBody>
          <a:bodyPr/>
          <a:lstStyle/>
          <a:p>
            <a:pPr marL="285750" indent="-285750" defTabSz="457200" fontAlgn="base">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This stage involves training a Deep learning model to make predictions about the sentiment of the </a:t>
            </a:r>
            <a:r>
              <a:rPr lang="en-US" altLang="en-US" sz="1800" dirty="0" err="1">
                <a:latin typeface="Times New Roman" panose="02020603050405020304" pitchFamily="18" charset="0"/>
                <a:cs typeface="Times New Roman" panose="02020603050405020304" pitchFamily="18" charset="0"/>
              </a:rPr>
              <a:t>the</a:t>
            </a:r>
            <a:r>
              <a:rPr lang="en-US" altLang="en-US" sz="1800" dirty="0">
                <a:latin typeface="Times New Roman" panose="02020603050405020304" pitchFamily="18" charset="0"/>
                <a:cs typeface="Times New Roman" panose="02020603050405020304" pitchFamily="18" charset="0"/>
              </a:rPr>
              <a:t> tweet</a:t>
            </a:r>
          </a:p>
          <a:p>
            <a:pPr marL="285750" indent="-285750" defTabSz="457200" fontAlgn="base">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It is a binary classification problem</a:t>
            </a:r>
          </a:p>
          <a:p>
            <a:pPr marL="0" indent="0" defTabSz="457200" fontAlgn="base">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The aim of building the model is  to predict if the tweet is negative or positive</a:t>
            </a:r>
          </a:p>
          <a:p>
            <a:pPr marL="285750" indent="-285750" defTabSz="457200" fontAlgn="base">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Evaluation metrics used here is the accuracy</a:t>
            </a:r>
          </a:p>
          <a:p>
            <a:pPr marL="285750" indent="-285750" defTabSz="457200" fontAlgn="base">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We have used two Deep Learning models to train our model</a:t>
            </a:r>
          </a:p>
          <a:p>
            <a:pPr marL="342900" indent="-342900" defTabSz="457200" fontAlgn="base">
              <a:lnSpc>
                <a:spcPct val="100000"/>
              </a:lnSpc>
              <a:spcBef>
                <a:spcPct val="0"/>
              </a:spcBef>
              <a:spcAft>
                <a:spcPct val="0"/>
              </a:spcAft>
              <a:buFont typeface="+mj-lt"/>
              <a:buAutoNum type="arabicPeriod"/>
            </a:pPr>
            <a:r>
              <a:rPr lang="en-US" sz="1800" dirty="0">
                <a:latin typeface="Times New Roman" panose="02020603050405020304" pitchFamily="18" charset="0"/>
                <a:cs typeface="Times New Roman" panose="02020603050405020304" pitchFamily="18" charset="0"/>
              </a:rPr>
              <a:t>Simple Neural Network</a:t>
            </a:r>
          </a:p>
          <a:p>
            <a:pPr marL="342900" indent="-342900" defTabSz="457200" fontAlgn="base">
              <a:lnSpc>
                <a:spcPct val="100000"/>
              </a:lnSpc>
              <a:spcBef>
                <a:spcPct val="0"/>
              </a:spcBef>
              <a:spcAft>
                <a:spcPct val="0"/>
              </a:spcAft>
              <a:buFont typeface="+mj-lt"/>
              <a:buAutoNum type="arabicPeriod"/>
            </a:pPr>
            <a:r>
              <a:rPr lang="en-US" sz="1800" dirty="0">
                <a:latin typeface="Times New Roman" panose="02020603050405020304" pitchFamily="18" charset="0"/>
                <a:cs typeface="Times New Roman" panose="02020603050405020304" pitchFamily="18" charset="0"/>
              </a:rPr>
              <a:t>Recurrent Neural Network(LSTM)                                  </a:t>
            </a:r>
          </a:p>
        </p:txBody>
      </p:sp>
      <p:sp>
        <p:nvSpPr>
          <p:cNvPr id="4" name="Date Placeholder 3">
            <a:extLst>
              <a:ext uri="{FF2B5EF4-FFF2-40B4-BE49-F238E27FC236}">
                <a16:creationId xmlns:a16="http://schemas.microsoft.com/office/drawing/2014/main" id="{94C98AAD-74B2-ED2D-D4C1-2ADC560A5606}"/>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D3AA132F-0CF0-A61E-F2BD-45FE897CC453}"/>
              </a:ext>
            </a:extLst>
          </p:cNvPr>
          <p:cNvSpPr>
            <a:spLocks noGrp="1"/>
          </p:cNvSpPr>
          <p:nvPr>
            <p:ph type="sldNum" sz="quarter" idx="12"/>
          </p:nvPr>
        </p:nvSpPr>
        <p:spPr/>
        <p:txBody>
          <a:bodyPr/>
          <a:lstStyle/>
          <a:p>
            <a:fld id="{24EBFA92-A573-43F0-9EEC-5ECDB177D781}" type="slidenum">
              <a:rPr lang="en-IN" smtClean="0"/>
              <a:t>14</a:t>
            </a:fld>
            <a:endParaRPr lang="en-IN"/>
          </a:p>
        </p:txBody>
      </p:sp>
    </p:spTree>
    <p:extLst>
      <p:ext uri="{BB962C8B-B14F-4D97-AF65-F5344CB8AC3E}">
        <p14:creationId xmlns:p14="http://schemas.microsoft.com/office/powerpoint/2010/main" val="405677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11A312-EF83-1E8C-55C4-4EA75F8A8476}"/>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E63B22DA-B26D-3B44-A5ED-448666D49A30}"/>
              </a:ext>
            </a:extLst>
          </p:cNvPr>
          <p:cNvSpPr>
            <a:spLocks noGrp="1"/>
          </p:cNvSpPr>
          <p:nvPr>
            <p:ph type="sldNum" sz="quarter" idx="12"/>
          </p:nvPr>
        </p:nvSpPr>
        <p:spPr/>
        <p:txBody>
          <a:bodyPr/>
          <a:lstStyle/>
          <a:p>
            <a:fld id="{24EBFA92-A573-43F0-9EEC-5ECDB177D781}" type="slidenum">
              <a:rPr lang="en-IN" smtClean="0"/>
              <a:t>15</a:t>
            </a:fld>
            <a:endParaRPr lang="en-IN"/>
          </a:p>
        </p:txBody>
      </p:sp>
      <p:pic>
        <p:nvPicPr>
          <p:cNvPr id="7" name="Picture 6">
            <a:extLst>
              <a:ext uri="{FF2B5EF4-FFF2-40B4-BE49-F238E27FC236}">
                <a16:creationId xmlns:a16="http://schemas.microsoft.com/office/drawing/2014/main" id="{2F56D8E6-8C4E-12AA-FBD2-4518FA4E0E7C}"/>
              </a:ext>
            </a:extLst>
          </p:cNvPr>
          <p:cNvPicPr>
            <a:picLocks noChangeAspect="1"/>
          </p:cNvPicPr>
          <p:nvPr/>
        </p:nvPicPr>
        <p:blipFill>
          <a:blip r:embed="rId2"/>
          <a:stretch>
            <a:fillRect/>
          </a:stretch>
        </p:blipFill>
        <p:spPr>
          <a:xfrm>
            <a:off x="225778" y="660332"/>
            <a:ext cx="3924502" cy="2641736"/>
          </a:xfrm>
          <a:prstGeom prst="rect">
            <a:avLst/>
          </a:prstGeom>
        </p:spPr>
      </p:pic>
      <p:pic>
        <p:nvPicPr>
          <p:cNvPr id="9" name="Picture 8">
            <a:extLst>
              <a:ext uri="{FF2B5EF4-FFF2-40B4-BE49-F238E27FC236}">
                <a16:creationId xmlns:a16="http://schemas.microsoft.com/office/drawing/2014/main" id="{B4C27B57-9358-AC67-3BC1-051D5D7A7B9A}"/>
              </a:ext>
            </a:extLst>
          </p:cNvPr>
          <p:cNvPicPr>
            <a:picLocks noChangeAspect="1"/>
          </p:cNvPicPr>
          <p:nvPr/>
        </p:nvPicPr>
        <p:blipFill>
          <a:blip r:embed="rId3"/>
          <a:stretch>
            <a:fillRect/>
          </a:stretch>
        </p:blipFill>
        <p:spPr>
          <a:xfrm>
            <a:off x="4415190" y="736462"/>
            <a:ext cx="3709237" cy="2565606"/>
          </a:xfrm>
          <a:prstGeom prst="rect">
            <a:avLst/>
          </a:prstGeom>
        </p:spPr>
      </p:pic>
      <p:pic>
        <p:nvPicPr>
          <p:cNvPr id="11" name="Picture 10">
            <a:extLst>
              <a:ext uri="{FF2B5EF4-FFF2-40B4-BE49-F238E27FC236}">
                <a16:creationId xmlns:a16="http://schemas.microsoft.com/office/drawing/2014/main" id="{40B45941-3FC8-1EDA-671A-DCA8ADEE310C}"/>
              </a:ext>
            </a:extLst>
          </p:cNvPr>
          <p:cNvPicPr>
            <a:picLocks noChangeAspect="1"/>
          </p:cNvPicPr>
          <p:nvPr/>
        </p:nvPicPr>
        <p:blipFill>
          <a:blip r:embed="rId4"/>
          <a:stretch>
            <a:fillRect/>
          </a:stretch>
        </p:blipFill>
        <p:spPr>
          <a:xfrm>
            <a:off x="321033" y="4016828"/>
            <a:ext cx="3829247" cy="2578233"/>
          </a:xfrm>
          <a:prstGeom prst="rect">
            <a:avLst/>
          </a:prstGeom>
        </p:spPr>
      </p:pic>
      <p:pic>
        <p:nvPicPr>
          <p:cNvPr id="13" name="Picture 12">
            <a:extLst>
              <a:ext uri="{FF2B5EF4-FFF2-40B4-BE49-F238E27FC236}">
                <a16:creationId xmlns:a16="http://schemas.microsoft.com/office/drawing/2014/main" id="{DDA8F6E0-6CDA-D737-57CE-E6935E3CAAD7}"/>
              </a:ext>
            </a:extLst>
          </p:cNvPr>
          <p:cNvPicPr>
            <a:picLocks noChangeAspect="1"/>
          </p:cNvPicPr>
          <p:nvPr/>
        </p:nvPicPr>
        <p:blipFill>
          <a:blip r:embed="rId5"/>
          <a:stretch>
            <a:fillRect/>
          </a:stretch>
        </p:blipFill>
        <p:spPr>
          <a:xfrm>
            <a:off x="4415190" y="4016827"/>
            <a:ext cx="3745025" cy="2578233"/>
          </a:xfrm>
          <a:prstGeom prst="rect">
            <a:avLst/>
          </a:prstGeom>
        </p:spPr>
      </p:pic>
      <p:sp>
        <p:nvSpPr>
          <p:cNvPr id="15" name="TextBox 14">
            <a:extLst>
              <a:ext uri="{FF2B5EF4-FFF2-40B4-BE49-F238E27FC236}">
                <a16:creationId xmlns:a16="http://schemas.microsoft.com/office/drawing/2014/main" id="{0DA330F8-F005-6CE6-5F47-B014D40369F4}"/>
              </a:ext>
            </a:extLst>
          </p:cNvPr>
          <p:cNvSpPr txBox="1"/>
          <p:nvPr/>
        </p:nvSpPr>
        <p:spPr>
          <a:xfrm>
            <a:off x="8572850" y="1611868"/>
            <a:ext cx="2819400" cy="369332"/>
          </a:xfrm>
          <a:prstGeom prst="rect">
            <a:avLst/>
          </a:prstGeom>
          <a:noFill/>
        </p:spPr>
        <p:txBody>
          <a:bodyPr wrap="square" rtlCol="0">
            <a:spAutoFit/>
          </a:bodyPr>
          <a:lstStyle/>
          <a:p>
            <a:r>
              <a:rPr lang="en-IN" dirty="0"/>
              <a:t>Simple Neural </a:t>
            </a:r>
            <a:r>
              <a:rPr lang="en-IN" dirty="0" err="1"/>
              <a:t>Netwoel</a:t>
            </a:r>
            <a:endParaRPr lang="en-IN" dirty="0"/>
          </a:p>
        </p:txBody>
      </p:sp>
      <p:sp>
        <p:nvSpPr>
          <p:cNvPr id="16" name="TextBox 15">
            <a:extLst>
              <a:ext uri="{FF2B5EF4-FFF2-40B4-BE49-F238E27FC236}">
                <a16:creationId xmlns:a16="http://schemas.microsoft.com/office/drawing/2014/main" id="{9CD5CB8A-70D8-5AB1-92C5-E5046595B77D}"/>
              </a:ext>
            </a:extLst>
          </p:cNvPr>
          <p:cNvSpPr txBox="1"/>
          <p:nvPr/>
        </p:nvSpPr>
        <p:spPr>
          <a:xfrm>
            <a:off x="8400855" y="4460519"/>
            <a:ext cx="3627278" cy="369332"/>
          </a:xfrm>
          <a:prstGeom prst="rect">
            <a:avLst/>
          </a:prstGeom>
          <a:noFill/>
        </p:spPr>
        <p:txBody>
          <a:bodyPr wrap="square" rtlCol="0">
            <a:spAutoFit/>
          </a:bodyPr>
          <a:lstStyle/>
          <a:p>
            <a:r>
              <a:rPr lang="en-IN" dirty="0"/>
              <a:t>Recurrent Neural Network(LSTM</a:t>
            </a:r>
          </a:p>
        </p:txBody>
      </p:sp>
    </p:spTree>
    <p:extLst>
      <p:ext uri="{BB962C8B-B14F-4D97-AF65-F5344CB8AC3E}">
        <p14:creationId xmlns:p14="http://schemas.microsoft.com/office/powerpoint/2010/main" val="55058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DA80-795E-3A33-3FBA-9DE794D9EAD6}"/>
              </a:ext>
            </a:extLst>
          </p:cNvPr>
          <p:cNvSpPr>
            <a:spLocks noGrp="1"/>
          </p:cNvSpPr>
          <p:nvPr>
            <p:ph type="title"/>
          </p:nvPr>
        </p:nvSpPr>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Useful ?</a:t>
            </a:r>
          </a:p>
        </p:txBody>
      </p:sp>
      <p:sp>
        <p:nvSpPr>
          <p:cNvPr id="3" name="Content Placeholder 2">
            <a:extLst>
              <a:ext uri="{FF2B5EF4-FFF2-40B4-BE49-F238E27FC236}">
                <a16:creationId xmlns:a16="http://schemas.microsoft.com/office/drawing/2014/main" id="{0173CEF2-EBD8-5F89-AEAC-8231A98EDCE1}"/>
              </a:ext>
            </a:extLst>
          </p:cNvPr>
          <p:cNvSpPr>
            <a:spLocks noGrp="1"/>
          </p:cNvSpPr>
          <p:nvPr>
            <p:ph idx="1"/>
          </p:nvPr>
        </p:nvSpPr>
        <p:spPr/>
        <p:txBody>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Adani is a large conglomerate with operations in various sectors, so sentiment analysis could be used to track public perception and sentiment towards Adani as a company, or towards specific projects or initiatives that Adani is involved in.</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sentiment analysis could be used to monitor social media and news outlets for mentions of Adani and gauge whether the sentiment expressed is positive, negative, or neutral. This information could then be used by Adani to make informed decisions about their branding, marketing strategies, and public relations efforts.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2AD1DB-50C1-A645-0A1E-639FBACA75A2}"/>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62161C47-82EC-8253-C0A4-0553D337AF71}"/>
              </a:ext>
            </a:extLst>
          </p:cNvPr>
          <p:cNvSpPr>
            <a:spLocks noGrp="1"/>
          </p:cNvSpPr>
          <p:nvPr>
            <p:ph type="sldNum" sz="quarter" idx="12"/>
          </p:nvPr>
        </p:nvSpPr>
        <p:spPr/>
        <p:txBody>
          <a:bodyPr/>
          <a:lstStyle/>
          <a:p>
            <a:fld id="{24EBFA92-A573-43F0-9EEC-5ECDB177D781}" type="slidenum">
              <a:rPr lang="en-IN" smtClean="0"/>
              <a:t>16</a:t>
            </a:fld>
            <a:endParaRPr lang="en-IN"/>
          </a:p>
        </p:txBody>
      </p:sp>
    </p:spTree>
    <p:extLst>
      <p:ext uri="{BB962C8B-B14F-4D97-AF65-F5344CB8AC3E}">
        <p14:creationId xmlns:p14="http://schemas.microsoft.com/office/powerpoint/2010/main" val="203758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D4E8-5DBB-1BD1-29F6-A75AD70CC3F8}"/>
              </a:ext>
            </a:extLst>
          </p:cNvPr>
          <p:cNvSpPr>
            <a:spLocks noGrp="1"/>
          </p:cNvSpPr>
          <p:nvPr>
            <p:ph type="title"/>
          </p:nvPr>
        </p:nvSpPr>
        <p:spPr>
          <a:xfrm>
            <a:off x="913795" y="152400"/>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CONCLUSION</a:t>
            </a:r>
          </a:p>
        </p:txBody>
      </p:sp>
      <p:sp>
        <p:nvSpPr>
          <p:cNvPr id="4" name="Date Placeholder 3">
            <a:extLst>
              <a:ext uri="{FF2B5EF4-FFF2-40B4-BE49-F238E27FC236}">
                <a16:creationId xmlns:a16="http://schemas.microsoft.com/office/drawing/2014/main" id="{31857B7E-A3D5-EE49-35AA-C05BBF07455C}"/>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55608C4D-5F2B-EFBC-AEC7-7B3BC302777D}"/>
              </a:ext>
            </a:extLst>
          </p:cNvPr>
          <p:cNvSpPr>
            <a:spLocks noGrp="1"/>
          </p:cNvSpPr>
          <p:nvPr>
            <p:ph type="sldNum" sz="quarter" idx="12"/>
          </p:nvPr>
        </p:nvSpPr>
        <p:spPr/>
        <p:txBody>
          <a:bodyPr/>
          <a:lstStyle/>
          <a:p>
            <a:fld id="{24EBFA92-A573-43F0-9EEC-5ECDB177D781}" type="slidenum">
              <a:rPr lang="en-IN" smtClean="0"/>
              <a:t>17</a:t>
            </a:fld>
            <a:endParaRPr lang="en-IN"/>
          </a:p>
        </p:txBody>
      </p:sp>
      <p:sp>
        <p:nvSpPr>
          <p:cNvPr id="6" name="TextBox 5">
            <a:extLst>
              <a:ext uri="{FF2B5EF4-FFF2-40B4-BE49-F238E27FC236}">
                <a16:creationId xmlns:a16="http://schemas.microsoft.com/office/drawing/2014/main" id="{0573A3C3-B12B-91CF-CA28-1E65D064E1F7}"/>
              </a:ext>
            </a:extLst>
          </p:cNvPr>
          <p:cNvSpPr txBox="1"/>
          <p:nvPr/>
        </p:nvSpPr>
        <p:spPr>
          <a:xfrm>
            <a:off x="716032" y="1178397"/>
            <a:ext cx="11054080" cy="2031325"/>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From our analysis we could see that there were all there i.e., positive, negative and neutral tweets with majority of them being neutral followed by positive tweets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Hence we can conclude the overall the reaction of the public towards the Adani-Hindenburg row  was positive</a:t>
            </a:r>
          </a:p>
          <a:p>
            <a:endParaRPr lang="en-IN" dirty="0"/>
          </a:p>
        </p:txBody>
      </p:sp>
      <p:sp>
        <p:nvSpPr>
          <p:cNvPr id="7" name="Title 1">
            <a:extLst>
              <a:ext uri="{FF2B5EF4-FFF2-40B4-BE49-F238E27FC236}">
                <a16:creationId xmlns:a16="http://schemas.microsoft.com/office/drawing/2014/main" id="{35163A68-577F-729D-FB5A-9BD9D624FB43}"/>
              </a:ext>
            </a:extLst>
          </p:cNvPr>
          <p:cNvSpPr txBox="1">
            <a:spLocks/>
          </p:cNvSpPr>
          <p:nvPr/>
        </p:nvSpPr>
        <p:spPr>
          <a:xfrm>
            <a:off x="1066191" y="287591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Way Forword</a:t>
            </a:r>
          </a:p>
        </p:txBody>
      </p:sp>
      <p:sp>
        <p:nvSpPr>
          <p:cNvPr id="8" name="TextBox 7">
            <a:extLst>
              <a:ext uri="{FF2B5EF4-FFF2-40B4-BE49-F238E27FC236}">
                <a16:creationId xmlns:a16="http://schemas.microsoft.com/office/drawing/2014/main" id="{60516957-68C5-C424-BAE1-378FB8AC19E0}"/>
              </a:ext>
            </a:extLst>
          </p:cNvPr>
          <p:cNvSpPr txBox="1"/>
          <p:nvPr/>
        </p:nvSpPr>
        <p:spPr>
          <a:xfrm>
            <a:off x="913794" y="3868252"/>
            <a:ext cx="1078036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consisted of only 1000 tweets which is very less if you are trying to build a deep learning model</a:t>
            </a:r>
          </a:p>
          <a:p>
            <a:pPr marL="285750" indent="-285750">
              <a:buFont typeface="Arial" panose="020B0604020202020204" pitchFamily="34" charset="0"/>
              <a:buChar char="•"/>
            </a:pPr>
            <a:endParaRPr lang="en-IN" b="0" i="0" dirty="0">
              <a:solidFill>
                <a:srgbClr val="374151"/>
              </a:solidFill>
              <a:effectLst/>
              <a:latin typeface="Söhne"/>
            </a:endParaRPr>
          </a:p>
          <a:p>
            <a:pPr marL="285750" indent="-285750">
              <a:buFont typeface="Arial" panose="020B0604020202020204" pitchFamily="34" charset="0"/>
              <a:buChar char="•"/>
            </a:pPr>
            <a:r>
              <a:rPr lang="en-US" dirty="0"/>
              <a:t>It's important to note that sentiment analysis is not always accurate or comprehensive, and there can be significant biases and limitations in the data and analysis. There is a scope of additional research and analysis</a:t>
            </a:r>
            <a:endParaRPr lang="en-IN" dirty="0"/>
          </a:p>
        </p:txBody>
      </p:sp>
    </p:spTree>
    <p:extLst>
      <p:ext uri="{BB962C8B-B14F-4D97-AF65-F5344CB8AC3E}">
        <p14:creationId xmlns:p14="http://schemas.microsoft.com/office/powerpoint/2010/main" val="331530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5CD425B-2C02-3AF2-8898-9A209C62A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10" y="1648967"/>
            <a:ext cx="5885180" cy="3309748"/>
          </a:xfrm>
          <a:prstGeom prst="rect">
            <a:avLst/>
          </a:prstGeom>
          <a:ln>
            <a:noFill/>
          </a:ln>
          <a:effectLst>
            <a:softEdge rad="112500"/>
          </a:effectLst>
        </p:spPr>
      </p:pic>
      <p:sp>
        <p:nvSpPr>
          <p:cNvPr id="4" name="Date Placeholder 3">
            <a:extLst>
              <a:ext uri="{FF2B5EF4-FFF2-40B4-BE49-F238E27FC236}">
                <a16:creationId xmlns:a16="http://schemas.microsoft.com/office/drawing/2014/main" id="{A5AA8136-45DD-17AD-0DD4-2B9AA54E5308}"/>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AC7EFA84-46A7-CB82-51FF-F3ED4CCEC584}"/>
              </a:ext>
            </a:extLst>
          </p:cNvPr>
          <p:cNvSpPr>
            <a:spLocks noGrp="1"/>
          </p:cNvSpPr>
          <p:nvPr>
            <p:ph type="sldNum" sz="quarter" idx="12"/>
          </p:nvPr>
        </p:nvSpPr>
        <p:spPr/>
        <p:txBody>
          <a:bodyPr/>
          <a:lstStyle/>
          <a:p>
            <a:fld id="{24EBFA92-A573-43F0-9EEC-5ECDB177D781}" type="slidenum">
              <a:rPr lang="en-IN" smtClean="0"/>
              <a:t>18</a:t>
            </a:fld>
            <a:endParaRPr lang="en-IN"/>
          </a:p>
        </p:txBody>
      </p:sp>
    </p:spTree>
    <p:extLst>
      <p:ext uri="{BB962C8B-B14F-4D97-AF65-F5344CB8AC3E}">
        <p14:creationId xmlns:p14="http://schemas.microsoft.com/office/powerpoint/2010/main" val="97860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0E5B-08B3-EE1D-024E-7120F3483AA9}"/>
              </a:ext>
            </a:extLst>
          </p:cNvPr>
          <p:cNvSpPr>
            <a:spLocks noGrp="1"/>
          </p:cNvSpPr>
          <p:nvPr>
            <p:ph type="title"/>
          </p:nvPr>
        </p:nvSpPr>
        <p:spPr/>
        <p:txBody>
          <a:bodyPr>
            <a:normAutofit/>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BE305076-2060-736E-C57F-5DEF938E1DE2}"/>
              </a:ext>
            </a:extLst>
          </p:cNvPr>
          <p:cNvSpPr>
            <a:spLocks noGrp="1"/>
          </p:cNvSpPr>
          <p:nvPr>
            <p:ph idx="1"/>
          </p:nvPr>
        </p:nvSpPr>
        <p:spPr>
          <a:xfrm>
            <a:off x="152400" y="2096064"/>
            <a:ext cx="11115157" cy="3695136"/>
          </a:xfrm>
        </p:spPr>
        <p:txBody>
          <a:bodyPr>
            <a:normAutofit/>
          </a:bodyPr>
          <a:lstStyle/>
          <a:p>
            <a:r>
              <a:rPr lang="en-US" sz="1900" dirty="0">
                <a:latin typeface="Times New Roman" panose="02020603050405020304" pitchFamily="18" charset="0"/>
                <a:cs typeface="Times New Roman" panose="02020603050405020304" pitchFamily="18" charset="0"/>
              </a:rPr>
              <a:t>Adani Group is a multinational conglomerate company headquartered in India, while Hindenburg Research is a research firm that specializes in short-selling research. Recently, Hindenburg Research published a report that accused Adani Group of several wrongdoings, leading to a significant drop in Adani's stock prices. This event has created a lot of buzz on social media, especially Twitter, with users expressing their opinions and emotions about the issue</a:t>
            </a:r>
            <a:r>
              <a:rPr lang="en-US" b="0" i="0" dirty="0">
                <a:solidFill>
                  <a:srgbClr val="374151"/>
                </a:solidFill>
                <a:effectLst/>
                <a:latin typeface="Söhne"/>
              </a:rPr>
              <a:t>.</a:t>
            </a:r>
          </a:p>
          <a:p>
            <a:r>
              <a:rPr lang="en-US" sz="1900" dirty="0">
                <a:latin typeface="Times New Roman" panose="02020603050405020304" pitchFamily="18" charset="0"/>
                <a:cs typeface="Times New Roman" panose="02020603050405020304" pitchFamily="18" charset="0"/>
              </a:rPr>
              <a:t>The objective of the sentiment analysis is to extract insights from the massive amounts of Twitter data and understand the overall sentiment of the users towards Adani Group and Hindenburg Research</a:t>
            </a: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A304E7-B4EC-1F5D-DB8C-B1AAC6E639C9}"/>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2E7B2D7E-86E7-11DC-84DD-3900406ABE10}"/>
              </a:ext>
            </a:extLst>
          </p:cNvPr>
          <p:cNvSpPr>
            <a:spLocks noGrp="1"/>
          </p:cNvSpPr>
          <p:nvPr>
            <p:ph type="sldNum" sz="quarter" idx="12"/>
          </p:nvPr>
        </p:nvSpPr>
        <p:spPr/>
        <p:txBody>
          <a:bodyPr/>
          <a:lstStyle/>
          <a:p>
            <a:fld id="{24EBFA92-A573-43F0-9EEC-5ECDB177D781}" type="slidenum">
              <a:rPr lang="en-IN" smtClean="0"/>
              <a:t>2</a:t>
            </a:fld>
            <a:endParaRPr lang="en-IN"/>
          </a:p>
        </p:txBody>
      </p:sp>
    </p:spTree>
    <p:extLst>
      <p:ext uri="{BB962C8B-B14F-4D97-AF65-F5344CB8AC3E}">
        <p14:creationId xmlns:p14="http://schemas.microsoft.com/office/powerpoint/2010/main" val="253388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F3A8-DF81-F1F8-ED79-1A049CEF257A}"/>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b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A51A61-44EC-3994-2DF4-5F8A6BE7A2BA}"/>
              </a:ext>
            </a:extLst>
          </p:cNvPr>
          <p:cNvSpPr>
            <a:spLocks noGrp="1"/>
          </p:cNvSpPr>
          <p:nvPr>
            <p:ph idx="1"/>
          </p:nvPr>
        </p:nvSpPr>
        <p:spPr>
          <a:xfrm>
            <a:off x="607536" y="1935921"/>
            <a:ext cx="10353762" cy="3695136"/>
          </a:xfrm>
        </p:spPr>
        <p:txBody>
          <a:bodyPr/>
          <a:lstStyle/>
          <a:p>
            <a:r>
              <a:rPr lang="en-US" sz="1900" dirty="0">
                <a:latin typeface="Times New Roman" panose="02020603050405020304" pitchFamily="18" charset="0"/>
                <a:cs typeface="Times New Roman" panose="02020603050405020304" pitchFamily="18" charset="0"/>
              </a:rPr>
              <a:t>The objective of Adani Hindenburg Twitter sentiment analysis would be to determine the overall sentiment of tweets related to Adani Group and Hindenburg Research on Twitter. The sentiment analysis would involve using natural language processing (NLP) techniques to analyze and classify tweets as positive, negative, or neutral</a:t>
            </a:r>
            <a:r>
              <a:rPr lang="en-US" b="0" i="0" dirty="0">
                <a:solidFill>
                  <a:srgbClr val="374151"/>
                </a:solidFill>
                <a:effectLst/>
                <a:latin typeface="Söhne"/>
              </a:rPr>
              <a:t>.</a:t>
            </a:r>
          </a:p>
          <a:p>
            <a:r>
              <a:rPr lang="en-US" sz="1900" dirty="0">
                <a:latin typeface="Times New Roman" panose="02020603050405020304" pitchFamily="18" charset="0"/>
                <a:cs typeface="Times New Roman" panose="02020603050405020304" pitchFamily="18" charset="0"/>
              </a:rPr>
              <a:t>The analysis can help to understand the general perception of Adani Group and Hindenburg Research on Twitter and identify any potential issues or concerns that are being expressed by Twitter users. It can also help to identify any positive sentiment towards the companies, which could be used to inform marketing or branding efforts</a:t>
            </a:r>
            <a:r>
              <a:rPr lang="en-US" b="0" i="0" dirty="0">
                <a:solidFill>
                  <a:srgbClr val="374151"/>
                </a:solidFill>
                <a:effectLst/>
                <a:latin typeface="Söhne"/>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AB9644-7530-DD8F-2939-CF5DCE1827D1}"/>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8002FE14-DCB5-7A6F-F593-95FEFBEEE538}"/>
              </a:ext>
            </a:extLst>
          </p:cNvPr>
          <p:cNvSpPr>
            <a:spLocks noGrp="1"/>
          </p:cNvSpPr>
          <p:nvPr>
            <p:ph type="sldNum" sz="quarter" idx="12"/>
          </p:nvPr>
        </p:nvSpPr>
        <p:spPr/>
        <p:txBody>
          <a:bodyPr/>
          <a:lstStyle/>
          <a:p>
            <a:fld id="{24EBFA92-A573-43F0-9EEC-5ECDB177D781}" type="slidenum">
              <a:rPr lang="en-IN" smtClean="0"/>
              <a:t>3</a:t>
            </a:fld>
            <a:endParaRPr lang="en-IN"/>
          </a:p>
        </p:txBody>
      </p:sp>
    </p:spTree>
    <p:extLst>
      <p:ext uri="{BB962C8B-B14F-4D97-AF65-F5344CB8AC3E}">
        <p14:creationId xmlns:p14="http://schemas.microsoft.com/office/powerpoint/2010/main" val="90518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EA0E-BF9A-1D72-8136-33456CE5A20D}"/>
              </a:ext>
            </a:extLst>
          </p:cNvPr>
          <p:cNvSpPr>
            <a:spLocks noGrp="1"/>
          </p:cNvSpPr>
          <p:nvPr>
            <p:ph type="title"/>
          </p:nvPr>
        </p:nvSpPr>
        <p:spPr>
          <a:xfrm>
            <a:off x="919119" y="162560"/>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Methodology</a:t>
            </a:r>
          </a:p>
        </p:txBody>
      </p:sp>
      <p:sp>
        <p:nvSpPr>
          <p:cNvPr id="4" name="Date Placeholder 3">
            <a:extLst>
              <a:ext uri="{FF2B5EF4-FFF2-40B4-BE49-F238E27FC236}">
                <a16:creationId xmlns:a16="http://schemas.microsoft.com/office/drawing/2014/main" id="{0E0EA361-07F2-F372-7C12-DEE9C6F8DD54}"/>
              </a:ext>
            </a:extLst>
          </p:cNvPr>
          <p:cNvSpPr>
            <a:spLocks noGrp="1"/>
          </p:cNvSpPr>
          <p:nvPr>
            <p:ph type="dt" sz="half" idx="10"/>
          </p:nvPr>
        </p:nvSpPr>
        <p:spPr>
          <a:xfrm>
            <a:off x="7770810" y="6203633"/>
            <a:ext cx="2743200" cy="365125"/>
          </a:xfrm>
        </p:spPr>
        <p:txBody>
          <a:bodyPr/>
          <a:lstStyle/>
          <a:p>
            <a:fld id="{FB8E5111-853E-42DC-9A16-5AEAB1C23AD2}" type="datetime1">
              <a:rPr lang="en-US" smtClean="0"/>
              <a:t>4/25/2023</a:t>
            </a:fld>
            <a:endParaRPr lang="en-IN" dirty="0"/>
          </a:p>
        </p:txBody>
      </p:sp>
      <p:sp>
        <p:nvSpPr>
          <p:cNvPr id="5" name="Slide Number Placeholder 4">
            <a:extLst>
              <a:ext uri="{FF2B5EF4-FFF2-40B4-BE49-F238E27FC236}">
                <a16:creationId xmlns:a16="http://schemas.microsoft.com/office/drawing/2014/main" id="{86098AB3-D851-130D-B7C3-EDDF923E082E}"/>
              </a:ext>
            </a:extLst>
          </p:cNvPr>
          <p:cNvSpPr>
            <a:spLocks noGrp="1"/>
          </p:cNvSpPr>
          <p:nvPr>
            <p:ph type="sldNum" sz="quarter" idx="12"/>
          </p:nvPr>
        </p:nvSpPr>
        <p:spPr/>
        <p:txBody>
          <a:bodyPr/>
          <a:lstStyle/>
          <a:p>
            <a:fld id="{24EBFA92-A573-43F0-9EEC-5ECDB177D781}" type="slidenum">
              <a:rPr lang="en-IN" smtClean="0"/>
              <a:t>4</a:t>
            </a:fld>
            <a:endParaRPr lang="en-IN" dirty="0"/>
          </a:p>
        </p:txBody>
      </p:sp>
      <p:graphicFrame>
        <p:nvGraphicFramePr>
          <p:cNvPr id="14" name="Content Placeholder 13">
            <a:extLst>
              <a:ext uri="{FF2B5EF4-FFF2-40B4-BE49-F238E27FC236}">
                <a16:creationId xmlns:a16="http://schemas.microsoft.com/office/drawing/2014/main" id="{BB8112B6-B1E1-0FE6-3764-892369D1FDB7}"/>
              </a:ext>
            </a:extLst>
          </p:cNvPr>
          <p:cNvGraphicFramePr>
            <a:graphicFrameLocks noGrp="1"/>
          </p:cNvGraphicFramePr>
          <p:nvPr>
            <p:ph idx="1"/>
            <p:extLst>
              <p:ext uri="{D42A27DB-BD31-4B8C-83A1-F6EECF244321}">
                <p14:modId xmlns:p14="http://schemas.microsoft.com/office/powerpoint/2010/main" val="3641337717"/>
              </p:ext>
            </p:extLst>
          </p:nvPr>
        </p:nvGraphicFramePr>
        <p:xfrm>
          <a:off x="203200" y="985520"/>
          <a:ext cx="11379200" cy="52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9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3FF9-D6A5-7361-A2EC-ECACDF76E7C7}"/>
              </a:ext>
            </a:extLst>
          </p:cNvPr>
          <p:cNvSpPr>
            <a:spLocks noGrp="1"/>
          </p:cNvSpPr>
          <p:nvPr>
            <p:ph type="title"/>
          </p:nvPr>
        </p:nvSpPr>
        <p:spPr>
          <a:xfrm>
            <a:off x="913795" y="510209"/>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About the dataset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18F6075A-9BBD-4479-CAB2-7A0B7BFAB2AE}"/>
              </a:ext>
            </a:extLst>
          </p:cNvPr>
          <p:cNvSpPr>
            <a:spLocks noGrp="1"/>
          </p:cNvSpPr>
          <p:nvPr>
            <p:ph idx="1"/>
          </p:nvPr>
        </p:nvSpPr>
        <p:spPr/>
        <p:txBody>
          <a:bodyPr>
            <a:normAutofit/>
          </a:bodyPr>
          <a:lstStyle/>
          <a:p>
            <a:pPr algn="l" fontAlgn="base"/>
            <a:r>
              <a:rPr lang="en-US" sz="1900" dirty="0">
                <a:latin typeface="Times New Roman" panose="02020603050405020304" pitchFamily="18" charset="0"/>
                <a:cs typeface="Times New Roman" panose="02020603050405020304" pitchFamily="18" charset="0"/>
              </a:rPr>
              <a:t>On 24 January, Hindenburg Research said that the seven listed companies of the Adani group, have an 85% downside on a fundamental basis due to sky-high valuations, Hindenburg said in the report. The report pointed out the debt on the company.</a:t>
            </a:r>
          </a:p>
          <a:p>
            <a:r>
              <a:rPr lang="en-IN" sz="1900" dirty="0">
                <a:latin typeface="Times New Roman" panose="02020603050405020304" pitchFamily="18" charset="0"/>
                <a:cs typeface="Times New Roman" panose="02020603050405020304" pitchFamily="18" charset="0"/>
              </a:rPr>
              <a:t>The data consists of 1000 tweets tweeted by different people about the same topic</a:t>
            </a:r>
          </a:p>
          <a:p>
            <a:r>
              <a:rPr lang="en-IN" sz="1900" dirty="0">
                <a:latin typeface="Times New Roman" panose="02020603050405020304" pitchFamily="18" charset="0"/>
                <a:cs typeface="Times New Roman" panose="02020603050405020304" pitchFamily="18" charset="0"/>
              </a:rPr>
              <a:t>The dataset was taken from Kaggle </a:t>
            </a:r>
          </a:p>
        </p:txBody>
      </p:sp>
      <p:sp>
        <p:nvSpPr>
          <p:cNvPr id="4" name="Date Placeholder 3">
            <a:extLst>
              <a:ext uri="{FF2B5EF4-FFF2-40B4-BE49-F238E27FC236}">
                <a16:creationId xmlns:a16="http://schemas.microsoft.com/office/drawing/2014/main" id="{1B855CF6-0956-3EE9-2C5F-EBC1D58A436B}"/>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3296C4EA-AC8E-C375-8FD6-3C7ADA4C234F}"/>
              </a:ext>
            </a:extLst>
          </p:cNvPr>
          <p:cNvSpPr>
            <a:spLocks noGrp="1"/>
          </p:cNvSpPr>
          <p:nvPr>
            <p:ph type="sldNum" sz="quarter" idx="12"/>
          </p:nvPr>
        </p:nvSpPr>
        <p:spPr/>
        <p:txBody>
          <a:bodyPr/>
          <a:lstStyle/>
          <a:p>
            <a:fld id="{24EBFA92-A573-43F0-9EEC-5ECDB177D781}" type="slidenum">
              <a:rPr lang="en-IN" smtClean="0"/>
              <a:t>5</a:t>
            </a:fld>
            <a:endParaRPr lang="en-IN"/>
          </a:p>
        </p:txBody>
      </p:sp>
    </p:spTree>
    <p:extLst>
      <p:ext uri="{BB962C8B-B14F-4D97-AF65-F5344CB8AC3E}">
        <p14:creationId xmlns:p14="http://schemas.microsoft.com/office/powerpoint/2010/main" val="315332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BDFE5E-CAC4-8B25-8433-806B4D6DB11A}"/>
              </a:ext>
            </a:extLst>
          </p:cNvPr>
          <p:cNvSpPr>
            <a:spLocks noGrp="1"/>
          </p:cNvSpPr>
          <p:nvPr>
            <p:ph type="dt" sz="half" idx="10"/>
          </p:nvPr>
        </p:nvSpPr>
        <p:spPr>
          <a:xfrm>
            <a:off x="9355136" y="6401435"/>
            <a:ext cx="2743200" cy="365125"/>
          </a:xfrm>
        </p:spPr>
        <p:txBody>
          <a:bodyPr/>
          <a:lstStyle/>
          <a:p>
            <a:fld id="{FB8E5111-853E-42DC-9A16-5AEAB1C23AD2}" type="datetime1">
              <a:rPr lang="en-US" smtClean="0"/>
              <a:t>4/25/2023</a:t>
            </a:fld>
            <a:endParaRPr lang="en-IN" dirty="0"/>
          </a:p>
        </p:txBody>
      </p:sp>
      <p:sp>
        <p:nvSpPr>
          <p:cNvPr id="5" name="Slide Number Placeholder 4">
            <a:extLst>
              <a:ext uri="{FF2B5EF4-FFF2-40B4-BE49-F238E27FC236}">
                <a16:creationId xmlns:a16="http://schemas.microsoft.com/office/drawing/2014/main" id="{5F294FF7-702D-31EF-22CF-CB07DB65B47E}"/>
              </a:ext>
            </a:extLst>
          </p:cNvPr>
          <p:cNvSpPr>
            <a:spLocks noGrp="1"/>
          </p:cNvSpPr>
          <p:nvPr>
            <p:ph type="sldNum" sz="quarter" idx="12"/>
          </p:nvPr>
        </p:nvSpPr>
        <p:spPr>
          <a:xfrm>
            <a:off x="11267556" y="6127115"/>
            <a:ext cx="753545" cy="365125"/>
          </a:xfrm>
        </p:spPr>
        <p:txBody>
          <a:bodyPr/>
          <a:lstStyle/>
          <a:p>
            <a:fld id="{24EBFA92-A573-43F0-9EEC-5ECDB177D781}" type="slidenum">
              <a:rPr lang="en-IN" smtClean="0"/>
              <a:t>6</a:t>
            </a:fld>
            <a:endParaRPr lang="en-IN" dirty="0"/>
          </a:p>
        </p:txBody>
      </p:sp>
      <p:pic>
        <p:nvPicPr>
          <p:cNvPr id="8" name="Picture 7">
            <a:extLst>
              <a:ext uri="{FF2B5EF4-FFF2-40B4-BE49-F238E27FC236}">
                <a16:creationId xmlns:a16="http://schemas.microsoft.com/office/drawing/2014/main" id="{E9EFE092-4A4C-757C-9430-1C19C03E176C}"/>
              </a:ext>
            </a:extLst>
          </p:cNvPr>
          <p:cNvPicPr>
            <a:picLocks noChangeAspect="1"/>
          </p:cNvPicPr>
          <p:nvPr/>
        </p:nvPicPr>
        <p:blipFill rotWithShape="1">
          <a:blip r:embed="rId2"/>
          <a:srcRect l="12635"/>
          <a:stretch/>
        </p:blipFill>
        <p:spPr>
          <a:xfrm>
            <a:off x="1336066" y="297769"/>
            <a:ext cx="9213719" cy="2346414"/>
          </a:xfrm>
          <a:prstGeom prst="rect">
            <a:avLst/>
          </a:prstGeom>
        </p:spPr>
      </p:pic>
      <p:pic>
        <p:nvPicPr>
          <p:cNvPr id="10" name="Picture 9">
            <a:extLst>
              <a:ext uri="{FF2B5EF4-FFF2-40B4-BE49-F238E27FC236}">
                <a16:creationId xmlns:a16="http://schemas.microsoft.com/office/drawing/2014/main" id="{4D4A0E4F-C945-2FB8-91AC-0AF70940875A}"/>
              </a:ext>
            </a:extLst>
          </p:cNvPr>
          <p:cNvPicPr>
            <a:picLocks noChangeAspect="1"/>
          </p:cNvPicPr>
          <p:nvPr/>
        </p:nvPicPr>
        <p:blipFill>
          <a:blip r:embed="rId3"/>
          <a:stretch>
            <a:fillRect/>
          </a:stretch>
        </p:blipFill>
        <p:spPr>
          <a:xfrm>
            <a:off x="575730" y="3342640"/>
            <a:ext cx="4188485" cy="2581275"/>
          </a:xfrm>
          <a:prstGeom prst="rect">
            <a:avLst/>
          </a:prstGeom>
        </p:spPr>
      </p:pic>
      <p:sp>
        <p:nvSpPr>
          <p:cNvPr id="2" name="TextBox 1">
            <a:extLst>
              <a:ext uri="{FF2B5EF4-FFF2-40B4-BE49-F238E27FC236}">
                <a16:creationId xmlns:a16="http://schemas.microsoft.com/office/drawing/2014/main" id="{10B4378E-FE64-9BF5-3AB6-2EC7F20FF1DD}"/>
              </a:ext>
            </a:extLst>
          </p:cNvPr>
          <p:cNvSpPr txBox="1"/>
          <p:nvPr/>
        </p:nvSpPr>
        <p:spPr>
          <a:xfrm>
            <a:off x="5388190" y="3175139"/>
            <a:ext cx="6228080"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Dataset consists of 5 columns and 1000 rows</a:t>
            </a:r>
          </a:p>
          <a:p>
            <a:endParaRPr lang="en-IN" sz="2400" dirty="0"/>
          </a:p>
          <a:p>
            <a:pPr marL="285750" indent="-285750">
              <a:buFont typeface="Arial" panose="020B0604020202020204" pitchFamily="34" charset="0"/>
              <a:buChar char="•"/>
            </a:pPr>
            <a:r>
              <a:rPr lang="en-IN" sz="2400" dirty="0"/>
              <a:t>Each row represents a tweet by a user</a:t>
            </a:r>
          </a:p>
          <a:p>
            <a:endParaRPr lang="en-IN" sz="2400" dirty="0"/>
          </a:p>
          <a:p>
            <a:pPr marL="285750" indent="-285750">
              <a:buFont typeface="Arial" panose="020B0604020202020204" pitchFamily="34" charset="0"/>
              <a:buChar char="•"/>
            </a:pPr>
            <a:r>
              <a:rPr lang="en-IN" sz="2400" dirty="0"/>
              <a:t>Our area of interest are the tweets on which we will extract the sentiment</a:t>
            </a:r>
          </a:p>
        </p:txBody>
      </p:sp>
    </p:spTree>
    <p:extLst>
      <p:ext uri="{BB962C8B-B14F-4D97-AF65-F5344CB8AC3E}">
        <p14:creationId xmlns:p14="http://schemas.microsoft.com/office/powerpoint/2010/main" val="196548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8F5C-8965-F227-0F9C-E5CCD51E5AB4}"/>
              </a:ext>
            </a:extLst>
          </p:cNvPr>
          <p:cNvSpPr>
            <a:spLocks noGrp="1"/>
          </p:cNvSpPr>
          <p:nvPr>
            <p:ph type="title"/>
          </p:nvPr>
        </p:nvSpPr>
        <p:spPr>
          <a:xfrm>
            <a:off x="913795" y="91540"/>
            <a:ext cx="10353761" cy="1326321"/>
          </a:xfrm>
        </p:spPr>
        <p:txBody>
          <a:bodyPr>
            <a:normAutofit/>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Pre-processing/Text Cleaning</a:t>
            </a:r>
          </a:p>
        </p:txBody>
      </p:sp>
      <p:sp>
        <p:nvSpPr>
          <p:cNvPr id="4" name="Date Placeholder 3">
            <a:extLst>
              <a:ext uri="{FF2B5EF4-FFF2-40B4-BE49-F238E27FC236}">
                <a16:creationId xmlns:a16="http://schemas.microsoft.com/office/drawing/2014/main" id="{97C485CA-EB3F-3DB4-3AA6-F9A0CC9F1D99}"/>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EE9349F5-12DE-461F-6C96-EC889BE7C289}"/>
              </a:ext>
            </a:extLst>
          </p:cNvPr>
          <p:cNvSpPr>
            <a:spLocks noGrp="1"/>
          </p:cNvSpPr>
          <p:nvPr>
            <p:ph type="sldNum" sz="quarter" idx="12"/>
          </p:nvPr>
        </p:nvSpPr>
        <p:spPr/>
        <p:txBody>
          <a:bodyPr/>
          <a:lstStyle/>
          <a:p>
            <a:fld id="{24EBFA92-A573-43F0-9EEC-5ECDB177D781}" type="slidenum">
              <a:rPr lang="en-IN" smtClean="0"/>
              <a:t>7</a:t>
            </a:fld>
            <a:endParaRPr lang="en-IN"/>
          </a:p>
        </p:txBody>
      </p:sp>
      <p:pic>
        <p:nvPicPr>
          <p:cNvPr id="7" name="Picture 6">
            <a:extLst>
              <a:ext uri="{FF2B5EF4-FFF2-40B4-BE49-F238E27FC236}">
                <a16:creationId xmlns:a16="http://schemas.microsoft.com/office/drawing/2014/main" id="{56744B92-9FAB-11DF-A031-9641341DADB7}"/>
              </a:ext>
            </a:extLst>
          </p:cNvPr>
          <p:cNvPicPr>
            <a:picLocks noChangeAspect="1"/>
          </p:cNvPicPr>
          <p:nvPr/>
        </p:nvPicPr>
        <p:blipFill>
          <a:blip r:embed="rId2"/>
          <a:stretch>
            <a:fillRect/>
          </a:stretch>
        </p:blipFill>
        <p:spPr>
          <a:xfrm>
            <a:off x="346804" y="1409597"/>
            <a:ext cx="4426177" cy="482625"/>
          </a:xfrm>
          <a:prstGeom prst="rect">
            <a:avLst/>
          </a:prstGeom>
        </p:spPr>
      </p:pic>
      <p:pic>
        <p:nvPicPr>
          <p:cNvPr id="9" name="Picture 8">
            <a:extLst>
              <a:ext uri="{FF2B5EF4-FFF2-40B4-BE49-F238E27FC236}">
                <a16:creationId xmlns:a16="http://schemas.microsoft.com/office/drawing/2014/main" id="{02BC7440-4D06-861C-BE1E-BAD9E1ABEB6D}"/>
              </a:ext>
            </a:extLst>
          </p:cNvPr>
          <p:cNvPicPr>
            <a:picLocks noChangeAspect="1"/>
          </p:cNvPicPr>
          <p:nvPr/>
        </p:nvPicPr>
        <p:blipFill>
          <a:blip r:embed="rId3"/>
          <a:stretch>
            <a:fillRect/>
          </a:stretch>
        </p:blipFill>
        <p:spPr>
          <a:xfrm>
            <a:off x="178521" y="2065304"/>
            <a:ext cx="5912154" cy="292115"/>
          </a:xfrm>
          <a:prstGeom prst="rect">
            <a:avLst/>
          </a:prstGeom>
        </p:spPr>
      </p:pic>
      <p:pic>
        <p:nvPicPr>
          <p:cNvPr id="11" name="Picture 10">
            <a:extLst>
              <a:ext uri="{FF2B5EF4-FFF2-40B4-BE49-F238E27FC236}">
                <a16:creationId xmlns:a16="http://schemas.microsoft.com/office/drawing/2014/main" id="{2B72623C-D779-D34D-95F1-8D63B91FE32C}"/>
              </a:ext>
            </a:extLst>
          </p:cNvPr>
          <p:cNvPicPr>
            <a:picLocks noChangeAspect="1"/>
          </p:cNvPicPr>
          <p:nvPr/>
        </p:nvPicPr>
        <p:blipFill>
          <a:blip r:embed="rId4"/>
          <a:stretch>
            <a:fillRect/>
          </a:stretch>
        </p:blipFill>
        <p:spPr>
          <a:xfrm>
            <a:off x="197981" y="2521388"/>
            <a:ext cx="5581937" cy="285765"/>
          </a:xfrm>
          <a:prstGeom prst="rect">
            <a:avLst/>
          </a:prstGeom>
        </p:spPr>
      </p:pic>
      <p:pic>
        <p:nvPicPr>
          <p:cNvPr id="13" name="Picture 12">
            <a:extLst>
              <a:ext uri="{FF2B5EF4-FFF2-40B4-BE49-F238E27FC236}">
                <a16:creationId xmlns:a16="http://schemas.microsoft.com/office/drawing/2014/main" id="{F97EB992-9A5C-68F6-A375-700B3A8AFAB7}"/>
              </a:ext>
            </a:extLst>
          </p:cNvPr>
          <p:cNvPicPr>
            <a:picLocks noChangeAspect="1"/>
          </p:cNvPicPr>
          <p:nvPr/>
        </p:nvPicPr>
        <p:blipFill>
          <a:blip r:embed="rId5"/>
          <a:stretch>
            <a:fillRect/>
          </a:stretch>
        </p:blipFill>
        <p:spPr>
          <a:xfrm>
            <a:off x="197981" y="3004862"/>
            <a:ext cx="5245370" cy="2654436"/>
          </a:xfrm>
          <a:prstGeom prst="rect">
            <a:avLst/>
          </a:prstGeom>
        </p:spPr>
      </p:pic>
      <p:pic>
        <p:nvPicPr>
          <p:cNvPr id="15" name="Picture 14">
            <a:extLst>
              <a:ext uri="{FF2B5EF4-FFF2-40B4-BE49-F238E27FC236}">
                <a16:creationId xmlns:a16="http://schemas.microsoft.com/office/drawing/2014/main" id="{B2ADB958-A1A6-3144-F428-C7722A3E6EE9}"/>
              </a:ext>
            </a:extLst>
          </p:cNvPr>
          <p:cNvPicPr>
            <a:picLocks noChangeAspect="1"/>
          </p:cNvPicPr>
          <p:nvPr/>
        </p:nvPicPr>
        <p:blipFill>
          <a:blip r:embed="rId6"/>
          <a:stretch>
            <a:fillRect/>
          </a:stretch>
        </p:blipFill>
        <p:spPr>
          <a:xfrm>
            <a:off x="127717" y="5929304"/>
            <a:ext cx="5684344" cy="319095"/>
          </a:xfrm>
          <a:prstGeom prst="rect">
            <a:avLst/>
          </a:prstGeom>
        </p:spPr>
      </p:pic>
      <p:sp>
        <p:nvSpPr>
          <p:cNvPr id="16" name="TextBox 15">
            <a:extLst>
              <a:ext uri="{FF2B5EF4-FFF2-40B4-BE49-F238E27FC236}">
                <a16:creationId xmlns:a16="http://schemas.microsoft.com/office/drawing/2014/main" id="{AAF821F4-39C0-A7B8-3643-988BA17A204B}"/>
              </a:ext>
            </a:extLst>
          </p:cNvPr>
          <p:cNvSpPr txBox="1"/>
          <p:nvPr/>
        </p:nvSpPr>
        <p:spPr>
          <a:xfrm>
            <a:off x="6969446" y="1199342"/>
            <a:ext cx="4196196" cy="4801314"/>
          </a:xfrm>
          <a:prstGeom prst="rect">
            <a:avLst/>
          </a:prstGeom>
          <a:noFill/>
        </p:spPr>
        <p:txBody>
          <a:bodyPr wrap="square" rtlCol="0">
            <a:spAutoFit/>
          </a:bodyPr>
          <a:lstStyle/>
          <a:p>
            <a:pPr marL="285750" indent="-285750">
              <a:buFont typeface="Arial" panose="020B0604020202020204" pitchFamily="34" charset="0"/>
              <a:buChar char="•"/>
            </a:pPr>
            <a:r>
              <a:rPr lang="en-IN" dirty="0"/>
              <a:t>The data or the tweet is in basic human language and consists of emojis, punctuation marks, hashtags etc. which needs to be taken care of before we can extract features/Keywords from them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have used Neat text library to clean the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a:t>
            </a:r>
            <a:r>
              <a:rPr lang="en-US" dirty="0"/>
              <a:t>Neat Text is a simple Natural Language Processing package for cleaning text data and pre-processing text data. It can be used to clean sentences, extract emails, phone numbers, weblinks, and emojis from sentences</a:t>
            </a:r>
            <a:endParaRPr lang="en-IN" dirty="0"/>
          </a:p>
        </p:txBody>
      </p:sp>
    </p:spTree>
    <p:extLst>
      <p:ext uri="{BB962C8B-B14F-4D97-AF65-F5344CB8AC3E}">
        <p14:creationId xmlns:p14="http://schemas.microsoft.com/office/powerpoint/2010/main" val="314469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A348E3-5A30-88EB-340E-02CACCDFC002}"/>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4B9246EC-E76B-6ABF-7817-70ACF1949858}"/>
              </a:ext>
            </a:extLst>
          </p:cNvPr>
          <p:cNvSpPr>
            <a:spLocks noGrp="1"/>
          </p:cNvSpPr>
          <p:nvPr>
            <p:ph type="sldNum" sz="quarter" idx="12"/>
          </p:nvPr>
        </p:nvSpPr>
        <p:spPr/>
        <p:txBody>
          <a:bodyPr/>
          <a:lstStyle/>
          <a:p>
            <a:fld id="{24EBFA92-A573-43F0-9EEC-5ECDB177D781}" type="slidenum">
              <a:rPr lang="en-IN" smtClean="0"/>
              <a:t>8</a:t>
            </a:fld>
            <a:endParaRPr lang="en-IN"/>
          </a:p>
        </p:txBody>
      </p:sp>
      <p:pic>
        <p:nvPicPr>
          <p:cNvPr id="15" name="Content Placeholder 14">
            <a:extLst>
              <a:ext uri="{FF2B5EF4-FFF2-40B4-BE49-F238E27FC236}">
                <a16:creationId xmlns:a16="http://schemas.microsoft.com/office/drawing/2014/main" id="{A100EB50-46E7-1B84-ACAB-665280B1BCAF}"/>
              </a:ext>
            </a:extLst>
          </p:cNvPr>
          <p:cNvPicPr>
            <a:picLocks noGrp="1" noChangeAspect="1"/>
          </p:cNvPicPr>
          <p:nvPr>
            <p:ph idx="1"/>
          </p:nvPr>
        </p:nvPicPr>
        <p:blipFill>
          <a:blip r:embed="rId2"/>
          <a:stretch>
            <a:fillRect/>
          </a:stretch>
        </p:blipFill>
        <p:spPr>
          <a:xfrm>
            <a:off x="1145820" y="338906"/>
            <a:ext cx="9744963" cy="4920345"/>
          </a:xfrm>
        </p:spPr>
      </p:pic>
      <p:sp>
        <p:nvSpPr>
          <p:cNvPr id="16" name="Rectangle 15">
            <a:extLst>
              <a:ext uri="{FF2B5EF4-FFF2-40B4-BE49-F238E27FC236}">
                <a16:creationId xmlns:a16="http://schemas.microsoft.com/office/drawing/2014/main" id="{E9CB39B3-638D-D556-AFEC-4850CFC55B95}"/>
              </a:ext>
            </a:extLst>
          </p:cNvPr>
          <p:cNvSpPr/>
          <p:nvPr/>
        </p:nvSpPr>
        <p:spPr>
          <a:xfrm>
            <a:off x="1470956" y="5385297"/>
            <a:ext cx="8640507"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Tweets before cleaning and after cleaning</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5038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4D122B-1D36-DF72-5E31-BB59B0F995F6}"/>
              </a:ext>
            </a:extLst>
          </p:cNvPr>
          <p:cNvSpPr>
            <a:spLocks noGrp="1"/>
          </p:cNvSpPr>
          <p:nvPr>
            <p:ph type="dt" sz="half" idx="10"/>
          </p:nvPr>
        </p:nvSpPr>
        <p:spPr/>
        <p:txBody>
          <a:bodyPr/>
          <a:lstStyle/>
          <a:p>
            <a:fld id="{FB8E5111-853E-42DC-9A16-5AEAB1C23AD2}" type="datetime1">
              <a:rPr lang="en-US" smtClean="0"/>
              <a:t>4/25/2023</a:t>
            </a:fld>
            <a:endParaRPr lang="en-IN"/>
          </a:p>
        </p:txBody>
      </p:sp>
      <p:sp>
        <p:nvSpPr>
          <p:cNvPr id="5" name="Slide Number Placeholder 4">
            <a:extLst>
              <a:ext uri="{FF2B5EF4-FFF2-40B4-BE49-F238E27FC236}">
                <a16:creationId xmlns:a16="http://schemas.microsoft.com/office/drawing/2014/main" id="{A913E860-58BD-5880-06F4-1775148BF5D7}"/>
              </a:ext>
            </a:extLst>
          </p:cNvPr>
          <p:cNvSpPr>
            <a:spLocks noGrp="1"/>
          </p:cNvSpPr>
          <p:nvPr>
            <p:ph type="sldNum" sz="quarter" idx="12"/>
          </p:nvPr>
        </p:nvSpPr>
        <p:spPr/>
        <p:txBody>
          <a:bodyPr/>
          <a:lstStyle/>
          <a:p>
            <a:fld id="{24EBFA92-A573-43F0-9EEC-5ECDB177D781}" type="slidenum">
              <a:rPr lang="en-IN" smtClean="0"/>
              <a:t>9</a:t>
            </a:fld>
            <a:endParaRPr lang="en-IN"/>
          </a:p>
        </p:txBody>
      </p:sp>
      <p:pic>
        <p:nvPicPr>
          <p:cNvPr id="10" name="Picture 9">
            <a:extLst>
              <a:ext uri="{FF2B5EF4-FFF2-40B4-BE49-F238E27FC236}">
                <a16:creationId xmlns:a16="http://schemas.microsoft.com/office/drawing/2014/main" id="{18A93250-527F-B19B-9CB7-17890DCB4299}"/>
              </a:ext>
            </a:extLst>
          </p:cNvPr>
          <p:cNvPicPr>
            <a:picLocks noChangeAspect="1"/>
          </p:cNvPicPr>
          <p:nvPr/>
        </p:nvPicPr>
        <p:blipFill>
          <a:blip r:embed="rId2"/>
          <a:stretch>
            <a:fillRect/>
          </a:stretch>
        </p:blipFill>
        <p:spPr>
          <a:xfrm>
            <a:off x="1066801" y="279238"/>
            <a:ext cx="4585723" cy="2466271"/>
          </a:xfrm>
          <a:prstGeom prst="rect">
            <a:avLst/>
          </a:prstGeom>
        </p:spPr>
      </p:pic>
      <p:pic>
        <p:nvPicPr>
          <p:cNvPr id="13" name="Picture 12">
            <a:extLst>
              <a:ext uri="{FF2B5EF4-FFF2-40B4-BE49-F238E27FC236}">
                <a16:creationId xmlns:a16="http://schemas.microsoft.com/office/drawing/2014/main" id="{AC5F159A-F376-7780-800A-35FB39B83D86}"/>
              </a:ext>
            </a:extLst>
          </p:cNvPr>
          <p:cNvPicPr>
            <a:picLocks noChangeAspect="1"/>
          </p:cNvPicPr>
          <p:nvPr/>
        </p:nvPicPr>
        <p:blipFill>
          <a:blip r:embed="rId3"/>
          <a:stretch>
            <a:fillRect/>
          </a:stretch>
        </p:blipFill>
        <p:spPr>
          <a:xfrm>
            <a:off x="212281" y="3266913"/>
            <a:ext cx="6269800" cy="2224467"/>
          </a:xfrm>
          <a:prstGeom prst="rect">
            <a:avLst/>
          </a:prstGeom>
        </p:spPr>
      </p:pic>
      <p:sp>
        <p:nvSpPr>
          <p:cNvPr id="14" name="TextBox 13">
            <a:extLst>
              <a:ext uri="{FF2B5EF4-FFF2-40B4-BE49-F238E27FC236}">
                <a16:creationId xmlns:a16="http://schemas.microsoft.com/office/drawing/2014/main" id="{440CEE8B-9AB7-9695-24E8-764A34604FB7}"/>
              </a:ext>
            </a:extLst>
          </p:cNvPr>
          <p:cNvSpPr txBox="1"/>
          <p:nvPr/>
        </p:nvSpPr>
        <p:spPr>
          <a:xfrm>
            <a:off x="6929120" y="568960"/>
            <a:ext cx="4460240" cy="5078313"/>
          </a:xfrm>
          <a:prstGeom prst="rect">
            <a:avLst/>
          </a:prstGeom>
          <a:noFill/>
        </p:spPr>
        <p:txBody>
          <a:bodyPr wrap="square" rtlCol="0">
            <a:spAutoFit/>
          </a:bodyPr>
          <a:lstStyle/>
          <a:p>
            <a:pPr marL="285750" indent="-285750">
              <a:buFont typeface="Arial" panose="020B0604020202020204" pitchFamily="34" charset="0"/>
              <a:buChar char="•"/>
            </a:pPr>
            <a:r>
              <a:rPr lang="en-IN" dirty="0"/>
              <a:t>We have text </a:t>
            </a:r>
            <a:r>
              <a:rPr lang="en-IN" dirty="0" err="1"/>
              <a:t>bolb</a:t>
            </a:r>
            <a:r>
              <a:rPr lang="en-IN" dirty="0"/>
              <a:t> library for processing the tweets and get the sentiment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err="1"/>
              <a:t>TextBlob</a:t>
            </a:r>
            <a:r>
              <a:rPr lang="en-US" dirty="0"/>
              <a:t> is a Python (2 and 3) library for processing textual data. It provides a simple API for diving into common natural language processing (NLP) tasks such as part-of-speech tagging, noun phrase extraction, sentiment analysis, classification, translation, and more.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polarity is greater than 0 then it is termed as positive tweet, if it is less than 0 then its is a negative tweet and if it is equal to zero than it is neutral tweet</a:t>
            </a:r>
            <a:endParaRPr lang="en-IN" dirty="0"/>
          </a:p>
        </p:txBody>
      </p:sp>
    </p:spTree>
    <p:extLst>
      <p:ext uri="{BB962C8B-B14F-4D97-AF65-F5344CB8AC3E}">
        <p14:creationId xmlns:p14="http://schemas.microsoft.com/office/powerpoint/2010/main" val="1355218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2464</TotalTime>
  <Words>912</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Rockwell</vt:lpstr>
      <vt:lpstr>Söhne</vt:lpstr>
      <vt:lpstr>Times New Roman</vt:lpstr>
      <vt:lpstr>Damask</vt:lpstr>
      <vt:lpstr>Adani-Hindenburg Row-Twitter Sentiment Analysis</vt:lpstr>
      <vt:lpstr>Problem statement</vt:lpstr>
      <vt:lpstr>Objective </vt:lpstr>
      <vt:lpstr>Methodology</vt:lpstr>
      <vt:lpstr>About the dataset</vt:lpstr>
      <vt:lpstr>PowerPoint Presentation</vt:lpstr>
      <vt:lpstr>Data Pre-processing/Text Cleaning</vt:lpstr>
      <vt:lpstr>PowerPoint Presentation</vt:lpstr>
      <vt:lpstr>PowerPoint Presentation</vt:lpstr>
      <vt:lpstr>PowerPoint Presentation</vt:lpstr>
      <vt:lpstr>Keyword Extraction</vt:lpstr>
      <vt:lpstr>PowerPoint Presentation</vt:lpstr>
      <vt:lpstr>PowerPoint Presentation</vt:lpstr>
      <vt:lpstr>Data modeling</vt:lpstr>
      <vt:lpstr>PowerPoint Presentation</vt:lpstr>
      <vt:lpstr>How Useful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telugu bharadwaj</cp:lastModifiedBy>
  <cp:revision>11</cp:revision>
  <dcterms:created xsi:type="dcterms:W3CDTF">2021-07-23T10:29:09Z</dcterms:created>
  <dcterms:modified xsi:type="dcterms:W3CDTF">2023-04-25T18:07:59Z</dcterms:modified>
</cp:coreProperties>
</file>