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7"/>
  </p:notesMasterIdLst>
  <p:handoutMasterIdLst>
    <p:handoutMasterId r:id="rId18"/>
  </p:handoutMasterIdLst>
  <p:sldIdLst>
    <p:sldId id="264" r:id="rId2"/>
    <p:sldId id="294" r:id="rId3"/>
    <p:sldId id="296" r:id="rId4"/>
    <p:sldId id="317" r:id="rId5"/>
    <p:sldId id="297" r:id="rId6"/>
    <p:sldId id="302" r:id="rId7"/>
    <p:sldId id="303" r:id="rId8"/>
    <p:sldId id="304" r:id="rId9"/>
    <p:sldId id="305" r:id="rId10"/>
    <p:sldId id="310" r:id="rId11"/>
    <p:sldId id="311" r:id="rId12"/>
    <p:sldId id="312" r:id="rId13"/>
    <p:sldId id="313" r:id="rId14"/>
    <p:sldId id="315" r:id="rId15"/>
    <p:sldId id="31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8A9743-E31B-4E6D-89A1-411BD593D4DD}" v="32" dt="2023-04-11T19:04:40.0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lugu bharadwaj" userId="1339721a2fd9a07e" providerId="LiveId" clId="{7E40B3CD-9715-4C45-B35D-453A155E125D}"/>
    <pc:docChg chg="undo custSel addSld delSld modSld">
      <pc:chgData name="telugu bharadwaj" userId="1339721a2fd9a07e" providerId="LiveId" clId="{7E40B3CD-9715-4C45-B35D-453A155E125D}" dt="2023-04-03T15:31:45.793" v="208" actId="14100"/>
      <pc:docMkLst>
        <pc:docMk/>
      </pc:docMkLst>
      <pc:sldChg chg="addSp delSp modSp mod">
        <pc:chgData name="telugu bharadwaj" userId="1339721a2fd9a07e" providerId="LiveId" clId="{7E40B3CD-9715-4C45-B35D-453A155E125D}" dt="2023-04-03T15:29:31.202" v="156" actId="339"/>
        <pc:sldMkLst>
          <pc:docMk/>
          <pc:sldMk cId="511039790" sldId="264"/>
        </pc:sldMkLst>
        <pc:spChg chg="add del mod">
          <ac:chgData name="telugu bharadwaj" userId="1339721a2fd9a07e" providerId="LiveId" clId="{7E40B3CD-9715-4C45-B35D-453A155E125D}" dt="2023-04-03T15:28:01.987" v="154" actId="931"/>
          <ac:spMkLst>
            <pc:docMk/>
            <pc:sldMk cId="511039790" sldId="264"/>
            <ac:spMk id="4" creationId="{380CBEA2-B05D-765F-A9AC-4827E3CD42BF}"/>
          </ac:spMkLst>
        </pc:spChg>
        <pc:spChg chg="mod">
          <ac:chgData name="telugu bharadwaj" userId="1339721a2fd9a07e" providerId="LiveId" clId="{7E40B3CD-9715-4C45-B35D-453A155E125D}" dt="2023-04-03T15:29:31.202" v="156" actId="339"/>
          <ac:spMkLst>
            <pc:docMk/>
            <pc:sldMk cId="511039790" sldId="264"/>
            <ac:spMk id="11" creationId="{F14C8385-D065-6E79-E90D-0AAAFF6694D1}"/>
          </ac:spMkLst>
        </pc:spChg>
        <pc:picChg chg="add mod">
          <ac:chgData name="telugu bharadwaj" userId="1339721a2fd9a07e" providerId="LiveId" clId="{7E40B3CD-9715-4C45-B35D-453A155E125D}" dt="2023-04-03T15:28:01.987" v="154" actId="931"/>
          <ac:picMkLst>
            <pc:docMk/>
            <pc:sldMk cId="511039790" sldId="264"/>
            <ac:picMk id="6" creationId="{0724EBA5-6D11-E589-3D3A-494E5448780C}"/>
          </ac:picMkLst>
        </pc:picChg>
        <pc:picChg chg="del">
          <ac:chgData name="telugu bharadwaj" userId="1339721a2fd9a07e" providerId="LiveId" clId="{7E40B3CD-9715-4C45-B35D-453A155E125D}" dt="2023-04-03T15:27:56.802" v="153" actId="478"/>
          <ac:picMkLst>
            <pc:docMk/>
            <pc:sldMk cId="511039790" sldId="264"/>
            <ac:picMk id="15" creationId="{1B5B3544-B9A9-E7C1-BA7A-F6190088A2DC}"/>
          </ac:picMkLst>
        </pc:picChg>
      </pc:sldChg>
      <pc:sldChg chg="del">
        <pc:chgData name="telugu bharadwaj" userId="1339721a2fd9a07e" providerId="LiveId" clId="{7E40B3CD-9715-4C45-B35D-453A155E125D}" dt="2023-04-03T15:22:18.690" v="50" actId="47"/>
        <pc:sldMkLst>
          <pc:docMk/>
          <pc:sldMk cId="1967848454" sldId="289"/>
        </pc:sldMkLst>
      </pc:sldChg>
      <pc:sldChg chg="modSp mod">
        <pc:chgData name="telugu bharadwaj" userId="1339721a2fd9a07e" providerId="LiveId" clId="{7E40B3CD-9715-4C45-B35D-453A155E125D}" dt="2023-04-03T14:36:14.421" v="10" actId="403"/>
        <pc:sldMkLst>
          <pc:docMk/>
          <pc:sldMk cId="2533886310" sldId="294"/>
        </pc:sldMkLst>
        <pc:spChg chg="mod">
          <ac:chgData name="telugu bharadwaj" userId="1339721a2fd9a07e" providerId="LiveId" clId="{7E40B3CD-9715-4C45-B35D-453A155E125D}" dt="2023-04-03T14:36:14.421" v="10" actId="403"/>
          <ac:spMkLst>
            <pc:docMk/>
            <pc:sldMk cId="2533886310" sldId="294"/>
            <ac:spMk id="2" creationId="{DE470E5B-08B3-EE1D-024E-7120F3483AA9}"/>
          </ac:spMkLst>
        </pc:spChg>
        <pc:spChg chg="mod">
          <ac:chgData name="telugu bharadwaj" userId="1339721a2fd9a07e" providerId="LiveId" clId="{7E40B3CD-9715-4C45-B35D-453A155E125D}" dt="2023-04-03T10:54:26.435" v="7" actId="20577"/>
          <ac:spMkLst>
            <pc:docMk/>
            <pc:sldMk cId="2533886310" sldId="294"/>
            <ac:spMk id="3" creationId="{BE305076-2060-736E-C57F-5DEF938E1DE2}"/>
          </ac:spMkLst>
        </pc:spChg>
      </pc:sldChg>
      <pc:sldChg chg="modSp mod">
        <pc:chgData name="telugu bharadwaj" userId="1339721a2fd9a07e" providerId="LiveId" clId="{7E40B3CD-9715-4C45-B35D-453A155E125D}" dt="2023-04-03T14:36:27.643" v="11" actId="108"/>
        <pc:sldMkLst>
          <pc:docMk/>
          <pc:sldMk cId="905188705" sldId="296"/>
        </pc:sldMkLst>
        <pc:spChg chg="mod">
          <ac:chgData name="telugu bharadwaj" userId="1339721a2fd9a07e" providerId="LiveId" clId="{7E40B3CD-9715-4C45-B35D-453A155E125D}" dt="2023-04-03T14:36:27.643" v="11" actId="108"/>
          <ac:spMkLst>
            <pc:docMk/>
            <pc:sldMk cId="905188705" sldId="296"/>
            <ac:spMk id="2" creationId="{2F93F3A8-DF81-F1F8-ED79-1A049CEF257A}"/>
          </ac:spMkLst>
        </pc:spChg>
      </pc:sldChg>
      <pc:sldChg chg="modSp mod">
        <pc:chgData name="telugu bharadwaj" userId="1339721a2fd9a07e" providerId="LiveId" clId="{7E40B3CD-9715-4C45-B35D-453A155E125D}" dt="2023-04-03T14:37:12.542" v="16" actId="108"/>
        <pc:sldMkLst>
          <pc:docMk/>
          <pc:sldMk cId="3153328426" sldId="297"/>
        </pc:sldMkLst>
        <pc:spChg chg="mod">
          <ac:chgData name="telugu bharadwaj" userId="1339721a2fd9a07e" providerId="LiveId" clId="{7E40B3CD-9715-4C45-B35D-453A155E125D}" dt="2023-04-03T14:36:33.284" v="12" actId="108"/>
          <ac:spMkLst>
            <pc:docMk/>
            <pc:sldMk cId="3153328426" sldId="297"/>
            <ac:spMk id="2" creationId="{6A113FF9-D6A5-7361-A2EC-ECACDF76E7C7}"/>
          </ac:spMkLst>
        </pc:spChg>
        <pc:spChg chg="mod">
          <ac:chgData name="telugu bharadwaj" userId="1339721a2fd9a07e" providerId="LiveId" clId="{7E40B3CD-9715-4C45-B35D-453A155E125D}" dt="2023-04-03T14:37:12.542" v="16" actId="108"/>
          <ac:spMkLst>
            <pc:docMk/>
            <pc:sldMk cId="3153328426" sldId="297"/>
            <ac:spMk id="3" creationId="{18F6075A-9BBD-4479-CAB2-7A0B7BFAB2AE}"/>
          </ac:spMkLst>
        </pc:spChg>
      </pc:sldChg>
      <pc:sldChg chg="modSp mod">
        <pc:chgData name="telugu bharadwaj" userId="1339721a2fd9a07e" providerId="LiveId" clId="{7E40B3CD-9715-4C45-B35D-453A155E125D}" dt="2023-04-03T14:36:45.914" v="13" actId="108"/>
        <pc:sldMkLst>
          <pc:docMk/>
          <pc:sldMk cId="63995675" sldId="298"/>
        </pc:sldMkLst>
        <pc:spChg chg="mod">
          <ac:chgData name="telugu bharadwaj" userId="1339721a2fd9a07e" providerId="LiveId" clId="{7E40B3CD-9715-4C45-B35D-453A155E125D}" dt="2023-04-03T14:36:45.914" v="13" actId="108"/>
          <ac:spMkLst>
            <pc:docMk/>
            <pc:sldMk cId="63995675" sldId="298"/>
            <ac:spMk id="2" creationId="{F755EA0E-BF9A-1D72-8136-33456CE5A20D}"/>
          </ac:spMkLst>
        </pc:spChg>
      </pc:sldChg>
      <pc:sldChg chg="modSp mod">
        <pc:chgData name="telugu bharadwaj" userId="1339721a2fd9a07e" providerId="LiveId" clId="{7E40B3CD-9715-4C45-B35D-453A155E125D}" dt="2023-04-03T14:37:21.997" v="17" actId="108"/>
        <pc:sldMkLst>
          <pc:docMk/>
          <pc:sldMk cId="300366396" sldId="302"/>
        </pc:sldMkLst>
        <pc:spChg chg="mod">
          <ac:chgData name="telugu bharadwaj" userId="1339721a2fd9a07e" providerId="LiveId" clId="{7E40B3CD-9715-4C45-B35D-453A155E125D}" dt="2023-04-03T14:37:21.997" v="17" actId="108"/>
          <ac:spMkLst>
            <pc:docMk/>
            <pc:sldMk cId="300366396" sldId="302"/>
            <ac:spMk id="2" creationId="{103D18FC-8B7F-A628-FF23-A2E76E7EA3CB}"/>
          </ac:spMkLst>
        </pc:spChg>
      </pc:sldChg>
      <pc:sldChg chg="modSp mod">
        <pc:chgData name="telugu bharadwaj" userId="1339721a2fd9a07e" providerId="LiveId" clId="{7E40B3CD-9715-4C45-B35D-453A155E125D}" dt="2023-04-03T14:37:27.953" v="18" actId="108"/>
        <pc:sldMkLst>
          <pc:docMk/>
          <pc:sldMk cId="650388062" sldId="303"/>
        </pc:sldMkLst>
        <pc:spChg chg="mod">
          <ac:chgData name="telugu bharadwaj" userId="1339721a2fd9a07e" providerId="LiveId" clId="{7E40B3CD-9715-4C45-B35D-453A155E125D}" dt="2023-04-03T14:37:27.953" v="18" actId="108"/>
          <ac:spMkLst>
            <pc:docMk/>
            <pc:sldMk cId="650388062" sldId="303"/>
            <ac:spMk id="2" creationId="{B5F94B8A-6BCE-4AEF-FA43-44D8D063B808}"/>
          </ac:spMkLst>
        </pc:spChg>
      </pc:sldChg>
      <pc:sldChg chg="modSp mod">
        <pc:chgData name="telugu bharadwaj" userId="1339721a2fd9a07e" providerId="LiveId" clId="{7E40B3CD-9715-4C45-B35D-453A155E125D}" dt="2023-04-03T14:37:45.859" v="21" actId="108"/>
        <pc:sldMkLst>
          <pc:docMk/>
          <pc:sldMk cId="1355218457" sldId="304"/>
        </pc:sldMkLst>
        <pc:spChg chg="mod">
          <ac:chgData name="telugu bharadwaj" userId="1339721a2fd9a07e" providerId="LiveId" clId="{7E40B3CD-9715-4C45-B35D-453A155E125D}" dt="2023-04-03T14:37:45.859" v="21" actId="108"/>
          <ac:spMkLst>
            <pc:docMk/>
            <pc:sldMk cId="1355218457" sldId="304"/>
            <ac:spMk id="2" creationId="{BBD1754D-B8B3-0828-943F-0329B90EE669}"/>
          </ac:spMkLst>
        </pc:spChg>
      </pc:sldChg>
      <pc:sldChg chg="modSp mod">
        <pc:chgData name="telugu bharadwaj" userId="1339721a2fd9a07e" providerId="LiveId" clId="{7E40B3CD-9715-4C45-B35D-453A155E125D}" dt="2023-04-03T14:37:54.316" v="22" actId="108"/>
        <pc:sldMkLst>
          <pc:docMk/>
          <pc:sldMk cId="4056770710" sldId="310"/>
        </pc:sldMkLst>
        <pc:spChg chg="mod">
          <ac:chgData name="telugu bharadwaj" userId="1339721a2fd9a07e" providerId="LiveId" clId="{7E40B3CD-9715-4C45-B35D-453A155E125D}" dt="2023-04-03T14:37:54.316" v="22" actId="108"/>
          <ac:spMkLst>
            <pc:docMk/>
            <pc:sldMk cId="4056770710" sldId="310"/>
            <ac:spMk id="2" creationId="{45922651-9153-E6DB-14BB-46E7B52BB376}"/>
          </ac:spMkLst>
        </pc:spChg>
      </pc:sldChg>
      <pc:sldChg chg="modSp mod">
        <pc:chgData name="telugu bharadwaj" userId="1339721a2fd9a07e" providerId="LiveId" clId="{7E40B3CD-9715-4C45-B35D-453A155E125D}" dt="2023-04-03T15:22:09.715" v="49" actId="20577"/>
        <pc:sldMkLst>
          <pc:docMk/>
          <pc:sldMk cId="726637014" sldId="312"/>
        </pc:sldMkLst>
        <pc:spChg chg="mod">
          <ac:chgData name="telugu bharadwaj" userId="1339721a2fd9a07e" providerId="LiveId" clId="{7E40B3CD-9715-4C45-B35D-453A155E125D}" dt="2023-04-03T15:22:09.715" v="49" actId="20577"/>
          <ac:spMkLst>
            <pc:docMk/>
            <pc:sldMk cId="726637014" sldId="312"/>
            <ac:spMk id="6" creationId="{B44DD841-425A-D933-59F3-C73DA9D92EE7}"/>
          </ac:spMkLst>
        </pc:spChg>
      </pc:sldChg>
      <pc:sldChg chg="addSp delSp modSp new mod">
        <pc:chgData name="telugu bharadwaj" userId="1339721a2fd9a07e" providerId="LiveId" clId="{7E40B3CD-9715-4C45-B35D-453A155E125D}" dt="2023-04-03T15:25:30.674" v="152" actId="20577"/>
        <pc:sldMkLst>
          <pc:docMk/>
          <pc:sldMk cId="3208849589" sldId="313"/>
        </pc:sldMkLst>
        <pc:spChg chg="del">
          <ac:chgData name="telugu bharadwaj" userId="1339721a2fd9a07e" providerId="LiveId" clId="{7E40B3CD-9715-4C45-B35D-453A155E125D}" dt="2023-04-03T15:22:29.444" v="52" actId="478"/>
          <ac:spMkLst>
            <pc:docMk/>
            <pc:sldMk cId="3208849589" sldId="313"/>
            <ac:spMk id="2" creationId="{21E09654-DE98-41AA-7C3E-AE07C8E65413}"/>
          </ac:spMkLst>
        </pc:spChg>
        <pc:spChg chg="del">
          <ac:chgData name="telugu bharadwaj" userId="1339721a2fd9a07e" providerId="LiveId" clId="{7E40B3CD-9715-4C45-B35D-453A155E125D}" dt="2023-04-03T15:23:47.454" v="53" actId="22"/>
          <ac:spMkLst>
            <pc:docMk/>
            <pc:sldMk cId="3208849589" sldId="313"/>
            <ac:spMk id="3" creationId="{C2767B6A-F21F-DDC5-CE46-5CE13206B015}"/>
          </ac:spMkLst>
        </pc:spChg>
        <pc:spChg chg="add mod">
          <ac:chgData name="telugu bharadwaj" userId="1339721a2fd9a07e" providerId="LiveId" clId="{7E40B3CD-9715-4C45-B35D-453A155E125D}" dt="2023-04-03T15:24:36.546" v="65" actId="1076"/>
          <ac:spMkLst>
            <pc:docMk/>
            <pc:sldMk cId="3208849589" sldId="313"/>
            <ac:spMk id="8" creationId="{4F36CE0F-443B-2644-23AF-5BE963F86F2A}"/>
          </ac:spMkLst>
        </pc:spChg>
        <pc:spChg chg="add mod">
          <ac:chgData name="telugu bharadwaj" userId="1339721a2fd9a07e" providerId="LiveId" clId="{7E40B3CD-9715-4C45-B35D-453A155E125D}" dt="2023-04-03T15:25:30.674" v="152" actId="20577"/>
          <ac:spMkLst>
            <pc:docMk/>
            <pc:sldMk cId="3208849589" sldId="313"/>
            <ac:spMk id="9" creationId="{D4CB15FD-85F0-9FC9-54FB-9BA3F57F6382}"/>
          </ac:spMkLst>
        </pc:spChg>
        <pc:picChg chg="add mod ord">
          <ac:chgData name="telugu bharadwaj" userId="1339721a2fd9a07e" providerId="LiveId" clId="{7E40B3CD-9715-4C45-B35D-453A155E125D}" dt="2023-04-03T15:24:32.096" v="64" actId="14100"/>
          <ac:picMkLst>
            <pc:docMk/>
            <pc:sldMk cId="3208849589" sldId="313"/>
            <ac:picMk id="7" creationId="{52AF65F1-1D3F-F6D3-9F97-5F1D1FDEF318}"/>
          </ac:picMkLst>
        </pc:picChg>
      </pc:sldChg>
      <pc:sldChg chg="addSp delSp modSp new mod">
        <pc:chgData name="telugu bharadwaj" userId="1339721a2fd9a07e" providerId="LiveId" clId="{7E40B3CD-9715-4C45-B35D-453A155E125D}" dt="2023-04-03T15:31:45.793" v="208" actId="14100"/>
        <pc:sldMkLst>
          <pc:docMk/>
          <pc:sldMk cId="3251829589" sldId="314"/>
        </pc:sldMkLst>
        <pc:spChg chg="del">
          <ac:chgData name="telugu bharadwaj" userId="1339721a2fd9a07e" providerId="LiveId" clId="{7E40B3CD-9715-4C45-B35D-453A155E125D}" dt="2023-04-03T15:30:40.604" v="158" actId="478"/>
          <ac:spMkLst>
            <pc:docMk/>
            <pc:sldMk cId="3251829589" sldId="314"/>
            <ac:spMk id="2" creationId="{EF799640-B476-A771-765A-4305F9992672}"/>
          </ac:spMkLst>
        </pc:spChg>
        <pc:spChg chg="del">
          <ac:chgData name="telugu bharadwaj" userId="1339721a2fd9a07e" providerId="LiveId" clId="{7E40B3CD-9715-4C45-B35D-453A155E125D}" dt="2023-04-03T15:30:52.361" v="159" actId="931"/>
          <ac:spMkLst>
            <pc:docMk/>
            <pc:sldMk cId="3251829589" sldId="314"/>
            <ac:spMk id="3" creationId="{4FDAA292-9CAC-A02D-C2B9-6593E2003874}"/>
          </ac:spMkLst>
        </pc:spChg>
        <pc:picChg chg="add mod">
          <ac:chgData name="telugu bharadwaj" userId="1339721a2fd9a07e" providerId="LiveId" clId="{7E40B3CD-9715-4C45-B35D-453A155E125D}" dt="2023-04-03T15:31:45.793" v="208" actId="14100"/>
          <ac:picMkLst>
            <pc:docMk/>
            <pc:sldMk cId="3251829589" sldId="314"/>
            <ac:picMk id="7" creationId="{BA0572E0-A528-0BBB-750B-14BF08FE4B78}"/>
          </ac:picMkLst>
        </pc:picChg>
      </pc:sldChg>
    </pc:docChg>
  </pc:docChgLst>
  <pc:docChgLst>
    <pc:chgData name="telugu bharadwaj" userId="1339721a2fd9a07e" providerId="LiveId" clId="{4F8DC994-8284-42F1-9B69-DC666BAA6D01}"/>
    <pc:docChg chg="undo custSel addSld delSld modSld">
      <pc:chgData name="telugu bharadwaj" userId="1339721a2fd9a07e" providerId="LiveId" clId="{4F8DC994-8284-42F1-9B69-DC666BAA6D01}" dt="2023-02-19T22:39:31.504" v="2437" actId="20577"/>
      <pc:docMkLst>
        <pc:docMk/>
      </pc:docMkLst>
      <pc:sldChg chg="modSp mod">
        <pc:chgData name="telugu bharadwaj" userId="1339721a2fd9a07e" providerId="LiveId" clId="{4F8DC994-8284-42F1-9B69-DC666BAA6D01}" dt="2023-02-19T21:28:12.326" v="1190" actId="20577"/>
        <pc:sldMkLst>
          <pc:docMk/>
          <pc:sldMk cId="905188705" sldId="296"/>
        </pc:sldMkLst>
        <pc:spChg chg="mod">
          <ac:chgData name="telugu bharadwaj" userId="1339721a2fd9a07e" providerId="LiveId" clId="{4F8DC994-8284-42F1-9B69-DC666BAA6D01}" dt="2023-02-19T21:28:12.326" v="1190" actId="20577"/>
          <ac:spMkLst>
            <pc:docMk/>
            <pc:sldMk cId="905188705" sldId="296"/>
            <ac:spMk id="3" creationId="{33A51A61-44EC-3994-2DF4-5F8A6BE7A2BA}"/>
          </ac:spMkLst>
        </pc:spChg>
      </pc:sldChg>
      <pc:sldChg chg="modSp mod">
        <pc:chgData name="telugu bharadwaj" userId="1339721a2fd9a07e" providerId="LiveId" clId="{4F8DC994-8284-42F1-9B69-DC666BAA6D01}" dt="2023-02-19T21:29:33.287" v="1191" actId="313"/>
        <pc:sldMkLst>
          <pc:docMk/>
          <pc:sldMk cId="63995675" sldId="298"/>
        </pc:sldMkLst>
        <pc:spChg chg="mod">
          <ac:chgData name="telugu bharadwaj" userId="1339721a2fd9a07e" providerId="LiveId" clId="{4F8DC994-8284-42F1-9B69-DC666BAA6D01}" dt="2023-02-19T21:29:33.287" v="1191" actId="313"/>
          <ac:spMkLst>
            <pc:docMk/>
            <pc:sldMk cId="63995675" sldId="298"/>
            <ac:spMk id="2" creationId="{F755EA0E-BF9A-1D72-8136-33456CE5A20D}"/>
          </ac:spMkLst>
        </pc:spChg>
        <pc:spChg chg="mod">
          <ac:chgData name="telugu bharadwaj" userId="1339721a2fd9a07e" providerId="LiveId" clId="{4F8DC994-8284-42F1-9B69-DC666BAA6D01}" dt="2023-02-19T20:27:19.130" v="293" actId="20577"/>
          <ac:spMkLst>
            <pc:docMk/>
            <pc:sldMk cId="63995675" sldId="298"/>
            <ac:spMk id="3" creationId="{0DC7029A-CEFC-106C-6910-EEA217BFB518}"/>
          </ac:spMkLst>
        </pc:spChg>
        <pc:spChg chg="mod">
          <ac:chgData name="telugu bharadwaj" userId="1339721a2fd9a07e" providerId="LiveId" clId="{4F8DC994-8284-42F1-9B69-DC666BAA6D01}" dt="2023-02-19T20:06:46.318" v="30" actId="1076"/>
          <ac:spMkLst>
            <pc:docMk/>
            <pc:sldMk cId="63995675" sldId="298"/>
            <ac:spMk id="4" creationId="{0E0EA361-07F2-F372-7C12-DEE9C6F8DD54}"/>
          </ac:spMkLst>
        </pc:spChg>
        <pc:spChg chg="mod">
          <ac:chgData name="telugu bharadwaj" userId="1339721a2fd9a07e" providerId="LiveId" clId="{4F8DC994-8284-42F1-9B69-DC666BAA6D01}" dt="2023-02-19T20:06:28.779" v="19" actId="1076"/>
          <ac:spMkLst>
            <pc:docMk/>
            <pc:sldMk cId="63995675" sldId="298"/>
            <ac:spMk id="5" creationId="{86098AB3-D851-130D-B7C3-EDDF923E082E}"/>
          </ac:spMkLst>
        </pc:spChg>
      </pc:sldChg>
      <pc:sldChg chg="addSp delSp modSp new mod">
        <pc:chgData name="telugu bharadwaj" userId="1339721a2fd9a07e" providerId="LiveId" clId="{4F8DC994-8284-42F1-9B69-DC666BAA6D01}" dt="2023-02-19T20:27:32.022" v="299" actId="20577"/>
        <pc:sldMkLst>
          <pc:docMk/>
          <pc:sldMk cId="1965487675" sldId="299"/>
        </pc:sldMkLst>
        <pc:spChg chg="del">
          <ac:chgData name="telugu bharadwaj" userId="1339721a2fd9a07e" providerId="LiveId" clId="{4F8DC994-8284-42F1-9B69-DC666BAA6D01}" dt="2023-02-19T20:07:53.045" v="42" actId="478"/>
          <ac:spMkLst>
            <pc:docMk/>
            <pc:sldMk cId="1965487675" sldId="299"/>
            <ac:spMk id="2" creationId="{68EE08B4-6924-CA3D-6C72-75EBDCB468C0}"/>
          </ac:spMkLst>
        </pc:spChg>
        <pc:spChg chg="add del mod">
          <ac:chgData name="telugu bharadwaj" userId="1339721a2fd9a07e" providerId="LiveId" clId="{4F8DC994-8284-42F1-9B69-DC666BAA6D01}" dt="2023-02-19T20:27:32.022" v="299" actId="20577"/>
          <ac:spMkLst>
            <pc:docMk/>
            <pc:sldMk cId="1965487675" sldId="299"/>
            <ac:spMk id="3" creationId="{5160B672-EC15-0BE2-AEA6-14B58E6C7839}"/>
          </ac:spMkLst>
        </pc:spChg>
        <pc:spChg chg="mod">
          <ac:chgData name="telugu bharadwaj" userId="1339721a2fd9a07e" providerId="LiveId" clId="{4F8DC994-8284-42F1-9B69-DC666BAA6D01}" dt="2023-02-19T20:16:49.237" v="156" actId="1076"/>
          <ac:spMkLst>
            <pc:docMk/>
            <pc:sldMk cId="1965487675" sldId="299"/>
            <ac:spMk id="4" creationId="{33BDFE5E-CAC4-8B25-8433-806B4D6DB11A}"/>
          </ac:spMkLst>
        </pc:spChg>
        <pc:spChg chg="mod">
          <ac:chgData name="telugu bharadwaj" userId="1339721a2fd9a07e" providerId="LiveId" clId="{4F8DC994-8284-42F1-9B69-DC666BAA6D01}" dt="2023-02-19T20:16:56.838" v="157" actId="1076"/>
          <ac:spMkLst>
            <pc:docMk/>
            <pc:sldMk cId="1965487675" sldId="299"/>
            <ac:spMk id="5" creationId="{5F294FF7-702D-31EF-22CF-CB07DB65B47E}"/>
          </ac:spMkLst>
        </pc:spChg>
        <pc:spChg chg="add del mod">
          <ac:chgData name="telugu bharadwaj" userId="1339721a2fd9a07e" providerId="LiveId" clId="{4F8DC994-8284-42F1-9B69-DC666BAA6D01}" dt="2023-02-19T20:08:13.997" v="46"/>
          <ac:spMkLst>
            <pc:docMk/>
            <pc:sldMk cId="1965487675" sldId="299"/>
            <ac:spMk id="6" creationId="{9A52CA86-A59F-735B-0A52-2FECFEDFE49F}"/>
          </ac:spMkLst>
        </pc:spChg>
        <pc:spChg chg="add del mod">
          <ac:chgData name="telugu bharadwaj" userId="1339721a2fd9a07e" providerId="LiveId" clId="{4F8DC994-8284-42F1-9B69-DC666BAA6D01}" dt="2023-02-19T20:08:54.516" v="54" actId="478"/>
          <ac:spMkLst>
            <pc:docMk/>
            <pc:sldMk cId="1965487675" sldId="299"/>
            <ac:spMk id="7" creationId="{B665545C-3946-94B9-1C78-270FE215E5F9}"/>
          </ac:spMkLst>
        </pc:spChg>
        <pc:spChg chg="add del mod">
          <ac:chgData name="telugu bharadwaj" userId="1339721a2fd9a07e" providerId="LiveId" clId="{4F8DC994-8284-42F1-9B69-DC666BAA6D01}" dt="2023-02-19T20:09:46.270" v="70" actId="478"/>
          <ac:spMkLst>
            <pc:docMk/>
            <pc:sldMk cId="1965487675" sldId="299"/>
            <ac:spMk id="8" creationId="{887FF928-1597-8839-C2F3-B36E67E00EDE}"/>
          </ac:spMkLst>
        </pc:spChg>
        <pc:spChg chg="add del mod">
          <ac:chgData name="telugu bharadwaj" userId="1339721a2fd9a07e" providerId="LiveId" clId="{4F8DC994-8284-42F1-9B69-DC666BAA6D01}" dt="2023-02-19T20:09:41.175" v="68"/>
          <ac:spMkLst>
            <pc:docMk/>
            <pc:sldMk cId="1965487675" sldId="299"/>
            <ac:spMk id="9" creationId="{8204991B-2283-718E-C4B9-D5C7FA3B73C9}"/>
          </ac:spMkLst>
        </pc:spChg>
        <pc:spChg chg="add del mod">
          <ac:chgData name="telugu bharadwaj" userId="1339721a2fd9a07e" providerId="LiveId" clId="{4F8DC994-8284-42F1-9B69-DC666BAA6D01}" dt="2023-02-19T20:10:26.456" v="81" actId="478"/>
          <ac:spMkLst>
            <pc:docMk/>
            <pc:sldMk cId="1965487675" sldId="299"/>
            <ac:spMk id="10" creationId="{E30B87C8-87E8-70BE-BF8E-0C4FF4E901E2}"/>
          </ac:spMkLst>
        </pc:spChg>
        <pc:spChg chg="add del mod">
          <ac:chgData name="telugu bharadwaj" userId="1339721a2fd9a07e" providerId="LiveId" clId="{4F8DC994-8284-42F1-9B69-DC666BAA6D01}" dt="2023-02-19T20:11:14.003" v="90" actId="478"/>
          <ac:spMkLst>
            <pc:docMk/>
            <pc:sldMk cId="1965487675" sldId="299"/>
            <ac:spMk id="11" creationId="{1E01CDDA-E7C5-8302-78E1-00F9611D9028}"/>
          </ac:spMkLst>
        </pc:spChg>
        <pc:spChg chg="add del mod">
          <ac:chgData name="telugu bharadwaj" userId="1339721a2fd9a07e" providerId="LiveId" clId="{4F8DC994-8284-42F1-9B69-DC666BAA6D01}" dt="2023-02-19T20:11:49.861" v="100" actId="478"/>
          <ac:spMkLst>
            <pc:docMk/>
            <pc:sldMk cId="1965487675" sldId="299"/>
            <ac:spMk id="12" creationId="{7BBE103D-335E-A940-3E73-DBDB25DDA38F}"/>
          </ac:spMkLst>
        </pc:spChg>
        <pc:spChg chg="add del mod">
          <ac:chgData name="telugu bharadwaj" userId="1339721a2fd9a07e" providerId="LiveId" clId="{4F8DC994-8284-42F1-9B69-DC666BAA6D01}" dt="2023-02-19T20:12:41.170" v="110" actId="478"/>
          <ac:spMkLst>
            <pc:docMk/>
            <pc:sldMk cId="1965487675" sldId="299"/>
            <ac:spMk id="13" creationId="{2D7C7E39-5C96-1B9B-3FAF-0ED902700772}"/>
          </ac:spMkLst>
        </pc:spChg>
        <pc:spChg chg="add del">
          <ac:chgData name="telugu bharadwaj" userId="1339721a2fd9a07e" providerId="LiveId" clId="{4F8DC994-8284-42F1-9B69-DC666BAA6D01}" dt="2023-02-19T20:14:13.201" v="127" actId="478"/>
          <ac:spMkLst>
            <pc:docMk/>
            <pc:sldMk cId="1965487675" sldId="299"/>
            <ac:spMk id="14" creationId="{EF90D0A8-8078-F03D-4096-59CABD0D3CDD}"/>
          </ac:spMkLst>
        </pc:spChg>
        <pc:spChg chg="add del">
          <ac:chgData name="telugu bharadwaj" userId="1339721a2fd9a07e" providerId="LiveId" clId="{4F8DC994-8284-42F1-9B69-DC666BAA6D01}" dt="2023-02-19T20:14:11.084" v="126" actId="478"/>
          <ac:spMkLst>
            <pc:docMk/>
            <pc:sldMk cId="1965487675" sldId="299"/>
            <ac:spMk id="15" creationId="{CA1CA952-FA4A-CD40-7A2B-D9A982D5D023}"/>
          </ac:spMkLst>
        </pc:spChg>
        <pc:spChg chg="add del mod">
          <ac:chgData name="telugu bharadwaj" userId="1339721a2fd9a07e" providerId="LiveId" clId="{4F8DC994-8284-42F1-9B69-DC666BAA6D01}" dt="2023-02-19T20:15:46.924" v="145" actId="478"/>
          <ac:spMkLst>
            <pc:docMk/>
            <pc:sldMk cId="1965487675" sldId="299"/>
            <ac:spMk id="16" creationId="{16C8C0BD-A48F-A403-9A56-6846BE3A785E}"/>
          </ac:spMkLst>
        </pc:spChg>
        <pc:spChg chg="add del">
          <ac:chgData name="telugu bharadwaj" userId="1339721a2fd9a07e" providerId="LiveId" clId="{4F8DC994-8284-42F1-9B69-DC666BAA6D01}" dt="2023-02-19T20:16:27.262" v="152" actId="478"/>
          <ac:spMkLst>
            <pc:docMk/>
            <pc:sldMk cId="1965487675" sldId="299"/>
            <ac:spMk id="17" creationId="{1C1D7EB6-57DF-A5ED-8AC2-A08C1E772C3D}"/>
          </ac:spMkLst>
        </pc:spChg>
        <pc:spChg chg="add del mod">
          <ac:chgData name="telugu bharadwaj" userId="1339721a2fd9a07e" providerId="LiveId" clId="{4F8DC994-8284-42F1-9B69-DC666BAA6D01}" dt="2023-02-19T20:17:55.782" v="167" actId="478"/>
          <ac:spMkLst>
            <pc:docMk/>
            <pc:sldMk cId="1965487675" sldId="299"/>
            <ac:spMk id="18" creationId="{35313AAC-DD2D-3982-9D25-F771515EE56E}"/>
          </ac:spMkLst>
        </pc:spChg>
      </pc:sldChg>
      <pc:sldChg chg="addSp delSp modSp new mod">
        <pc:chgData name="telugu bharadwaj" userId="1339721a2fd9a07e" providerId="LiveId" clId="{4F8DC994-8284-42F1-9B69-DC666BAA6D01}" dt="2023-02-19T20:29:19.475" v="323" actId="20577"/>
        <pc:sldMkLst>
          <pc:docMk/>
          <pc:sldMk cId="1836609447" sldId="300"/>
        </pc:sldMkLst>
        <pc:spChg chg="del">
          <ac:chgData name="telugu bharadwaj" userId="1339721a2fd9a07e" providerId="LiveId" clId="{4F8DC994-8284-42F1-9B69-DC666BAA6D01}" dt="2023-02-19T20:19:00.788" v="180" actId="478"/>
          <ac:spMkLst>
            <pc:docMk/>
            <pc:sldMk cId="1836609447" sldId="300"/>
            <ac:spMk id="2" creationId="{05A13282-59D4-F693-C0F6-6AA688EB2E41}"/>
          </ac:spMkLst>
        </pc:spChg>
        <pc:spChg chg="del mod">
          <ac:chgData name="telugu bharadwaj" userId="1339721a2fd9a07e" providerId="LiveId" clId="{4F8DC994-8284-42F1-9B69-DC666BAA6D01}" dt="2023-02-19T20:19:20.720" v="182"/>
          <ac:spMkLst>
            <pc:docMk/>
            <pc:sldMk cId="1836609447" sldId="300"/>
            <ac:spMk id="3" creationId="{7F8D04DE-12F9-CC98-143D-21E52137BC39}"/>
          </ac:spMkLst>
        </pc:spChg>
        <pc:spChg chg="mod">
          <ac:chgData name="telugu bharadwaj" userId="1339721a2fd9a07e" providerId="LiveId" clId="{4F8DC994-8284-42F1-9B69-DC666BAA6D01}" dt="2023-02-19T20:19:24.795" v="183" actId="1076"/>
          <ac:spMkLst>
            <pc:docMk/>
            <pc:sldMk cId="1836609447" sldId="300"/>
            <ac:spMk id="4" creationId="{30CCA820-A017-FD47-3C1E-6F449BEFF36A}"/>
          </ac:spMkLst>
        </pc:spChg>
        <pc:spChg chg="mod">
          <ac:chgData name="telugu bharadwaj" userId="1339721a2fd9a07e" providerId="LiveId" clId="{4F8DC994-8284-42F1-9B69-DC666BAA6D01}" dt="2023-02-19T20:23:47.095" v="252" actId="1076"/>
          <ac:spMkLst>
            <pc:docMk/>
            <pc:sldMk cId="1836609447" sldId="300"/>
            <ac:spMk id="5" creationId="{6C4C91C7-3983-E2D9-2129-013FB0203A09}"/>
          </ac:spMkLst>
        </pc:spChg>
        <pc:spChg chg="add del mod">
          <ac:chgData name="telugu bharadwaj" userId="1339721a2fd9a07e" providerId="LiveId" clId="{4F8DC994-8284-42F1-9B69-DC666BAA6D01}" dt="2023-02-19T20:19:31.608" v="185" actId="478"/>
          <ac:spMkLst>
            <pc:docMk/>
            <pc:sldMk cId="1836609447" sldId="300"/>
            <ac:spMk id="6" creationId="{07E4043D-33DF-04F9-1BFB-4ACA017FB696}"/>
          </ac:spMkLst>
        </pc:spChg>
        <pc:spChg chg="add mod">
          <ac:chgData name="telugu bharadwaj" userId="1339721a2fd9a07e" providerId="LiveId" clId="{4F8DC994-8284-42F1-9B69-DC666BAA6D01}" dt="2023-02-19T20:29:19.475" v="323" actId="20577"/>
          <ac:spMkLst>
            <pc:docMk/>
            <pc:sldMk cId="1836609447" sldId="300"/>
            <ac:spMk id="7" creationId="{D3334D5E-DF06-57B7-8ADC-EFBE334CAC2C}"/>
          </ac:spMkLst>
        </pc:spChg>
        <pc:spChg chg="add del">
          <ac:chgData name="telugu bharadwaj" userId="1339721a2fd9a07e" providerId="LiveId" clId="{4F8DC994-8284-42F1-9B69-DC666BAA6D01}" dt="2023-02-19T20:20:14.529" v="191" actId="478"/>
          <ac:spMkLst>
            <pc:docMk/>
            <pc:sldMk cId="1836609447" sldId="300"/>
            <ac:spMk id="8" creationId="{1EADD824-0DF1-4787-BB8B-635A5D992DD8}"/>
          </ac:spMkLst>
        </pc:spChg>
        <pc:spChg chg="add del mod">
          <ac:chgData name="telugu bharadwaj" userId="1339721a2fd9a07e" providerId="LiveId" clId="{4F8DC994-8284-42F1-9B69-DC666BAA6D01}" dt="2023-02-19T20:20:56.131" v="202" actId="478"/>
          <ac:spMkLst>
            <pc:docMk/>
            <pc:sldMk cId="1836609447" sldId="300"/>
            <ac:spMk id="9" creationId="{D5949B1D-F6E0-7C36-6ED7-F94C6C7C8E7D}"/>
          </ac:spMkLst>
        </pc:spChg>
        <pc:spChg chg="add del mod">
          <ac:chgData name="telugu bharadwaj" userId="1339721a2fd9a07e" providerId="LiveId" clId="{4F8DC994-8284-42F1-9B69-DC666BAA6D01}" dt="2023-02-19T20:21:39.087" v="214" actId="478"/>
          <ac:spMkLst>
            <pc:docMk/>
            <pc:sldMk cId="1836609447" sldId="300"/>
            <ac:spMk id="10" creationId="{A0E9EF35-8FAA-D734-FF05-DA2C7F2F0B16}"/>
          </ac:spMkLst>
        </pc:spChg>
        <pc:spChg chg="add del mod">
          <ac:chgData name="telugu bharadwaj" userId="1339721a2fd9a07e" providerId="LiveId" clId="{4F8DC994-8284-42F1-9B69-DC666BAA6D01}" dt="2023-02-19T20:22:42.026" v="233" actId="478"/>
          <ac:spMkLst>
            <pc:docMk/>
            <pc:sldMk cId="1836609447" sldId="300"/>
            <ac:spMk id="11" creationId="{188C9D6A-D6AD-B5AA-86E4-1B0E8BB4F4DE}"/>
          </ac:spMkLst>
        </pc:spChg>
        <pc:spChg chg="add del mod">
          <ac:chgData name="telugu bharadwaj" userId="1339721a2fd9a07e" providerId="LiveId" clId="{4F8DC994-8284-42F1-9B69-DC666BAA6D01}" dt="2023-02-19T20:24:15.816" v="256" actId="478"/>
          <ac:spMkLst>
            <pc:docMk/>
            <pc:sldMk cId="1836609447" sldId="300"/>
            <ac:spMk id="12" creationId="{5EA307D5-2F4E-5442-070A-52198F0CBDAE}"/>
          </ac:spMkLst>
        </pc:spChg>
        <pc:spChg chg="add del mod">
          <ac:chgData name="telugu bharadwaj" userId="1339721a2fd9a07e" providerId="LiveId" clId="{4F8DC994-8284-42F1-9B69-DC666BAA6D01}" dt="2023-02-19T20:26:14.540" v="273" actId="478"/>
          <ac:spMkLst>
            <pc:docMk/>
            <pc:sldMk cId="1836609447" sldId="300"/>
            <ac:spMk id="13" creationId="{E0974C16-6EE3-B62E-BBA8-12373A147E65}"/>
          </ac:spMkLst>
        </pc:spChg>
        <pc:spChg chg="add del">
          <ac:chgData name="telugu bharadwaj" userId="1339721a2fd9a07e" providerId="LiveId" clId="{4F8DC994-8284-42F1-9B69-DC666BAA6D01}" dt="2023-02-19T20:26:20.563" v="274" actId="478"/>
          <ac:spMkLst>
            <pc:docMk/>
            <pc:sldMk cId="1836609447" sldId="300"/>
            <ac:spMk id="14" creationId="{CC1EB6B9-C421-D54D-882D-12D4FD08631F}"/>
          </ac:spMkLst>
        </pc:spChg>
        <pc:spChg chg="add del mod">
          <ac:chgData name="telugu bharadwaj" userId="1339721a2fd9a07e" providerId="LiveId" clId="{4F8DC994-8284-42F1-9B69-DC666BAA6D01}" dt="2023-02-19T20:28:59.655" v="313" actId="478"/>
          <ac:spMkLst>
            <pc:docMk/>
            <pc:sldMk cId="1836609447" sldId="300"/>
            <ac:spMk id="15" creationId="{906E4871-A789-E780-1CCA-98D4B89FF4BB}"/>
          </ac:spMkLst>
        </pc:spChg>
      </pc:sldChg>
      <pc:sldChg chg="addSp delSp modSp new mod">
        <pc:chgData name="telugu bharadwaj" userId="1339721a2fd9a07e" providerId="LiveId" clId="{4F8DC994-8284-42F1-9B69-DC666BAA6D01}" dt="2023-02-19T20:34:54.269" v="433" actId="20577"/>
        <pc:sldMkLst>
          <pc:docMk/>
          <pc:sldMk cId="3568629517" sldId="301"/>
        </pc:sldMkLst>
        <pc:spChg chg="del">
          <ac:chgData name="telugu bharadwaj" userId="1339721a2fd9a07e" providerId="LiveId" clId="{4F8DC994-8284-42F1-9B69-DC666BAA6D01}" dt="2023-02-19T20:29:34.899" v="325" actId="478"/>
          <ac:spMkLst>
            <pc:docMk/>
            <pc:sldMk cId="3568629517" sldId="301"/>
            <ac:spMk id="2" creationId="{6312E890-5686-BB8F-F70C-5CF4844A9535}"/>
          </ac:spMkLst>
        </pc:spChg>
        <pc:spChg chg="add del mod">
          <ac:chgData name="telugu bharadwaj" userId="1339721a2fd9a07e" providerId="LiveId" clId="{4F8DC994-8284-42F1-9B69-DC666BAA6D01}" dt="2023-02-19T20:34:54.269" v="433" actId="20577"/>
          <ac:spMkLst>
            <pc:docMk/>
            <pc:sldMk cId="3568629517" sldId="301"/>
            <ac:spMk id="3" creationId="{D39AD340-05FB-3726-3BB9-8239B2151162}"/>
          </ac:spMkLst>
        </pc:spChg>
        <pc:spChg chg="add del mod">
          <ac:chgData name="telugu bharadwaj" userId="1339721a2fd9a07e" providerId="LiveId" clId="{4F8DC994-8284-42F1-9B69-DC666BAA6D01}" dt="2023-02-19T20:30:28.092" v="340"/>
          <ac:spMkLst>
            <pc:docMk/>
            <pc:sldMk cId="3568629517" sldId="301"/>
            <ac:spMk id="6" creationId="{B1C94190-6120-447F-9D6F-3B929849BD02}"/>
          </ac:spMkLst>
        </pc:spChg>
        <pc:spChg chg="add del mod">
          <ac:chgData name="telugu bharadwaj" userId="1339721a2fd9a07e" providerId="LiveId" clId="{4F8DC994-8284-42F1-9B69-DC666BAA6D01}" dt="2023-02-19T20:31:06.657" v="346" actId="478"/>
          <ac:spMkLst>
            <pc:docMk/>
            <pc:sldMk cId="3568629517" sldId="301"/>
            <ac:spMk id="7" creationId="{BD470961-02FD-3F00-77A9-E8E637312C11}"/>
          </ac:spMkLst>
        </pc:spChg>
        <pc:spChg chg="add del mod">
          <ac:chgData name="telugu bharadwaj" userId="1339721a2fd9a07e" providerId="LiveId" clId="{4F8DC994-8284-42F1-9B69-DC666BAA6D01}" dt="2023-02-19T20:31:55.517" v="365" actId="478"/>
          <ac:spMkLst>
            <pc:docMk/>
            <pc:sldMk cId="3568629517" sldId="301"/>
            <ac:spMk id="8" creationId="{DB31934A-DDD2-C660-3660-3357A4E08FA9}"/>
          </ac:spMkLst>
        </pc:spChg>
        <pc:spChg chg="add del mod">
          <ac:chgData name="telugu bharadwaj" userId="1339721a2fd9a07e" providerId="LiveId" clId="{4F8DC994-8284-42F1-9B69-DC666BAA6D01}" dt="2023-02-19T20:32:37.283" v="380" actId="478"/>
          <ac:spMkLst>
            <pc:docMk/>
            <pc:sldMk cId="3568629517" sldId="301"/>
            <ac:spMk id="9" creationId="{A9CE417D-ADBA-BB09-E330-417DB78A3A69}"/>
          </ac:spMkLst>
        </pc:spChg>
        <pc:spChg chg="add del mod">
          <ac:chgData name="telugu bharadwaj" userId="1339721a2fd9a07e" providerId="LiveId" clId="{4F8DC994-8284-42F1-9B69-DC666BAA6D01}" dt="2023-02-19T20:33:17.517" v="398" actId="478"/>
          <ac:spMkLst>
            <pc:docMk/>
            <pc:sldMk cId="3568629517" sldId="301"/>
            <ac:spMk id="10" creationId="{CA1CFD93-1D35-7E0F-2AD4-4CF1530341DD}"/>
          </ac:spMkLst>
        </pc:spChg>
        <pc:spChg chg="add del mod">
          <ac:chgData name="telugu bharadwaj" userId="1339721a2fd9a07e" providerId="LiveId" clId="{4F8DC994-8284-42F1-9B69-DC666BAA6D01}" dt="2023-02-19T20:34:34.015" v="425" actId="478"/>
          <ac:spMkLst>
            <pc:docMk/>
            <pc:sldMk cId="3568629517" sldId="301"/>
            <ac:spMk id="11" creationId="{8A19AA0D-B64D-F2AD-43B8-EB920837CBC3}"/>
          </ac:spMkLst>
        </pc:spChg>
      </pc:sldChg>
      <pc:sldChg chg="addSp delSp modSp new mod">
        <pc:chgData name="telugu bharadwaj" userId="1339721a2fd9a07e" providerId="LiveId" clId="{4F8DC994-8284-42F1-9B69-DC666BAA6D01}" dt="2023-02-19T21:30:11.139" v="1193" actId="1076"/>
        <pc:sldMkLst>
          <pc:docMk/>
          <pc:sldMk cId="300366396" sldId="302"/>
        </pc:sldMkLst>
        <pc:spChg chg="mod">
          <ac:chgData name="telugu bharadwaj" userId="1339721a2fd9a07e" providerId="LiveId" clId="{4F8DC994-8284-42F1-9B69-DC666BAA6D01}" dt="2023-02-19T21:29:47.623" v="1192" actId="313"/>
          <ac:spMkLst>
            <pc:docMk/>
            <pc:sldMk cId="300366396" sldId="302"/>
            <ac:spMk id="2" creationId="{103D18FC-8B7F-A628-FF23-A2E76E7EA3CB}"/>
          </ac:spMkLst>
        </pc:spChg>
        <pc:spChg chg="del">
          <ac:chgData name="telugu bharadwaj" userId="1339721a2fd9a07e" providerId="LiveId" clId="{4F8DC994-8284-42F1-9B69-DC666BAA6D01}" dt="2023-02-19T20:41:20.190" v="457" actId="22"/>
          <ac:spMkLst>
            <pc:docMk/>
            <pc:sldMk cId="300366396" sldId="302"/>
            <ac:spMk id="3" creationId="{AD71D053-D06C-B135-2C20-68BAF803A1E2}"/>
          </ac:spMkLst>
        </pc:spChg>
        <pc:spChg chg="mod">
          <ac:chgData name="telugu bharadwaj" userId="1339721a2fd9a07e" providerId="LiveId" clId="{4F8DC994-8284-42F1-9B69-DC666BAA6D01}" dt="2023-02-19T20:46:11.070" v="598" actId="1076"/>
          <ac:spMkLst>
            <pc:docMk/>
            <pc:sldMk cId="300366396" sldId="302"/>
            <ac:spMk id="4" creationId="{69F5ADE1-0515-4B65-6773-FFBA31C42DEE}"/>
          </ac:spMkLst>
        </pc:spChg>
        <pc:spChg chg="mod">
          <ac:chgData name="telugu bharadwaj" userId="1339721a2fd9a07e" providerId="LiveId" clId="{4F8DC994-8284-42F1-9B69-DC666BAA6D01}" dt="2023-02-19T20:46:14.087" v="599" actId="1076"/>
          <ac:spMkLst>
            <pc:docMk/>
            <pc:sldMk cId="300366396" sldId="302"/>
            <ac:spMk id="5" creationId="{27A13420-451C-C745-92FD-62E8D5C69C2B}"/>
          </ac:spMkLst>
        </pc:spChg>
        <pc:spChg chg="add del mod">
          <ac:chgData name="telugu bharadwaj" userId="1339721a2fd9a07e" providerId="LiveId" clId="{4F8DC994-8284-42F1-9B69-DC666BAA6D01}" dt="2023-02-19T20:44:10.212" v="513"/>
          <ac:spMkLst>
            <pc:docMk/>
            <pc:sldMk cId="300366396" sldId="302"/>
            <ac:spMk id="10" creationId="{E4AEDAA1-340C-6789-A7BB-7BB23A8EFC4B}"/>
          </ac:spMkLst>
        </pc:spChg>
        <pc:spChg chg="add mod">
          <ac:chgData name="telugu bharadwaj" userId="1339721a2fd9a07e" providerId="LiveId" clId="{4F8DC994-8284-42F1-9B69-DC666BAA6D01}" dt="2023-02-19T21:07:43.481" v="782" actId="2711"/>
          <ac:spMkLst>
            <pc:docMk/>
            <pc:sldMk cId="300366396" sldId="302"/>
            <ac:spMk id="11" creationId="{4CE81620-F5B6-3A20-2E0D-BBE0ACE0507A}"/>
          </ac:spMkLst>
        </pc:spChg>
        <pc:spChg chg="add mod">
          <ac:chgData name="telugu bharadwaj" userId="1339721a2fd9a07e" providerId="LiveId" clId="{4F8DC994-8284-42F1-9B69-DC666BAA6D01}" dt="2023-02-19T20:46:01.285" v="596" actId="20577"/>
          <ac:spMkLst>
            <pc:docMk/>
            <pc:sldMk cId="300366396" sldId="302"/>
            <ac:spMk id="12" creationId="{5E8BC8DD-3FCF-F76F-BC0E-36E8DD7EC00C}"/>
          </ac:spMkLst>
        </pc:spChg>
        <pc:picChg chg="add mod ord">
          <ac:chgData name="telugu bharadwaj" userId="1339721a2fd9a07e" providerId="LiveId" clId="{4F8DC994-8284-42F1-9B69-DC666BAA6D01}" dt="2023-02-19T21:30:11.139" v="1193" actId="1076"/>
          <ac:picMkLst>
            <pc:docMk/>
            <pc:sldMk cId="300366396" sldId="302"/>
            <ac:picMk id="7" creationId="{FFDE75EB-A53C-764D-0569-1F9E951C6385}"/>
          </ac:picMkLst>
        </pc:picChg>
        <pc:picChg chg="add mod">
          <ac:chgData name="telugu bharadwaj" userId="1339721a2fd9a07e" providerId="LiveId" clId="{4F8DC994-8284-42F1-9B69-DC666BAA6D01}" dt="2023-02-19T20:46:08.938" v="597" actId="1076"/>
          <ac:picMkLst>
            <pc:docMk/>
            <pc:sldMk cId="300366396" sldId="302"/>
            <ac:picMk id="9" creationId="{83F9912A-BE10-0497-4FAB-E84FA8FC115A}"/>
          </ac:picMkLst>
        </pc:picChg>
      </pc:sldChg>
      <pc:sldChg chg="addSp delSp modSp new mod">
        <pc:chgData name="telugu bharadwaj" userId="1339721a2fd9a07e" providerId="LiveId" clId="{4F8DC994-8284-42F1-9B69-DC666BAA6D01}" dt="2023-02-19T21:30:24.981" v="1195" actId="20577"/>
        <pc:sldMkLst>
          <pc:docMk/>
          <pc:sldMk cId="650388062" sldId="303"/>
        </pc:sldMkLst>
        <pc:spChg chg="mod">
          <ac:chgData name="telugu bharadwaj" userId="1339721a2fd9a07e" providerId="LiveId" clId="{4F8DC994-8284-42F1-9B69-DC666BAA6D01}" dt="2023-02-19T21:07:33.844" v="779" actId="2711"/>
          <ac:spMkLst>
            <pc:docMk/>
            <pc:sldMk cId="650388062" sldId="303"/>
            <ac:spMk id="2" creationId="{B5F94B8A-6BCE-4AEF-FA43-44D8D063B808}"/>
          </ac:spMkLst>
        </pc:spChg>
        <pc:spChg chg="del">
          <ac:chgData name="telugu bharadwaj" userId="1339721a2fd9a07e" providerId="LiveId" clId="{4F8DC994-8284-42F1-9B69-DC666BAA6D01}" dt="2023-02-19T20:48:18.075" v="605" actId="22"/>
          <ac:spMkLst>
            <pc:docMk/>
            <pc:sldMk cId="650388062" sldId="303"/>
            <ac:spMk id="3" creationId="{1D1A8E6D-E508-FF77-3A17-33E4E0B488F6}"/>
          </ac:spMkLst>
        </pc:spChg>
        <pc:spChg chg="add del">
          <ac:chgData name="telugu bharadwaj" userId="1339721a2fd9a07e" providerId="LiveId" clId="{4F8DC994-8284-42F1-9B69-DC666BAA6D01}" dt="2023-02-19T20:49:32.788" v="608" actId="22"/>
          <ac:spMkLst>
            <pc:docMk/>
            <pc:sldMk cId="650388062" sldId="303"/>
            <ac:spMk id="9" creationId="{5D6D917F-D0F5-778C-2510-41F176B71F38}"/>
          </ac:spMkLst>
        </pc:spChg>
        <pc:spChg chg="add mod">
          <ac:chgData name="telugu bharadwaj" userId="1339721a2fd9a07e" providerId="LiveId" clId="{4F8DC994-8284-42F1-9B69-DC666BAA6D01}" dt="2023-02-19T21:30:24.981" v="1195" actId="20577"/>
          <ac:spMkLst>
            <pc:docMk/>
            <pc:sldMk cId="650388062" sldId="303"/>
            <ac:spMk id="10" creationId="{40E8DE78-D8D9-FF61-3130-30A9BE18A5A2}"/>
          </ac:spMkLst>
        </pc:spChg>
        <pc:spChg chg="add mod">
          <ac:chgData name="telugu bharadwaj" userId="1339721a2fd9a07e" providerId="LiveId" clId="{4F8DC994-8284-42F1-9B69-DC666BAA6D01}" dt="2023-02-19T20:54:59.885" v="644" actId="20577"/>
          <ac:spMkLst>
            <pc:docMk/>
            <pc:sldMk cId="650388062" sldId="303"/>
            <ac:spMk id="12" creationId="{6351E69C-A6C3-5177-0049-D4205EC08509}"/>
          </ac:spMkLst>
        </pc:spChg>
        <pc:spChg chg="add mod">
          <ac:chgData name="telugu bharadwaj" userId="1339721a2fd9a07e" providerId="LiveId" clId="{4F8DC994-8284-42F1-9B69-DC666BAA6D01}" dt="2023-02-19T20:58:35.563" v="681" actId="1076"/>
          <ac:spMkLst>
            <pc:docMk/>
            <pc:sldMk cId="650388062" sldId="303"/>
            <ac:spMk id="13" creationId="{349B1977-4CF5-69A0-C836-15102F2F42C6}"/>
          </ac:spMkLst>
        </pc:spChg>
        <pc:spChg chg="add mod">
          <ac:chgData name="telugu bharadwaj" userId="1339721a2fd9a07e" providerId="LiveId" clId="{4F8DC994-8284-42F1-9B69-DC666BAA6D01}" dt="2023-02-19T20:59:06.817" v="689" actId="207"/>
          <ac:spMkLst>
            <pc:docMk/>
            <pc:sldMk cId="650388062" sldId="303"/>
            <ac:spMk id="14" creationId="{398B65BB-9C13-70C8-BB9F-2FB3C3BA6E16}"/>
          </ac:spMkLst>
        </pc:spChg>
        <pc:picChg chg="add mod ord">
          <ac:chgData name="telugu bharadwaj" userId="1339721a2fd9a07e" providerId="LiveId" clId="{4F8DC994-8284-42F1-9B69-DC666BAA6D01}" dt="2023-02-19T20:58:25.208" v="679" actId="1076"/>
          <ac:picMkLst>
            <pc:docMk/>
            <pc:sldMk cId="650388062" sldId="303"/>
            <ac:picMk id="7" creationId="{14C161E2-B7DE-C067-BAAB-0BEC24EE7F3C}"/>
          </ac:picMkLst>
        </pc:picChg>
      </pc:sldChg>
      <pc:sldChg chg="addSp delSp modSp new mod">
        <pc:chgData name="telugu bharadwaj" userId="1339721a2fd9a07e" providerId="LiveId" clId="{4F8DC994-8284-42F1-9B69-DC666BAA6D01}" dt="2023-02-19T21:18:00.750" v="1041" actId="21"/>
        <pc:sldMkLst>
          <pc:docMk/>
          <pc:sldMk cId="1355218457" sldId="304"/>
        </pc:sldMkLst>
        <pc:spChg chg="mod">
          <ac:chgData name="telugu bharadwaj" userId="1339721a2fd9a07e" providerId="LiveId" clId="{4F8DC994-8284-42F1-9B69-DC666BAA6D01}" dt="2023-02-19T21:07:28.675" v="778" actId="2711"/>
          <ac:spMkLst>
            <pc:docMk/>
            <pc:sldMk cId="1355218457" sldId="304"/>
            <ac:spMk id="2" creationId="{BBD1754D-B8B3-0828-943F-0329B90EE669}"/>
          </ac:spMkLst>
        </pc:spChg>
        <pc:spChg chg="del">
          <ac:chgData name="telugu bharadwaj" userId="1339721a2fd9a07e" providerId="LiveId" clId="{4F8DC994-8284-42F1-9B69-DC666BAA6D01}" dt="2023-02-19T21:03:50.974" v="691" actId="478"/>
          <ac:spMkLst>
            <pc:docMk/>
            <pc:sldMk cId="1355218457" sldId="304"/>
            <ac:spMk id="3" creationId="{5A283D51-D2DA-CEAA-E183-10EFA0406C35}"/>
          </ac:spMkLst>
        </pc:spChg>
        <pc:spChg chg="add mod">
          <ac:chgData name="telugu bharadwaj" userId="1339721a2fd9a07e" providerId="LiveId" clId="{4F8DC994-8284-42F1-9B69-DC666BAA6D01}" dt="2023-02-19T21:09:18.175" v="804" actId="20577"/>
          <ac:spMkLst>
            <pc:docMk/>
            <pc:sldMk cId="1355218457" sldId="304"/>
            <ac:spMk id="9" creationId="{D7CE23A6-0346-B504-1D73-CF346746E570}"/>
          </ac:spMkLst>
        </pc:spChg>
        <pc:spChg chg="add del">
          <ac:chgData name="telugu bharadwaj" userId="1339721a2fd9a07e" providerId="LiveId" clId="{4F8DC994-8284-42F1-9B69-DC666BAA6D01}" dt="2023-02-19T21:09:42.823" v="806" actId="22"/>
          <ac:spMkLst>
            <pc:docMk/>
            <pc:sldMk cId="1355218457" sldId="304"/>
            <ac:spMk id="11" creationId="{E866F011-C1F9-A767-2BCE-E7152E76D656}"/>
          </ac:spMkLst>
        </pc:spChg>
        <pc:spChg chg="add del mod">
          <ac:chgData name="telugu bharadwaj" userId="1339721a2fd9a07e" providerId="LiveId" clId="{4F8DC994-8284-42F1-9B69-DC666BAA6D01}" dt="2023-02-19T21:18:00.750" v="1041" actId="21"/>
          <ac:spMkLst>
            <pc:docMk/>
            <pc:sldMk cId="1355218457" sldId="304"/>
            <ac:spMk id="12" creationId="{03975C38-C1B5-34B3-B595-2EF01B6055E3}"/>
          </ac:spMkLst>
        </pc:spChg>
        <pc:picChg chg="add mod">
          <ac:chgData name="telugu bharadwaj" userId="1339721a2fd9a07e" providerId="LiveId" clId="{4F8DC994-8284-42F1-9B69-DC666BAA6D01}" dt="2023-02-19T21:10:45.056" v="813" actId="1076"/>
          <ac:picMkLst>
            <pc:docMk/>
            <pc:sldMk cId="1355218457" sldId="304"/>
            <ac:picMk id="7" creationId="{1F8156D2-B40C-94AA-3842-923664780F30}"/>
          </ac:picMkLst>
        </pc:picChg>
        <pc:picChg chg="add del mod">
          <ac:chgData name="telugu bharadwaj" userId="1339721a2fd9a07e" providerId="LiveId" clId="{4F8DC994-8284-42F1-9B69-DC666BAA6D01}" dt="2023-02-19T21:10:33.760" v="812"/>
          <ac:picMkLst>
            <pc:docMk/>
            <pc:sldMk cId="1355218457" sldId="304"/>
            <ac:picMk id="13" creationId="{0B2562F9-98CF-60CA-BA62-3E0DD8B37C7A}"/>
          </ac:picMkLst>
        </pc:picChg>
      </pc:sldChg>
      <pc:sldChg chg="addSp delSp modSp new mod">
        <pc:chgData name="telugu bharadwaj" userId="1339721a2fd9a07e" providerId="LiveId" clId="{4F8DC994-8284-42F1-9B69-DC666BAA6D01}" dt="2023-02-19T21:18:18.059" v="1046" actId="1076"/>
        <pc:sldMkLst>
          <pc:docMk/>
          <pc:sldMk cId="1061896851" sldId="305"/>
        </pc:sldMkLst>
        <pc:spChg chg="del">
          <ac:chgData name="telugu bharadwaj" userId="1339721a2fd9a07e" providerId="LiveId" clId="{4F8DC994-8284-42F1-9B69-DC666BAA6D01}" dt="2023-02-19T21:11:00.995" v="816" actId="478"/>
          <ac:spMkLst>
            <pc:docMk/>
            <pc:sldMk cId="1061896851" sldId="305"/>
            <ac:spMk id="2" creationId="{7458A9BB-AD1D-98CE-EEA7-7D48110A90C1}"/>
          </ac:spMkLst>
        </pc:spChg>
        <pc:spChg chg="del">
          <ac:chgData name="telugu bharadwaj" userId="1339721a2fd9a07e" providerId="LiveId" clId="{4F8DC994-8284-42F1-9B69-DC666BAA6D01}" dt="2023-02-19T21:11:02.733" v="817" actId="478"/>
          <ac:spMkLst>
            <pc:docMk/>
            <pc:sldMk cId="1061896851" sldId="305"/>
            <ac:spMk id="3" creationId="{B1854AFD-EE07-090F-C5BE-7BF3258946C6}"/>
          </ac:spMkLst>
        </pc:spChg>
        <pc:spChg chg="mod">
          <ac:chgData name="telugu bharadwaj" userId="1339721a2fd9a07e" providerId="LiveId" clId="{4F8DC994-8284-42F1-9B69-DC666BAA6D01}" dt="2023-02-19T21:17:52.023" v="1039" actId="1076"/>
          <ac:spMkLst>
            <pc:docMk/>
            <pc:sldMk cId="1061896851" sldId="305"/>
            <ac:spMk id="4" creationId="{21F739CE-42F7-6523-FF60-2E5B1E9D400B}"/>
          </ac:spMkLst>
        </pc:spChg>
        <pc:spChg chg="add mod">
          <ac:chgData name="telugu bharadwaj" userId="1339721a2fd9a07e" providerId="LiveId" clId="{4F8DC994-8284-42F1-9B69-DC666BAA6D01}" dt="2023-02-19T21:17:49.251" v="1038" actId="313"/>
          <ac:spMkLst>
            <pc:docMk/>
            <pc:sldMk cId="1061896851" sldId="305"/>
            <ac:spMk id="9" creationId="{996FDC61-79D1-288C-E3AD-5070D5A2B63E}"/>
          </ac:spMkLst>
        </pc:spChg>
        <pc:spChg chg="add mod">
          <ac:chgData name="telugu bharadwaj" userId="1339721a2fd9a07e" providerId="LiveId" clId="{4F8DC994-8284-42F1-9B69-DC666BAA6D01}" dt="2023-02-19T21:18:18.059" v="1046" actId="1076"/>
          <ac:spMkLst>
            <pc:docMk/>
            <pc:sldMk cId="1061896851" sldId="305"/>
            <ac:spMk id="10" creationId="{8D07B6C1-9372-536A-6A7B-23E975288F28}"/>
          </ac:spMkLst>
        </pc:spChg>
        <pc:picChg chg="add mod">
          <ac:chgData name="telugu bharadwaj" userId="1339721a2fd9a07e" providerId="LiveId" clId="{4F8DC994-8284-42F1-9B69-DC666BAA6D01}" dt="2023-02-19T21:11:42.317" v="821" actId="1076"/>
          <ac:picMkLst>
            <pc:docMk/>
            <pc:sldMk cId="1061896851" sldId="305"/>
            <ac:picMk id="7" creationId="{180D875D-039F-F601-1EB3-ED89B02B669B}"/>
          </ac:picMkLst>
        </pc:picChg>
      </pc:sldChg>
      <pc:sldChg chg="addSp delSp modSp new mod">
        <pc:chgData name="telugu bharadwaj" userId="1339721a2fd9a07e" providerId="LiveId" clId="{4F8DC994-8284-42F1-9B69-DC666BAA6D01}" dt="2023-02-19T21:25:17.011" v="1180" actId="14100"/>
        <pc:sldMkLst>
          <pc:docMk/>
          <pc:sldMk cId="4278598495" sldId="306"/>
        </pc:sldMkLst>
        <pc:spChg chg="del">
          <ac:chgData name="telugu bharadwaj" userId="1339721a2fd9a07e" providerId="LiveId" clId="{4F8DC994-8284-42F1-9B69-DC666BAA6D01}" dt="2023-02-19T21:18:38.953" v="1049" actId="478"/>
          <ac:spMkLst>
            <pc:docMk/>
            <pc:sldMk cId="4278598495" sldId="306"/>
            <ac:spMk id="2" creationId="{278AD71D-8C9F-7F01-F18C-C6E09B914942}"/>
          </ac:spMkLst>
        </pc:spChg>
        <pc:spChg chg="del">
          <ac:chgData name="telugu bharadwaj" userId="1339721a2fd9a07e" providerId="LiveId" clId="{4F8DC994-8284-42F1-9B69-DC666BAA6D01}" dt="2023-02-19T21:18:35.064" v="1048" actId="478"/>
          <ac:spMkLst>
            <pc:docMk/>
            <pc:sldMk cId="4278598495" sldId="306"/>
            <ac:spMk id="3" creationId="{3C0A4302-F2C0-224A-A70A-327B4940516C}"/>
          </ac:spMkLst>
        </pc:spChg>
        <pc:spChg chg="add mod">
          <ac:chgData name="telugu bharadwaj" userId="1339721a2fd9a07e" providerId="LiveId" clId="{4F8DC994-8284-42F1-9B69-DC666BAA6D01}" dt="2023-02-19T21:23:26.386" v="1073" actId="1076"/>
          <ac:spMkLst>
            <pc:docMk/>
            <pc:sldMk cId="4278598495" sldId="306"/>
            <ac:spMk id="10" creationId="{F724082A-BA41-C494-DB2E-9D325B02EC81}"/>
          </ac:spMkLst>
        </pc:spChg>
        <pc:spChg chg="add mod">
          <ac:chgData name="telugu bharadwaj" userId="1339721a2fd9a07e" providerId="LiveId" clId="{4F8DC994-8284-42F1-9B69-DC666BAA6D01}" dt="2023-02-19T21:23:29.804" v="1074" actId="1076"/>
          <ac:spMkLst>
            <pc:docMk/>
            <pc:sldMk cId="4278598495" sldId="306"/>
            <ac:spMk id="12" creationId="{C3C4938B-E9A7-05B1-8B67-D540602C47BF}"/>
          </ac:spMkLst>
        </pc:spChg>
        <pc:spChg chg="add mod">
          <ac:chgData name="telugu bharadwaj" userId="1339721a2fd9a07e" providerId="LiveId" clId="{4F8DC994-8284-42F1-9B69-DC666BAA6D01}" dt="2023-02-19T21:25:17.011" v="1180" actId="14100"/>
          <ac:spMkLst>
            <pc:docMk/>
            <pc:sldMk cId="4278598495" sldId="306"/>
            <ac:spMk id="13" creationId="{AF372D22-D2C4-4C05-AFCC-68B9EAAB0D12}"/>
          </ac:spMkLst>
        </pc:spChg>
        <pc:picChg chg="add mod">
          <ac:chgData name="telugu bharadwaj" userId="1339721a2fd9a07e" providerId="LiveId" clId="{4F8DC994-8284-42F1-9B69-DC666BAA6D01}" dt="2023-02-19T21:23:20.179" v="1071" actId="1076"/>
          <ac:picMkLst>
            <pc:docMk/>
            <pc:sldMk cId="4278598495" sldId="306"/>
            <ac:picMk id="7" creationId="{2E2533B8-5C90-3E63-5D2D-9E8084493753}"/>
          </ac:picMkLst>
        </pc:picChg>
        <pc:picChg chg="add mod">
          <ac:chgData name="telugu bharadwaj" userId="1339721a2fd9a07e" providerId="LiveId" clId="{4F8DC994-8284-42F1-9B69-DC666BAA6D01}" dt="2023-02-19T21:23:22.132" v="1072" actId="1076"/>
          <ac:picMkLst>
            <pc:docMk/>
            <pc:sldMk cId="4278598495" sldId="306"/>
            <ac:picMk id="9" creationId="{C219DF61-EFE9-E155-E05E-C82B3E747063}"/>
          </ac:picMkLst>
        </pc:picChg>
        <pc:picChg chg="add del mod">
          <ac:chgData name="telugu bharadwaj" userId="1339721a2fd9a07e" providerId="LiveId" clId="{4F8DC994-8284-42F1-9B69-DC666BAA6D01}" dt="2023-02-19T21:22:54.503" v="1066" actId="478"/>
          <ac:picMkLst>
            <pc:docMk/>
            <pc:sldMk cId="4278598495" sldId="306"/>
            <ac:picMk id="11" creationId="{950CA69E-314B-4463-3D7A-DC39B69091AC}"/>
          </ac:picMkLst>
        </pc:picChg>
      </pc:sldChg>
      <pc:sldChg chg="addSp delSp modSp new mod">
        <pc:chgData name="telugu bharadwaj" userId="1339721a2fd9a07e" providerId="LiveId" clId="{4F8DC994-8284-42F1-9B69-DC666BAA6D01}" dt="2023-02-19T21:54:36.434" v="1583" actId="1076"/>
        <pc:sldMkLst>
          <pc:docMk/>
          <pc:sldMk cId="1933548194" sldId="307"/>
        </pc:sldMkLst>
        <pc:spChg chg="del">
          <ac:chgData name="telugu bharadwaj" userId="1339721a2fd9a07e" providerId="LiveId" clId="{4F8DC994-8284-42F1-9B69-DC666BAA6D01}" dt="2023-02-19T21:26:17.610" v="1182" actId="478"/>
          <ac:spMkLst>
            <pc:docMk/>
            <pc:sldMk cId="1933548194" sldId="307"/>
            <ac:spMk id="2" creationId="{0CF799F4-A88E-6D82-5259-483D7C528FB6}"/>
          </ac:spMkLst>
        </pc:spChg>
        <pc:spChg chg="del">
          <ac:chgData name="telugu bharadwaj" userId="1339721a2fd9a07e" providerId="LiveId" clId="{4F8DC994-8284-42F1-9B69-DC666BAA6D01}" dt="2023-02-19T21:26:21.835" v="1183" actId="478"/>
          <ac:spMkLst>
            <pc:docMk/>
            <pc:sldMk cId="1933548194" sldId="307"/>
            <ac:spMk id="3" creationId="{73704746-9FC0-F02E-E4DD-80F79D4BBB4F}"/>
          </ac:spMkLst>
        </pc:spChg>
        <pc:spChg chg="add mod">
          <ac:chgData name="telugu bharadwaj" userId="1339721a2fd9a07e" providerId="LiveId" clId="{4F8DC994-8284-42F1-9B69-DC666BAA6D01}" dt="2023-02-19T21:34:45.361" v="1211" actId="1076"/>
          <ac:spMkLst>
            <pc:docMk/>
            <pc:sldMk cId="1933548194" sldId="307"/>
            <ac:spMk id="12" creationId="{DDB4A181-E3EF-F9AC-BFF1-872703AE446B}"/>
          </ac:spMkLst>
        </pc:spChg>
        <pc:spChg chg="add mod">
          <ac:chgData name="telugu bharadwaj" userId="1339721a2fd9a07e" providerId="LiveId" clId="{4F8DC994-8284-42F1-9B69-DC666BAA6D01}" dt="2023-02-19T21:35:07.043" v="1215" actId="20577"/>
          <ac:spMkLst>
            <pc:docMk/>
            <pc:sldMk cId="1933548194" sldId="307"/>
            <ac:spMk id="13" creationId="{C498D22C-0061-60F1-A65D-568A9F91CB9F}"/>
          </ac:spMkLst>
        </pc:spChg>
        <pc:spChg chg="add mod">
          <ac:chgData name="telugu bharadwaj" userId="1339721a2fd9a07e" providerId="LiveId" clId="{4F8DC994-8284-42F1-9B69-DC666BAA6D01}" dt="2023-02-19T21:35:21.600" v="1219" actId="20577"/>
          <ac:spMkLst>
            <pc:docMk/>
            <pc:sldMk cId="1933548194" sldId="307"/>
            <ac:spMk id="14" creationId="{B4AF7429-BD2D-E365-C307-33314F78A570}"/>
          </ac:spMkLst>
        </pc:spChg>
        <pc:spChg chg="add del mod">
          <ac:chgData name="telugu bharadwaj" userId="1339721a2fd9a07e" providerId="LiveId" clId="{4F8DC994-8284-42F1-9B69-DC666BAA6D01}" dt="2023-02-19T21:35:58.881" v="1222" actId="478"/>
          <ac:spMkLst>
            <pc:docMk/>
            <pc:sldMk cId="1933548194" sldId="307"/>
            <ac:spMk id="15" creationId="{C57D5A25-F344-0A8A-B6BE-A16AA9A10769}"/>
          </ac:spMkLst>
        </pc:spChg>
        <pc:spChg chg="add mod">
          <ac:chgData name="telugu bharadwaj" userId="1339721a2fd9a07e" providerId="LiveId" clId="{4F8DC994-8284-42F1-9B69-DC666BAA6D01}" dt="2023-02-19T21:54:36.434" v="1583" actId="1076"/>
          <ac:spMkLst>
            <pc:docMk/>
            <pc:sldMk cId="1933548194" sldId="307"/>
            <ac:spMk id="17" creationId="{1262768E-76D5-2C4F-8D99-E34CFE93D5F1}"/>
          </ac:spMkLst>
        </pc:spChg>
        <pc:spChg chg="add del mod">
          <ac:chgData name="telugu bharadwaj" userId="1339721a2fd9a07e" providerId="LiveId" clId="{4F8DC994-8284-42F1-9B69-DC666BAA6D01}" dt="2023-02-19T21:36:51.323" v="1232" actId="478"/>
          <ac:spMkLst>
            <pc:docMk/>
            <pc:sldMk cId="1933548194" sldId="307"/>
            <ac:spMk id="18" creationId="{282140DF-DBF0-1F5A-29EA-7E99B25195EB}"/>
          </ac:spMkLst>
        </pc:spChg>
        <pc:picChg chg="add mod">
          <ac:chgData name="telugu bharadwaj" userId="1339721a2fd9a07e" providerId="LiveId" clId="{4F8DC994-8284-42F1-9B69-DC666BAA6D01}" dt="2023-02-19T21:31:29.871" v="1198" actId="1076"/>
          <ac:picMkLst>
            <pc:docMk/>
            <pc:sldMk cId="1933548194" sldId="307"/>
            <ac:picMk id="7" creationId="{F2D54064-2C9E-823F-016E-32E6487B7E46}"/>
          </ac:picMkLst>
        </pc:picChg>
        <pc:picChg chg="add mod">
          <ac:chgData name="telugu bharadwaj" userId="1339721a2fd9a07e" providerId="LiveId" clId="{4F8DC994-8284-42F1-9B69-DC666BAA6D01}" dt="2023-02-19T21:32:59.116" v="1207" actId="1076"/>
          <ac:picMkLst>
            <pc:docMk/>
            <pc:sldMk cId="1933548194" sldId="307"/>
            <ac:picMk id="9" creationId="{3FE4BBFC-D525-712E-7C7E-C2DA981A0792}"/>
          </ac:picMkLst>
        </pc:picChg>
        <pc:picChg chg="add mod">
          <ac:chgData name="telugu bharadwaj" userId="1339721a2fd9a07e" providerId="LiveId" clId="{4F8DC994-8284-42F1-9B69-DC666BAA6D01}" dt="2023-02-19T21:32:57.232" v="1206" actId="1076"/>
          <ac:picMkLst>
            <pc:docMk/>
            <pc:sldMk cId="1933548194" sldId="307"/>
            <ac:picMk id="11" creationId="{4EAD720B-51CC-3C82-DD07-4C090D8EDBF0}"/>
          </ac:picMkLst>
        </pc:picChg>
      </pc:sldChg>
      <pc:sldChg chg="addSp delSp modSp new mod">
        <pc:chgData name="telugu bharadwaj" userId="1339721a2fd9a07e" providerId="LiveId" clId="{4F8DC994-8284-42F1-9B69-DC666BAA6D01}" dt="2023-02-19T21:45:24.704" v="1522" actId="20577"/>
        <pc:sldMkLst>
          <pc:docMk/>
          <pc:sldMk cId="2646995247" sldId="308"/>
        </pc:sldMkLst>
        <pc:spChg chg="del">
          <ac:chgData name="telugu bharadwaj" userId="1339721a2fd9a07e" providerId="LiveId" clId="{4F8DC994-8284-42F1-9B69-DC666BAA6D01}" dt="2023-02-19T21:38:17.733" v="1256" actId="478"/>
          <ac:spMkLst>
            <pc:docMk/>
            <pc:sldMk cId="2646995247" sldId="308"/>
            <ac:spMk id="2" creationId="{6AC60BBB-0CC5-446A-9545-EC689105814E}"/>
          </ac:spMkLst>
        </pc:spChg>
        <pc:spChg chg="del">
          <ac:chgData name="telugu bharadwaj" userId="1339721a2fd9a07e" providerId="LiveId" clId="{4F8DC994-8284-42F1-9B69-DC666BAA6D01}" dt="2023-02-19T21:38:19.473" v="1257" actId="478"/>
          <ac:spMkLst>
            <pc:docMk/>
            <pc:sldMk cId="2646995247" sldId="308"/>
            <ac:spMk id="3" creationId="{266260E3-F330-C0D1-5FAA-C10CCC07676A}"/>
          </ac:spMkLst>
        </pc:spChg>
        <pc:spChg chg="add mod">
          <ac:chgData name="telugu bharadwaj" userId="1339721a2fd9a07e" providerId="LiveId" clId="{4F8DC994-8284-42F1-9B69-DC666BAA6D01}" dt="2023-02-19T21:42:50.808" v="1306" actId="1076"/>
          <ac:spMkLst>
            <pc:docMk/>
            <pc:sldMk cId="2646995247" sldId="308"/>
            <ac:spMk id="12" creationId="{28D16D1A-EAB6-2262-1642-0B3DF36ED412}"/>
          </ac:spMkLst>
        </pc:spChg>
        <pc:spChg chg="add mod">
          <ac:chgData name="telugu bharadwaj" userId="1339721a2fd9a07e" providerId="LiveId" clId="{4F8DC994-8284-42F1-9B69-DC666BAA6D01}" dt="2023-02-19T21:42:59.089" v="1308" actId="1076"/>
          <ac:spMkLst>
            <pc:docMk/>
            <pc:sldMk cId="2646995247" sldId="308"/>
            <ac:spMk id="13" creationId="{924CC487-6E3B-AD4E-ECE9-4C2B80927B58}"/>
          </ac:spMkLst>
        </pc:spChg>
        <pc:spChg chg="add mod">
          <ac:chgData name="telugu bharadwaj" userId="1339721a2fd9a07e" providerId="LiveId" clId="{4F8DC994-8284-42F1-9B69-DC666BAA6D01}" dt="2023-02-19T21:42:54.410" v="1307" actId="1076"/>
          <ac:spMkLst>
            <pc:docMk/>
            <pc:sldMk cId="2646995247" sldId="308"/>
            <ac:spMk id="14" creationId="{9DA34D9A-A68C-8EA5-88AE-4CC8F80BB3D9}"/>
          </ac:spMkLst>
        </pc:spChg>
        <pc:spChg chg="add mod">
          <ac:chgData name="telugu bharadwaj" userId="1339721a2fd9a07e" providerId="LiveId" clId="{4F8DC994-8284-42F1-9B69-DC666BAA6D01}" dt="2023-02-19T21:45:24.704" v="1522" actId="20577"/>
          <ac:spMkLst>
            <pc:docMk/>
            <pc:sldMk cId="2646995247" sldId="308"/>
            <ac:spMk id="16" creationId="{6F7EFE67-C099-265A-B2E9-BA6BFFD3AAB1}"/>
          </ac:spMkLst>
        </pc:spChg>
        <pc:picChg chg="add mod">
          <ac:chgData name="telugu bharadwaj" userId="1339721a2fd9a07e" providerId="LiveId" clId="{4F8DC994-8284-42F1-9B69-DC666BAA6D01}" dt="2023-02-19T21:42:40.391" v="1303" actId="14100"/>
          <ac:picMkLst>
            <pc:docMk/>
            <pc:sldMk cId="2646995247" sldId="308"/>
            <ac:picMk id="7" creationId="{ABB8F882-0691-C890-241E-5A7745F631C5}"/>
          </ac:picMkLst>
        </pc:picChg>
        <pc:picChg chg="add mod">
          <ac:chgData name="telugu bharadwaj" userId="1339721a2fd9a07e" providerId="LiveId" clId="{4F8DC994-8284-42F1-9B69-DC666BAA6D01}" dt="2023-02-19T21:42:24.245" v="1298" actId="1076"/>
          <ac:picMkLst>
            <pc:docMk/>
            <pc:sldMk cId="2646995247" sldId="308"/>
            <ac:picMk id="9" creationId="{0A61218C-EEE2-B1A7-FCA4-D624EA4BCB5D}"/>
          </ac:picMkLst>
        </pc:picChg>
        <pc:picChg chg="add mod">
          <ac:chgData name="telugu bharadwaj" userId="1339721a2fd9a07e" providerId="LiveId" clId="{4F8DC994-8284-42F1-9B69-DC666BAA6D01}" dt="2023-02-19T21:42:46.034" v="1305" actId="14100"/>
          <ac:picMkLst>
            <pc:docMk/>
            <pc:sldMk cId="2646995247" sldId="308"/>
            <ac:picMk id="11" creationId="{842158B0-6EB7-1542-F4DD-3BE5B5EA65EB}"/>
          </ac:picMkLst>
        </pc:picChg>
      </pc:sldChg>
      <pc:sldChg chg="addSp delSp modSp new mod">
        <pc:chgData name="telugu bharadwaj" userId="1339721a2fd9a07e" providerId="LiveId" clId="{4F8DC994-8284-42F1-9B69-DC666BAA6D01}" dt="2023-02-19T21:59:40.223" v="1734"/>
        <pc:sldMkLst>
          <pc:docMk/>
          <pc:sldMk cId="1629194842" sldId="309"/>
        </pc:sldMkLst>
        <pc:spChg chg="del">
          <ac:chgData name="telugu bharadwaj" userId="1339721a2fd9a07e" providerId="LiveId" clId="{4F8DC994-8284-42F1-9B69-DC666BAA6D01}" dt="2023-02-19T21:47:11.177" v="1525" actId="478"/>
          <ac:spMkLst>
            <pc:docMk/>
            <pc:sldMk cId="1629194842" sldId="309"/>
            <ac:spMk id="2" creationId="{8127346A-4E99-722D-DB5F-9E49187C48AC}"/>
          </ac:spMkLst>
        </pc:spChg>
        <pc:spChg chg="del">
          <ac:chgData name="telugu bharadwaj" userId="1339721a2fd9a07e" providerId="LiveId" clId="{4F8DC994-8284-42F1-9B69-DC666BAA6D01}" dt="2023-02-19T21:47:09.095" v="1524" actId="478"/>
          <ac:spMkLst>
            <pc:docMk/>
            <pc:sldMk cId="1629194842" sldId="309"/>
            <ac:spMk id="3" creationId="{E50CBB71-45E5-F303-DCF7-96BE1C19FB4F}"/>
          </ac:spMkLst>
        </pc:spChg>
        <pc:spChg chg="add mod">
          <ac:chgData name="telugu bharadwaj" userId="1339721a2fd9a07e" providerId="LiveId" clId="{4F8DC994-8284-42F1-9B69-DC666BAA6D01}" dt="2023-02-19T21:55:15.278" v="1593" actId="20577"/>
          <ac:spMkLst>
            <pc:docMk/>
            <pc:sldMk cId="1629194842" sldId="309"/>
            <ac:spMk id="26" creationId="{807C32E4-85D8-E864-B0B2-925D29E9B6FF}"/>
          </ac:spMkLst>
        </pc:spChg>
        <pc:spChg chg="add mod">
          <ac:chgData name="telugu bharadwaj" userId="1339721a2fd9a07e" providerId="LiveId" clId="{4F8DC994-8284-42F1-9B69-DC666BAA6D01}" dt="2023-02-19T21:55:26.372" v="1598" actId="20577"/>
          <ac:spMkLst>
            <pc:docMk/>
            <pc:sldMk cId="1629194842" sldId="309"/>
            <ac:spMk id="27" creationId="{99105513-3125-ED92-262A-D5790C5BD6B7}"/>
          </ac:spMkLst>
        </pc:spChg>
        <pc:spChg chg="add mod">
          <ac:chgData name="telugu bharadwaj" userId="1339721a2fd9a07e" providerId="LiveId" clId="{4F8DC994-8284-42F1-9B69-DC666BAA6D01}" dt="2023-02-19T21:55:38.472" v="1605" actId="20577"/>
          <ac:spMkLst>
            <pc:docMk/>
            <pc:sldMk cId="1629194842" sldId="309"/>
            <ac:spMk id="28" creationId="{44ABC882-CF59-D330-95B1-B35973230A26}"/>
          </ac:spMkLst>
        </pc:spChg>
        <pc:spChg chg="add mod">
          <ac:chgData name="telugu bharadwaj" userId="1339721a2fd9a07e" providerId="LiveId" clId="{4F8DC994-8284-42F1-9B69-DC666BAA6D01}" dt="2023-02-19T21:55:47.902" v="1610" actId="20577"/>
          <ac:spMkLst>
            <pc:docMk/>
            <pc:sldMk cId="1629194842" sldId="309"/>
            <ac:spMk id="29" creationId="{F5BEF582-D5A9-3A27-5226-4F4E56B92F45}"/>
          </ac:spMkLst>
        </pc:spChg>
        <pc:spChg chg="add mod">
          <ac:chgData name="telugu bharadwaj" userId="1339721a2fd9a07e" providerId="LiveId" clId="{4F8DC994-8284-42F1-9B69-DC666BAA6D01}" dt="2023-02-19T21:59:40.223" v="1734"/>
          <ac:spMkLst>
            <pc:docMk/>
            <pc:sldMk cId="1629194842" sldId="309"/>
            <ac:spMk id="30" creationId="{A67637F9-44B3-E4BF-6FA6-3899D8020000}"/>
          </ac:spMkLst>
        </pc:spChg>
        <pc:spChg chg="add mod">
          <ac:chgData name="telugu bharadwaj" userId="1339721a2fd9a07e" providerId="LiveId" clId="{4F8DC994-8284-42F1-9B69-DC666BAA6D01}" dt="2023-02-19T21:56:11.735" v="1620" actId="20577"/>
          <ac:spMkLst>
            <pc:docMk/>
            <pc:sldMk cId="1629194842" sldId="309"/>
            <ac:spMk id="31" creationId="{2728D259-E800-03B3-D5F6-33E9E38062DA}"/>
          </ac:spMkLst>
        </pc:spChg>
        <pc:spChg chg="add mod">
          <ac:chgData name="telugu bharadwaj" userId="1339721a2fd9a07e" providerId="LiveId" clId="{4F8DC994-8284-42F1-9B69-DC666BAA6D01}" dt="2023-02-19T21:56:22.222" v="1625" actId="20577"/>
          <ac:spMkLst>
            <pc:docMk/>
            <pc:sldMk cId="1629194842" sldId="309"/>
            <ac:spMk id="32" creationId="{91225863-C055-4561-4622-825454AE01CB}"/>
          </ac:spMkLst>
        </pc:spChg>
        <pc:spChg chg="add mod">
          <ac:chgData name="telugu bharadwaj" userId="1339721a2fd9a07e" providerId="LiveId" clId="{4F8DC994-8284-42F1-9B69-DC666BAA6D01}" dt="2023-02-19T21:56:32.258" v="1630" actId="20577"/>
          <ac:spMkLst>
            <pc:docMk/>
            <pc:sldMk cId="1629194842" sldId="309"/>
            <ac:spMk id="33" creationId="{DCF37823-D474-5E9F-8A5E-B5451CEFCD8C}"/>
          </ac:spMkLst>
        </pc:spChg>
        <pc:spChg chg="add mod">
          <ac:chgData name="telugu bharadwaj" userId="1339721a2fd9a07e" providerId="LiveId" clId="{4F8DC994-8284-42F1-9B69-DC666BAA6D01}" dt="2023-02-19T21:59:26.090" v="1730" actId="2711"/>
          <ac:spMkLst>
            <pc:docMk/>
            <pc:sldMk cId="1629194842" sldId="309"/>
            <ac:spMk id="34" creationId="{C244F93F-2972-6EC2-0E01-1D83BE9433AF}"/>
          </ac:spMkLst>
        </pc:spChg>
        <pc:picChg chg="add mod">
          <ac:chgData name="telugu bharadwaj" userId="1339721a2fd9a07e" providerId="LiveId" clId="{4F8DC994-8284-42F1-9B69-DC666BAA6D01}" dt="2023-02-19T21:49:34.123" v="1542" actId="14100"/>
          <ac:picMkLst>
            <pc:docMk/>
            <pc:sldMk cId="1629194842" sldId="309"/>
            <ac:picMk id="7" creationId="{75583676-C168-BC0D-C64D-BF4D1442C20E}"/>
          </ac:picMkLst>
        </pc:picChg>
        <pc:picChg chg="add mod">
          <ac:chgData name="telugu bharadwaj" userId="1339721a2fd9a07e" providerId="LiveId" clId="{4F8DC994-8284-42F1-9B69-DC666BAA6D01}" dt="2023-02-19T21:49:59.012" v="1553" actId="1076"/>
          <ac:picMkLst>
            <pc:docMk/>
            <pc:sldMk cId="1629194842" sldId="309"/>
            <ac:picMk id="9" creationId="{B7B1E51C-44E6-7D0F-47DE-F8FC863C4AFF}"/>
          </ac:picMkLst>
        </pc:picChg>
        <pc:picChg chg="add mod">
          <ac:chgData name="telugu bharadwaj" userId="1339721a2fd9a07e" providerId="LiveId" clId="{4F8DC994-8284-42F1-9B69-DC666BAA6D01}" dt="2023-02-19T21:49:57.641" v="1552" actId="1076"/>
          <ac:picMkLst>
            <pc:docMk/>
            <pc:sldMk cId="1629194842" sldId="309"/>
            <ac:picMk id="11" creationId="{D5CC3C81-FC81-730C-CFF3-FE0C3D0BA7F1}"/>
          </ac:picMkLst>
        </pc:picChg>
        <pc:picChg chg="add mod">
          <ac:chgData name="telugu bharadwaj" userId="1339721a2fd9a07e" providerId="LiveId" clId="{4F8DC994-8284-42F1-9B69-DC666BAA6D01}" dt="2023-02-19T21:49:56.110" v="1551" actId="1076"/>
          <ac:picMkLst>
            <pc:docMk/>
            <pc:sldMk cId="1629194842" sldId="309"/>
            <ac:picMk id="13" creationId="{00CB9542-2847-1911-4607-203862F33D27}"/>
          </ac:picMkLst>
        </pc:picChg>
        <pc:picChg chg="add mod">
          <ac:chgData name="telugu bharadwaj" userId="1339721a2fd9a07e" providerId="LiveId" clId="{4F8DC994-8284-42F1-9B69-DC666BAA6D01}" dt="2023-02-19T21:55:31.673" v="1601" actId="1076"/>
          <ac:picMkLst>
            <pc:docMk/>
            <pc:sldMk cId="1629194842" sldId="309"/>
            <ac:picMk id="15" creationId="{CE8DA13C-F0D7-066B-DD38-4E05C2827860}"/>
          </ac:picMkLst>
        </pc:picChg>
        <pc:picChg chg="add mod">
          <ac:chgData name="telugu bharadwaj" userId="1339721a2fd9a07e" providerId="LiveId" clId="{4F8DC994-8284-42F1-9B69-DC666BAA6D01}" dt="2023-02-19T21:54:29.397" v="1581" actId="1076"/>
          <ac:picMkLst>
            <pc:docMk/>
            <pc:sldMk cId="1629194842" sldId="309"/>
            <ac:picMk id="17" creationId="{C7722C57-A69B-7570-973C-D879237476C9}"/>
          </ac:picMkLst>
        </pc:picChg>
        <pc:picChg chg="add mod">
          <ac:chgData name="telugu bharadwaj" userId="1339721a2fd9a07e" providerId="LiveId" clId="{4F8DC994-8284-42F1-9B69-DC666BAA6D01}" dt="2023-02-19T21:54:27.810" v="1580" actId="1076"/>
          <ac:picMkLst>
            <pc:docMk/>
            <pc:sldMk cId="1629194842" sldId="309"/>
            <ac:picMk id="19" creationId="{AD88EDF8-59B6-E1C1-109E-9272CB4B85D5}"/>
          </ac:picMkLst>
        </pc:picChg>
        <pc:picChg chg="add mod">
          <ac:chgData name="telugu bharadwaj" userId="1339721a2fd9a07e" providerId="LiveId" clId="{4F8DC994-8284-42F1-9B69-DC666BAA6D01}" dt="2023-02-19T21:54:32.967" v="1582" actId="1076"/>
          <ac:picMkLst>
            <pc:docMk/>
            <pc:sldMk cId="1629194842" sldId="309"/>
            <ac:picMk id="21" creationId="{61018810-3506-0991-DBE5-CBDF1AE279E2}"/>
          </ac:picMkLst>
        </pc:picChg>
        <pc:picChg chg="add del">
          <ac:chgData name="telugu bharadwaj" userId="1339721a2fd9a07e" providerId="LiveId" clId="{4F8DC994-8284-42F1-9B69-DC666BAA6D01}" dt="2023-02-19T21:54:43.242" v="1585" actId="22"/>
          <ac:picMkLst>
            <pc:docMk/>
            <pc:sldMk cId="1629194842" sldId="309"/>
            <ac:picMk id="23" creationId="{288F6966-4756-E65B-3AE7-7AA608B805C1}"/>
          </ac:picMkLst>
        </pc:picChg>
        <pc:picChg chg="add del">
          <ac:chgData name="telugu bharadwaj" userId="1339721a2fd9a07e" providerId="LiveId" clId="{4F8DC994-8284-42F1-9B69-DC666BAA6D01}" dt="2023-02-19T21:54:52" v="1587" actId="22"/>
          <ac:picMkLst>
            <pc:docMk/>
            <pc:sldMk cId="1629194842" sldId="309"/>
            <ac:picMk id="25" creationId="{AEE9E040-B7D3-01F2-ACB0-BA6A7A58B03B}"/>
          </ac:picMkLst>
        </pc:picChg>
      </pc:sldChg>
      <pc:sldChg chg="delSp new del mod">
        <pc:chgData name="telugu bharadwaj" userId="1339721a2fd9a07e" providerId="LiveId" clId="{4F8DC994-8284-42F1-9B69-DC666BAA6D01}" dt="2023-02-19T21:58:59.503" v="1713" actId="47"/>
        <pc:sldMkLst>
          <pc:docMk/>
          <pc:sldMk cId="2911653299" sldId="310"/>
        </pc:sldMkLst>
        <pc:spChg chg="del">
          <ac:chgData name="telugu bharadwaj" userId="1339721a2fd9a07e" providerId="LiveId" clId="{4F8DC994-8284-42F1-9B69-DC666BAA6D01}" dt="2023-02-19T21:58:21.090" v="1712" actId="478"/>
          <ac:spMkLst>
            <pc:docMk/>
            <pc:sldMk cId="2911653299" sldId="310"/>
            <ac:spMk id="2" creationId="{D6CAFA62-E043-EA50-4AC0-901723AB6E66}"/>
          </ac:spMkLst>
        </pc:spChg>
        <pc:spChg chg="del">
          <ac:chgData name="telugu bharadwaj" userId="1339721a2fd9a07e" providerId="LiveId" clId="{4F8DC994-8284-42F1-9B69-DC666BAA6D01}" dt="2023-02-19T21:58:19.518" v="1711" actId="478"/>
          <ac:spMkLst>
            <pc:docMk/>
            <pc:sldMk cId="2911653299" sldId="310"/>
            <ac:spMk id="3" creationId="{A9E4620F-D529-A7DB-7609-C64E1E32EF0C}"/>
          </ac:spMkLst>
        </pc:spChg>
      </pc:sldChg>
      <pc:sldChg chg="addSp delSp modSp new mod">
        <pc:chgData name="telugu bharadwaj" userId="1339721a2fd9a07e" providerId="LiveId" clId="{4F8DC994-8284-42F1-9B69-DC666BAA6D01}" dt="2023-02-19T22:09:22.039" v="1805" actId="14100"/>
        <pc:sldMkLst>
          <pc:docMk/>
          <pc:sldMk cId="4056770710" sldId="310"/>
        </pc:sldMkLst>
        <pc:spChg chg="mod">
          <ac:chgData name="telugu bharadwaj" userId="1339721a2fd9a07e" providerId="LiveId" clId="{4F8DC994-8284-42F1-9B69-DC666BAA6D01}" dt="2023-02-19T21:59:12.760" v="1729" actId="20577"/>
          <ac:spMkLst>
            <pc:docMk/>
            <pc:sldMk cId="4056770710" sldId="310"/>
            <ac:spMk id="2" creationId="{45922651-9153-E6DB-14BB-46E7B52BB376}"/>
          </ac:spMkLst>
        </pc:spChg>
        <pc:spChg chg="add del mod">
          <ac:chgData name="telugu bharadwaj" userId="1339721a2fd9a07e" providerId="LiveId" clId="{4F8DC994-8284-42F1-9B69-DC666BAA6D01}" dt="2023-02-19T22:06:35.066" v="1795" actId="20577"/>
          <ac:spMkLst>
            <pc:docMk/>
            <pc:sldMk cId="4056770710" sldId="310"/>
            <ac:spMk id="3" creationId="{097BFA10-E0A0-D551-2BF0-4F224E92F464}"/>
          </ac:spMkLst>
        </pc:spChg>
        <pc:spChg chg="add del mod">
          <ac:chgData name="telugu bharadwaj" userId="1339721a2fd9a07e" providerId="LiveId" clId="{4F8DC994-8284-42F1-9B69-DC666BAA6D01}" dt="2023-02-19T22:00:43.001" v="1738"/>
          <ac:spMkLst>
            <pc:docMk/>
            <pc:sldMk cId="4056770710" sldId="310"/>
            <ac:spMk id="6" creationId="{B912941C-2A29-2FBB-D6BA-2E11422ADBF3}"/>
          </ac:spMkLst>
        </pc:spChg>
        <pc:picChg chg="add del mod">
          <ac:chgData name="telugu bharadwaj" userId="1339721a2fd9a07e" providerId="LiveId" clId="{4F8DC994-8284-42F1-9B69-DC666BAA6D01}" dt="2023-02-19T22:08:56.567" v="1798" actId="478"/>
          <ac:picMkLst>
            <pc:docMk/>
            <pc:sldMk cId="4056770710" sldId="310"/>
            <ac:picMk id="8" creationId="{EA1A2998-85F2-6AE4-451E-961B6B7C74F1}"/>
          </ac:picMkLst>
        </pc:picChg>
        <pc:picChg chg="add mod">
          <ac:chgData name="telugu bharadwaj" userId="1339721a2fd9a07e" providerId="LiveId" clId="{4F8DC994-8284-42F1-9B69-DC666BAA6D01}" dt="2023-02-19T22:09:22.039" v="1805" actId="14100"/>
          <ac:picMkLst>
            <pc:docMk/>
            <pc:sldMk cId="4056770710" sldId="310"/>
            <ac:picMk id="10" creationId="{CF364AC1-225E-3A70-721A-980AF0F21899}"/>
          </ac:picMkLst>
        </pc:picChg>
      </pc:sldChg>
      <pc:sldChg chg="addSp delSp modSp new mod">
        <pc:chgData name="telugu bharadwaj" userId="1339721a2fd9a07e" providerId="LiveId" clId="{4F8DC994-8284-42F1-9B69-DC666BAA6D01}" dt="2023-02-19T22:32:53.007" v="2177" actId="1076"/>
        <pc:sldMkLst>
          <pc:docMk/>
          <pc:sldMk cId="167779365" sldId="311"/>
        </pc:sldMkLst>
        <pc:spChg chg="del">
          <ac:chgData name="telugu bharadwaj" userId="1339721a2fd9a07e" providerId="LiveId" clId="{4F8DC994-8284-42F1-9B69-DC666BAA6D01}" dt="2023-02-19T22:11:07.754" v="1807" actId="478"/>
          <ac:spMkLst>
            <pc:docMk/>
            <pc:sldMk cId="167779365" sldId="311"/>
            <ac:spMk id="2" creationId="{E9EF6677-C89A-C858-C711-782A70847B5F}"/>
          </ac:spMkLst>
        </pc:spChg>
        <pc:spChg chg="del">
          <ac:chgData name="telugu bharadwaj" userId="1339721a2fd9a07e" providerId="LiveId" clId="{4F8DC994-8284-42F1-9B69-DC666BAA6D01}" dt="2023-02-19T22:11:10.536" v="1808" actId="478"/>
          <ac:spMkLst>
            <pc:docMk/>
            <pc:sldMk cId="167779365" sldId="311"/>
            <ac:spMk id="3" creationId="{82D38AEF-449D-4EEC-A7E1-0180C20B931D}"/>
          </ac:spMkLst>
        </pc:spChg>
        <pc:spChg chg="add mod">
          <ac:chgData name="telugu bharadwaj" userId="1339721a2fd9a07e" providerId="LiveId" clId="{4F8DC994-8284-42F1-9B69-DC666BAA6D01}" dt="2023-02-19T22:29:02.083" v="2141" actId="1076"/>
          <ac:spMkLst>
            <pc:docMk/>
            <pc:sldMk cId="167779365" sldId="311"/>
            <ac:spMk id="7" creationId="{BF1A43F4-1840-06F1-C40E-8E6D0C09546D}"/>
          </ac:spMkLst>
        </pc:spChg>
        <pc:picChg chg="add mod">
          <ac:chgData name="telugu bharadwaj" userId="1339721a2fd9a07e" providerId="LiveId" clId="{4F8DC994-8284-42F1-9B69-DC666BAA6D01}" dt="2023-02-19T22:31:25.629" v="2167" actId="1076"/>
          <ac:picMkLst>
            <pc:docMk/>
            <pc:sldMk cId="167779365" sldId="311"/>
            <ac:picMk id="9" creationId="{FCA69AD0-F75B-44EE-000C-B54D945FFAB8}"/>
          </ac:picMkLst>
        </pc:picChg>
        <pc:picChg chg="add mod">
          <ac:chgData name="telugu bharadwaj" userId="1339721a2fd9a07e" providerId="LiveId" clId="{4F8DC994-8284-42F1-9B69-DC666BAA6D01}" dt="2023-02-19T22:31:23.480" v="2166" actId="1076"/>
          <ac:picMkLst>
            <pc:docMk/>
            <pc:sldMk cId="167779365" sldId="311"/>
            <ac:picMk id="11" creationId="{2FF4D245-DADC-46C3-2557-BC50DFBF73F8}"/>
          </ac:picMkLst>
        </pc:picChg>
        <pc:picChg chg="add mod">
          <ac:chgData name="telugu bharadwaj" userId="1339721a2fd9a07e" providerId="LiveId" clId="{4F8DC994-8284-42F1-9B69-DC666BAA6D01}" dt="2023-02-19T22:31:17.529" v="2163" actId="1076"/>
          <ac:picMkLst>
            <pc:docMk/>
            <pc:sldMk cId="167779365" sldId="311"/>
            <ac:picMk id="13" creationId="{136B29D7-5A46-E0B2-0920-BC8DC2E92918}"/>
          </ac:picMkLst>
        </pc:picChg>
        <pc:picChg chg="add mod">
          <ac:chgData name="telugu bharadwaj" userId="1339721a2fd9a07e" providerId="LiveId" clId="{4F8DC994-8284-42F1-9B69-DC666BAA6D01}" dt="2023-02-19T22:31:32.901" v="2169" actId="14100"/>
          <ac:picMkLst>
            <pc:docMk/>
            <pc:sldMk cId="167779365" sldId="311"/>
            <ac:picMk id="15" creationId="{2277476D-02E5-B9A8-035A-03D00CAC7AB8}"/>
          </ac:picMkLst>
        </pc:picChg>
        <pc:picChg chg="add mod">
          <ac:chgData name="telugu bharadwaj" userId="1339721a2fd9a07e" providerId="LiveId" clId="{4F8DC994-8284-42F1-9B69-DC666BAA6D01}" dt="2023-02-19T22:32:00.920" v="2172" actId="14100"/>
          <ac:picMkLst>
            <pc:docMk/>
            <pc:sldMk cId="167779365" sldId="311"/>
            <ac:picMk id="17" creationId="{F8F29AAA-94EB-EA81-2035-61A4F2C8846F}"/>
          </ac:picMkLst>
        </pc:picChg>
        <pc:picChg chg="add mod">
          <ac:chgData name="telugu bharadwaj" userId="1339721a2fd9a07e" providerId="LiveId" clId="{4F8DC994-8284-42F1-9B69-DC666BAA6D01}" dt="2023-02-19T22:32:33.960" v="2174" actId="1076"/>
          <ac:picMkLst>
            <pc:docMk/>
            <pc:sldMk cId="167779365" sldId="311"/>
            <ac:picMk id="19" creationId="{49D4383E-9576-89C3-1F24-81E7AADA0527}"/>
          </ac:picMkLst>
        </pc:picChg>
        <pc:picChg chg="add mod">
          <ac:chgData name="telugu bharadwaj" userId="1339721a2fd9a07e" providerId="LiveId" clId="{4F8DC994-8284-42F1-9B69-DC666BAA6D01}" dt="2023-02-19T22:32:53.007" v="2177" actId="1076"/>
          <ac:picMkLst>
            <pc:docMk/>
            <pc:sldMk cId="167779365" sldId="311"/>
            <ac:picMk id="21" creationId="{47B57BA8-E1E9-1D22-D364-AAEB049EC74E}"/>
          </ac:picMkLst>
        </pc:picChg>
      </pc:sldChg>
      <pc:sldChg chg="addSp delSp modSp new mod">
        <pc:chgData name="telugu bharadwaj" userId="1339721a2fd9a07e" providerId="LiveId" clId="{4F8DC994-8284-42F1-9B69-DC666BAA6D01}" dt="2023-02-19T22:39:31.504" v="2437" actId="20577"/>
        <pc:sldMkLst>
          <pc:docMk/>
          <pc:sldMk cId="726637014" sldId="312"/>
        </pc:sldMkLst>
        <pc:spChg chg="del">
          <ac:chgData name="telugu bharadwaj" userId="1339721a2fd9a07e" providerId="LiveId" clId="{4F8DC994-8284-42F1-9B69-DC666BAA6D01}" dt="2023-02-19T22:33:45.427" v="2179" actId="478"/>
          <ac:spMkLst>
            <pc:docMk/>
            <pc:sldMk cId="726637014" sldId="312"/>
            <ac:spMk id="2" creationId="{B96EC767-F403-30B1-459A-21939A2B78AB}"/>
          </ac:spMkLst>
        </pc:spChg>
        <pc:spChg chg="del">
          <ac:chgData name="telugu bharadwaj" userId="1339721a2fd9a07e" providerId="LiveId" clId="{4F8DC994-8284-42F1-9B69-DC666BAA6D01}" dt="2023-02-19T22:33:48.921" v="2180" actId="478"/>
          <ac:spMkLst>
            <pc:docMk/>
            <pc:sldMk cId="726637014" sldId="312"/>
            <ac:spMk id="3" creationId="{32618AD6-A9D5-B0EF-B90D-5E302D9C61C5}"/>
          </ac:spMkLst>
        </pc:spChg>
        <pc:spChg chg="add mod">
          <ac:chgData name="telugu bharadwaj" userId="1339721a2fd9a07e" providerId="LiveId" clId="{4F8DC994-8284-42F1-9B69-DC666BAA6D01}" dt="2023-02-19T22:39:31.504" v="2437" actId="20577"/>
          <ac:spMkLst>
            <pc:docMk/>
            <pc:sldMk cId="726637014" sldId="312"/>
            <ac:spMk id="6" creationId="{B44DD841-425A-D933-59F3-C73DA9D92EE7}"/>
          </ac:spMkLst>
        </pc:spChg>
      </pc:sldChg>
    </pc:docChg>
  </pc:docChgLst>
  <pc:docChgLst>
    <pc:chgData name="telugu bharadwaj" userId="1339721a2fd9a07e" providerId="LiveId" clId="{458A9743-E31B-4E6D-89A1-411BD593D4DD}"/>
    <pc:docChg chg="undo custSel delSld modSld">
      <pc:chgData name="telugu bharadwaj" userId="1339721a2fd9a07e" providerId="LiveId" clId="{458A9743-E31B-4E6D-89A1-411BD593D4DD}" dt="2023-04-11T19:04:52.372" v="462" actId="313"/>
      <pc:docMkLst>
        <pc:docMk/>
      </pc:docMkLst>
      <pc:sldChg chg="addSp delSp modSp mod">
        <pc:chgData name="telugu bharadwaj" userId="1339721a2fd9a07e" providerId="LiveId" clId="{458A9743-E31B-4E6D-89A1-411BD593D4DD}" dt="2023-04-11T19:04:40.044" v="460" actId="931"/>
        <pc:sldMkLst>
          <pc:docMk/>
          <pc:sldMk cId="511039790" sldId="264"/>
        </pc:sldMkLst>
        <pc:spChg chg="add del mod">
          <ac:chgData name="telugu bharadwaj" userId="1339721a2fd9a07e" providerId="LiveId" clId="{458A9743-E31B-4E6D-89A1-411BD593D4DD}" dt="2023-04-11T19:04:40.044" v="460" actId="931"/>
          <ac:spMkLst>
            <pc:docMk/>
            <pc:sldMk cId="511039790" sldId="264"/>
            <ac:spMk id="4" creationId="{DCE80546-9BFE-56AE-3124-DF4EDDA9039F}"/>
          </ac:spMkLst>
        </pc:spChg>
        <pc:spChg chg="mod">
          <ac:chgData name="telugu bharadwaj" userId="1339721a2fd9a07e" providerId="LiveId" clId="{458A9743-E31B-4E6D-89A1-411BD593D4DD}" dt="2023-04-11T18:29:37.449" v="30" actId="20577"/>
          <ac:spMkLst>
            <pc:docMk/>
            <pc:sldMk cId="511039790" sldId="264"/>
            <ac:spMk id="11" creationId="{F14C8385-D065-6E79-E90D-0AAAFF6694D1}"/>
          </ac:spMkLst>
        </pc:spChg>
        <pc:picChg chg="del mod">
          <ac:chgData name="telugu bharadwaj" userId="1339721a2fd9a07e" providerId="LiveId" clId="{458A9743-E31B-4E6D-89A1-411BD593D4DD}" dt="2023-04-11T19:01:17.989" v="442" actId="478"/>
          <ac:picMkLst>
            <pc:docMk/>
            <pc:sldMk cId="511039790" sldId="264"/>
            <ac:picMk id="6" creationId="{0724EBA5-6D11-E589-3D3A-494E5448780C}"/>
          </ac:picMkLst>
        </pc:picChg>
        <pc:picChg chg="add mod">
          <ac:chgData name="telugu bharadwaj" userId="1339721a2fd9a07e" providerId="LiveId" clId="{458A9743-E31B-4E6D-89A1-411BD593D4DD}" dt="2023-04-11T19:04:40.044" v="460" actId="931"/>
          <ac:picMkLst>
            <pc:docMk/>
            <pc:sldMk cId="511039790" sldId="264"/>
            <ac:picMk id="7" creationId="{24275F3A-6773-04CB-266C-0D5ABAF322D7}"/>
          </ac:picMkLst>
        </pc:picChg>
        <pc:picChg chg="add del mod">
          <ac:chgData name="telugu bharadwaj" userId="1339721a2fd9a07e" providerId="LiveId" clId="{458A9743-E31B-4E6D-89A1-411BD593D4DD}" dt="2023-04-11T19:04:27.565" v="459" actId="478"/>
          <ac:picMkLst>
            <pc:docMk/>
            <pc:sldMk cId="511039790" sldId="264"/>
            <ac:picMk id="2050" creationId="{E9C34F6A-6E32-4AB0-E21F-3ABE2297A946}"/>
          </ac:picMkLst>
        </pc:picChg>
      </pc:sldChg>
      <pc:sldChg chg="modSp mod">
        <pc:chgData name="telugu bharadwaj" userId="1339721a2fd9a07e" providerId="LiveId" clId="{458A9743-E31B-4E6D-89A1-411BD593D4DD}" dt="2023-04-11T18:33:36.177" v="85" actId="108"/>
        <pc:sldMkLst>
          <pc:docMk/>
          <pc:sldMk cId="2533886310" sldId="294"/>
        </pc:sldMkLst>
        <pc:spChg chg="mod">
          <ac:chgData name="telugu bharadwaj" userId="1339721a2fd9a07e" providerId="LiveId" clId="{458A9743-E31B-4E6D-89A1-411BD593D4DD}" dt="2023-04-11T18:33:36.177" v="85" actId="108"/>
          <ac:spMkLst>
            <pc:docMk/>
            <pc:sldMk cId="2533886310" sldId="294"/>
            <ac:spMk id="3" creationId="{BE305076-2060-736E-C57F-5DEF938E1DE2}"/>
          </ac:spMkLst>
        </pc:spChg>
      </pc:sldChg>
      <pc:sldChg chg="modSp mod">
        <pc:chgData name="telugu bharadwaj" userId="1339721a2fd9a07e" providerId="LiveId" clId="{458A9743-E31B-4E6D-89A1-411BD593D4DD}" dt="2023-04-11T18:34:32.821" v="87" actId="108"/>
        <pc:sldMkLst>
          <pc:docMk/>
          <pc:sldMk cId="905188705" sldId="296"/>
        </pc:sldMkLst>
        <pc:spChg chg="mod">
          <ac:chgData name="telugu bharadwaj" userId="1339721a2fd9a07e" providerId="LiveId" clId="{458A9743-E31B-4E6D-89A1-411BD593D4DD}" dt="2023-04-11T18:34:32.821" v="87" actId="108"/>
          <ac:spMkLst>
            <pc:docMk/>
            <pc:sldMk cId="905188705" sldId="296"/>
            <ac:spMk id="3" creationId="{33A51A61-44EC-3994-2DF4-5F8A6BE7A2BA}"/>
          </ac:spMkLst>
        </pc:spChg>
      </pc:sldChg>
      <pc:sldChg chg="modSp mod">
        <pc:chgData name="telugu bharadwaj" userId="1339721a2fd9a07e" providerId="LiveId" clId="{458A9743-E31B-4E6D-89A1-411BD593D4DD}" dt="2023-04-11T19:04:52.372" v="462" actId="313"/>
        <pc:sldMkLst>
          <pc:docMk/>
          <pc:sldMk cId="3153328426" sldId="297"/>
        </pc:sldMkLst>
        <pc:spChg chg="mod">
          <ac:chgData name="telugu bharadwaj" userId="1339721a2fd9a07e" providerId="LiveId" clId="{458A9743-E31B-4E6D-89A1-411BD593D4DD}" dt="2023-04-11T19:04:52.372" v="462" actId="313"/>
          <ac:spMkLst>
            <pc:docMk/>
            <pc:sldMk cId="3153328426" sldId="297"/>
            <ac:spMk id="3" creationId="{18F6075A-9BBD-4479-CAB2-7A0B7BFAB2AE}"/>
          </ac:spMkLst>
        </pc:spChg>
      </pc:sldChg>
      <pc:sldChg chg="del">
        <pc:chgData name="telugu bharadwaj" userId="1339721a2fd9a07e" providerId="LiveId" clId="{458A9743-E31B-4E6D-89A1-411BD593D4DD}" dt="2023-04-11T18:38:29.432" v="99" actId="47"/>
        <pc:sldMkLst>
          <pc:docMk/>
          <pc:sldMk cId="63995675" sldId="298"/>
        </pc:sldMkLst>
      </pc:sldChg>
      <pc:sldChg chg="del">
        <pc:chgData name="telugu bharadwaj" userId="1339721a2fd9a07e" providerId="LiveId" clId="{458A9743-E31B-4E6D-89A1-411BD593D4DD}" dt="2023-04-11T18:38:30.558" v="100" actId="47"/>
        <pc:sldMkLst>
          <pc:docMk/>
          <pc:sldMk cId="1965487675" sldId="299"/>
        </pc:sldMkLst>
      </pc:sldChg>
      <pc:sldChg chg="del">
        <pc:chgData name="telugu bharadwaj" userId="1339721a2fd9a07e" providerId="LiveId" clId="{458A9743-E31B-4E6D-89A1-411BD593D4DD}" dt="2023-04-11T18:38:31.011" v="101" actId="47"/>
        <pc:sldMkLst>
          <pc:docMk/>
          <pc:sldMk cId="1836609447" sldId="300"/>
        </pc:sldMkLst>
      </pc:sldChg>
      <pc:sldChg chg="del">
        <pc:chgData name="telugu bharadwaj" userId="1339721a2fd9a07e" providerId="LiveId" clId="{458A9743-E31B-4E6D-89A1-411BD593D4DD}" dt="2023-04-11T18:38:31.808" v="102" actId="47"/>
        <pc:sldMkLst>
          <pc:docMk/>
          <pc:sldMk cId="3568629517" sldId="301"/>
        </pc:sldMkLst>
      </pc:sldChg>
      <pc:sldChg chg="addSp delSp modSp mod">
        <pc:chgData name="telugu bharadwaj" userId="1339721a2fd9a07e" providerId="LiveId" clId="{458A9743-E31B-4E6D-89A1-411BD593D4DD}" dt="2023-04-11T18:40:32.507" v="166" actId="20577"/>
        <pc:sldMkLst>
          <pc:docMk/>
          <pc:sldMk cId="300366396" sldId="302"/>
        </pc:sldMkLst>
        <pc:spChg chg="add del mod">
          <ac:chgData name="telugu bharadwaj" userId="1339721a2fd9a07e" providerId="LiveId" clId="{458A9743-E31B-4E6D-89A1-411BD593D4DD}" dt="2023-04-11T18:39:34.100" v="110" actId="478"/>
          <ac:spMkLst>
            <pc:docMk/>
            <pc:sldMk cId="300366396" sldId="302"/>
            <ac:spMk id="6" creationId="{DF41B7F4-F32E-EA1F-8BF2-68ED07FC05E6}"/>
          </ac:spMkLst>
        </pc:spChg>
        <pc:spChg chg="mod">
          <ac:chgData name="telugu bharadwaj" userId="1339721a2fd9a07e" providerId="LiveId" clId="{458A9743-E31B-4E6D-89A1-411BD593D4DD}" dt="2023-04-11T18:40:32.507" v="166" actId="20577"/>
          <ac:spMkLst>
            <pc:docMk/>
            <pc:sldMk cId="300366396" sldId="302"/>
            <ac:spMk id="12" creationId="{5E8BC8DD-3FCF-F76F-BC0E-36E8DD7EC00C}"/>
          </ac:spMkLst>
        </pc:spChg>
        <pc:picChg chg="del">
          <ac:chgData name="telugu bharadwaj" userId="1339721a2fd9a07e" providerId="LiveId" clId="{458A9743-E31B-4E6D-89A1-411BD593D4DD}" dt="2023-04-11T18:39:17.302" v="103" actId="478"/>
          <ac:picMkLst>
            <pc:docMk/>
            <pc:sldMk cId="300366396" sldId="302"/>
            <ac:picMk id="7" creationId="{FFDE75EB-A53C-764D-0569-1F9E951C6385}"/>
          </ac:picMkLst>
        </pc:picChg>
        <pc:picChg chg="del">
          <ac:chgData name="telugu bharadwaj" userId="1339721a2fd9a07e" providerId="LiveId" clId="{458A9743-E31B-4E6D-89A1-411BD593D4DD}" dt="2023-04-11T18:39:35.152" v="111" actId="478"/>
          <ac:picMkLst>
            <pc:docMk/>
            <pc:sldMk cId="300366396" sldId="302"/>
            <ac:picMk id="9" creationId="{83F9912A-BE10-0497-4FAB-E84FA8FC115A}"/>
          </ac:picMkLst>
        </pc:picChg>
        <pc:picChg chg="add mod">
          <ac:chgData name="telugu bharadwaj" userId="1339721a2fd9a07e" providerId="LiveId" clId="{458A9743-E31B-4E6D-89A1-411BD593D4DD}" dt="2023-04-11T18:39:28.755" v="109" actId="1076"/>
          <ac:picMkLst>
            <pc:docMk/>
            <pc:sldMk cId="300366396" sldId="302"/>
            <ac:picMk id="10" creationId="{129A00C3-AF17-4DA6-59D5-FC38E6CDD95D}"/>
          </ac:picMkLst>
        </pc:picChg>
        <pc:picChg chg="add mod">
          <ac:chgData name="telugu bharadwaj" userId="1339721a2fd9a07e" providerId="LiveId" clId="{458A9743-E31B-4E6D-89A1-411BD593D4DD}" dt="2023-04-11T18:40:00.511" v="115" actId="1076"/>
          <ac:picMkLst>
            <pc:docMk/>
            <pc:sldMk cId="300366396" sldId="302"/>
            <ac:picMk id="14" creationId="{E57E4019-4B37-F3E2-2264-885A467214AF}"/>
          </ac:picMkLst>
        </pc:picChg>
      </pc:sldChg>
      <pc:sldChg chg="addSp delSp modSp mod">
        <pc:chgData name="telugu bharadwaj" userId="1339721a2fd9a07e" providerId="LiveId" clId="{458A9743-E31B-4E6D-89A1-411BD593D4DD}" dt="2023-04-11T18:41:48.693" v="180" actId="20577"/>
        <pc:sldMkLst>
          <pc:docMk/>
          <pc:sldMk cId="650388062" sldId="303"/>
        </pc:sldMkLst>
        <pc:spChg chg="add del mod">
          <ac:chgData name="telugu bharadwaj" userId="1339721a2fd9a07e" providerId="LiveId" clId="{458A9743-E31B-4E6D-89A1-411BD593D4DD}" dt="2023-04-11T18:41:01.779" v="169" actId="478"/>
          <ac:spMkLst>
            <pc:docMk/>
            <pc:sldMk cId="650388062" sldId="303"/>
            <ac:spMk id="6" creationId="{7FFD531C-2C58-A280-B6E3-7A1F28403F91}"/>
          </ac:spMkLst>
        </pc:spChg>
        <pc:spChg chg="mod">
          <ac:chgData name="telugu bharadwaj" userId="1339721a2fd9a07e" providerId="LiveId" clId="{458A9743-E31B-4E6D-89A1-411BD593D4DD}" dt="2023-04-11T18:41:38.030" v="175" actId="108"/>
          <ac:spMkLst>
            <pc:docMk/>
            <pc:sldMk cId="650388062" sldId="303"/>
            <ac:spMk id="10" creationId="{40E8DE78-D8D9-FF61-3130-30A9BE18A5A2}"/>
          </ac:spMkLst>
        </pc:spChg>
        <pc:spChg chg="mod">
          <ac:chgData name="telugu bharadwaj" userId="1339721a2fd9a07e" providerId="LiveId" clId="{458A9743-E31B-4E6D-89A1-411BD593D4DD}" dt="2023-04-11T18:41:34.215" v="174" actId="13926"/>
          <ac:spMkLst>
            <pc:docMk/>
            <pc:sldMk cId="650388062" sldId="303"/>
            <ac:spMk id="12" creationId="{6351E69C-A6C3-5177-0049-D4205EC08509}"/>
          </ac:spMkLst>
        </pc:spChg>
        <pc:spChg chg="mod">
          <ac:chgData name="telugu bharadwaj" userId="1339721a2fd9a07e" providerId="LiveId" clId="{458A9743-E31B-4E6D-89A1-411BD593D4DD}" dt="2023-04-11T18:41:48.693" v="180" actId="20577"/>
          <ac:spMkLst>
            <pc:docMk/>
            <pc:sldMk cId="650388062" sldId="303"/>
            <ac:spMk id="14" creationId="{398B65BB-9C13-70C8-BB9F-2FB3C3BA6E16}"/>
          </ac:spMkLst>
        </pc:spChg>
        <pc:picChg chg="del">
          <ac:chgData name="telugu bharadwaj" userId="1339721a2fd9a07e" providerId="LiveId" clId="{458A9743-E31B-4E6D-89A1-411BD593D4DD}" dt="2023-04-11T18:40:58.185" v="167" actId="478"/>
          <ac:picMkLst>
            <pc:docMk/>
            <pc:sldMk cId="650388062" sldId="303"/>
            <ac:picMk id="7" creationId="{14C161E2-B7DE-C067-BAAB-0BEC24EE7F3C}"/>
          </ac:picMkLst>
        </pc:picChg>
        <pc:picChg chg="add mod">
          <ac:chgData name="telugu bharadwaj" userId="1339721a2fd9a07e" providerId="LiveId" clId="{458A9743-E31B-4E6D-89A1-411BD593D4DD}" dt="2023-04-11T18:41:05.846" v="171" actId="14100"/>
          <ac:picMkLst>
            <pc:docMk/>
            <pc:sldMk cId="650388062" sldId="303"/>
            <ac:picMk id="9" creationId="{AC0931EE-BC65-1FF1-5BED-5B2B7B0D7879}"/>
          </ac:picMkLst>
        </pc:picChg>
      </pc:sldChg>
      <pc:sldChg chg="addSp delSp modSp mod">
        <pc:chgData name="telugu bharadwaj" userId="1339721a2fd9a07e" providerId="LiveId" clId="{458A9743-E31B-4E6D-89A1-411BD593D4DD}" dt="2023-04-11T18:47:58.789" v="250" actId="20577"/>
        <pc:sldMkLst>
          <pc:docMk/>
          <pc:sldMk cId="1355218457" sldId="304"/>
        </pc:sldMkLst>
        <pc:spChg chg="mod">
          <ac:chgData name="telugu bharadwaj" userId="1339721a2fd9a07e" providerId="LiveId" clId="{458A9743-E31B-4E6D-89A1-411BD593D4DD}" dt="2023-04-11T18:46:30.299" v="228" actId="1076"/>
          <ac:spMkLst>
            <pc:docMk/>
            <pc:sldMk cId="1355218457" sldId="304"/>
            <ac:spMk id="4" creationId="{0C4D122B-1D36-DF72-5E31-BB59B0F995F6}"/>
          </ac:spMkLst>
        </pc:spChg>
        <pc:spChg chg="mod">
          <ac:chgData name="telugu bharadwaj" userId="1339721a2fd9a07e" providerId="LiveId" clId="{458A9743-E31B-4E6D-89A1-411BD593D4DD}" dt="2023-04-11T18:46:33.553" v="229" actId="1076"/>
          <ac:spMkLst>
            <pc:docMk/>
            <pc:sldMk cId="1355218457" sldId="304"/>
            <ac:spMk id="5" creationId="{A913E860-58BD-5880-06F4-1775148BF5D7}"/>
          </ac:spMkLst>
        </pc:spChg>
        <pc:spChg chg="del">
          <ac:chgData name="telugu bharadwaj" userId="1339721a2fd9a07e" providerId="LiveId" clId="{458A9743-E31B-4E6D-89A1-411BD593D4DD}" dt="2023-04-11T18:43:31.202" v="189" actId="478"/>
          <ac:spMkLst>
            <pc:docMk/>
            <pc:sldMk cId="1355218457" sldId="304"/>
            <ac:spMk id="9" creationId="{D7CE23A6-0346-B504-1D73-CF346746E570}"/>
          </ac:spMkLst>
        </pc:spChg>
        <pc:spChg chg="mod">
          <ac:chgData name="telugu bharadwaj" userId="1339721a2fd9a07e" providerId="LiveId" clId="{458A9743-E31B-4E6D-89A1-411BD593D4DD}" dt="2023-04-11T18:47:19.132" v="234" actId="1076"/>
          <ac:spMkLst>
            <pc:docMk/>
            <pc:sldMk cId="1355218457" sldId="304"/>
            <ac:spMk id="12" creationId="{03975C38-C1B5-34B3-B595-2EF01B6055E3}"/>
          </ac:spMkLst>
        </pc:spChg>
        <pc:spChg chg="add mod">
          <ac:chgData name="telugu bharadwaj" userId="1339721a2fd9a07e" providerId="LiveId" clId="{458A9743-E31B-4E6D-89A1-411BD593D4DD}" dt="2023-04-11T18:47:02.982" v="232" actId="108"/>
          <ac:spMkLst>
            <pc:docMk/>
            <pc:sldMk cId="1355218457" sldId="304"/>
            <ac:spMk id="18" creationId="{A9910ABF-D837-6355-0107-FA57DE8236ED}"/>
          </ac:spMkLst>
        </pc:spChg>
        <pc:spChg chg="add mod">
          <ac:chgData name="telugu bharadwaj" userId="1339721a2fd9a07e" providerId="LiveId" clId="{458A9743-E31B-4E6D-89A1-411BD593D4DD}" dt="2023-04-11T18:47:45.823" v="244" actId="20577"/>
          <ac:spMkLst>
            <pc:docMk/>
            <pc:sldMk cId="1355218457" sldId="304"/>
            <ac:spMk id="19" creationId="{52BE6166-E953-CD04-650A-68A18916DD9E}"/>
          </ac:spMkLst>
        </pc:spChg>
        <pc:spChg chg="add mod">
          <ac:chgData name="telugu bharadwaj" userId="1339721a2fd9a07e" providerId="LiveId" clId="{458A9743-E31B-4E6D-89A1-411BD593D4DD}" dt="2023-04-11T18:47:51.499" v="246" actId="20577"/>
          <ac:spMkLst>
            <pc:docMk/>
            <pc:sldMk cId="1355218457" sldId="304"/>
            <ac:spMk id="20" creationId="{DF369DB7-3B5C-85CE-7C08-A18E6CBC1B15}"/>
          </ac:spMkLst>
        </pc:spChg>
        <pc:spChg chg="add mod">
          <ac:chgData name="telugu bharadwaj" userId="1339721a2fd9a07e" providerId="LiveId" clId="{458A9743-E31B-4E6D-89A1-411BD593D4DD}" dt="2023-04-11T18:47:54.827" v="248" actId="20577"/>
          <ac:spMkLst>
            <pc:docMk/>
            <pc:sldMk cId="1355218457" sldId="304"/>
            <ac:spMk id="21" creationId="{DE24042F-2FE8-E19E-D3FA-ECCD6BF3E195}"/>
          </ac:spMkLst>
        </pc:spChg>
        <pc:spChg chg="add mod">
          <ac:chgData name="telugu bharadwaj" userId="1339721a2fd9a07e" providerId="LiveId" clId="{458A9743-E31B-4E6D-89A1-411BD593D4DD}" dt="2023-04-11T18:47:58.789" v="250" actId="20577"/>
          <ac:spMkLst>
            <pc:docMk/>
            <pc:sldMk cId="1355218457" sldId="304"/>
            <ac:spMk id="22" creationId="{E3455598-F341-1F2E-0C9E-3D6B9E5C340F}"/>
          </ac:spMkLst>
        </pc:spChg>
        <pc:picChg chg="add mod">
          <ac:chgData name="telugu bharadwaj" userId="1339721a2fd9a07e" providerId="LiveId" clId="{458A9743-E31B-4E6D-89A1-411BD593D4DD}" dt="2023-04-11T18:44:32.405" v="197" actId="1076"/>
          <ac:picMkLst>
            <pc:docMk/>
            <pc:sldMk cId="1355218457" sldId="304"/>
            <ac:picMk id="6" creationId="{C21E07D0-15DA-907C-94AC-9D2D58D6A43C}"/>
          </ac:picMkLst>
        </pc:picChg>
        <pc:picChg chg="del">
          <ac:chgData name="telugu bharadwaj" userId="1339721a2fd9a07e" providerId="LiveId" clId="{458A9743-E31B-4E6D-89A1-411BD593D4DD}" dt="2023-04-11T18:42:54.996" v="182" actId="478"/>
          <ac:picMkLst>
            <pc:docMk/>
            <pc:sldMk cId="1355218457" sldId="304"/>
            <ac:picMk id="7" creationId="{1F8156D2-B40C-94AA-3842-923664780F30}"/>
          </ac:picMkLst>
        </pc:picChg>
        <pc:picChg chg="add mod">
          <ac:chgData name="telugu bharadwaj" userId="1339721a2fd9a07e" providerId="LiveId" clId="{458A9743-E31B-4E6D-89A1-411BD593D4DD}" dt="2023-04-11T18:45:08.165" v="209" actId="14100"/>
          <ac:picMkLst>
            <pc:docMk/>
            <pc:sldMk cId="1355218457" sldId="304"/>
            <ac:picMk id="10" creationId="{4BBC609B-F105-3DAF-5164-61D6AA147368}"/>
          </ac:picMkLst>
        </pc:picChg>
        <pc:picChg chg="add mod">
          <ac:chgData name="telugu bharadwaj" userId="1339721a2fd9a07e" providerId="LiveId" clId="{458A9743-E31B-4E6D-89A1-411BD593D4DD}" dt="2023-04-11T18:44:58.975" v="207" actId="14100"/>
          <ac:picMkLst>
            <pc:docMk/>
            <pc:sldMk cId="1355218457" sldId="304"/>
            <ac:picMk id="13" creationId="{AC16FF4E-5EAA-A32E-34D4-5B4B96C1AD2D}"/>
          </ac:picMkLst>
        </pc:picChg>
        <pc:picChg chg="add mod">
          <ac:chgData name="telugu bharadwaj" userId="1339721a2fd9a07e" providerId="LiveId" clId="{458A9743-E31B-4E6D-89A1-411BD593D4DD}" dt="2023-04-11T18:45:45.147" v="216" actId="14100"/>
          <ac:picMkLst>
            <pc:docMk/>
            <pc:sldMk cId="1355218457" sldId="304"/>
            <ac:picMk id="15" creationId="{09462683-2E6F-797E-0C6A-87D1E761CAB3}"/>
          </ac:picMkLst>
        </pc:picChg>
        <pc:picChg chg="add mod">
          <ac:chgData name="telugu bharadwaj" userId="1339721a2fd9a07e" providerId="LiveId" clId="{458A9743-E31B-4E6D-89A1-411BD593D4DD}" dt="2023-04-11T18:47:08.708" v="233" actId="1076"/>
          <ac:picMkLst>
            <pc:docMk/>
            <pc:sldMk cId="1355218457" sldId="304"/>
            <ac:picMk id="17" creationId="{7331D756-DD15-14A5-77F9-60533D0A66AC}"/>
          </ac:picMkLst>
        </pc:picChg>
      </pc:sldChg>
      <pc:sldChg chg="addSp delSp modSp mod">
        <pc:chgData name="telugu bharadwaj" userId="1339721a2fd9a07e" providerId="LiveId" clId="{458A9743-E31B-4E6D-89A1-411BD593D4DD}" dt="2023-04-11T18:50:45.777" v="281" actId="14100"/>
        <pc:sldMkLst>
          <pc:docMk/>
          <pc:sldMk cId="1061896851" sldId="305"/>
        </pc:sldMkLst>
        <pc:spChg chg="del">
          <ac:chgData name="telugu bharadwaj" userId="1339721a2fd9a07e" providerId="LiveId" clId="{458A9743-E31B-4E6D-89A1-411BD593D4DD}" dt="2023-04-11T18:48:34.351" v="258" actId="478"/>
          <ac:spMkLst>
            <pc:docMk/>
            <pc:sldMk cId="1061896851" sldId="305"/>
            <ac:spMk id="9" creationId="{996FDC61-79D1-288C-E3AD-5070D5A2B63E}"/>
          </ac:spMkLst>
        </pc:spChg>
        <pc:spChg chg="mod">
          <ac:chgData name="telugu bharadwaj" userId="1339721a2fd9a07e" providerId="LiveId" clId="{458A9743-E31B-4E6D-89A1-411BD593D4DD}" dt="2023-04-11T18:48:37.950" v="259" actId="1076"/>
          <ac:spMkLst>
            <pc:docMk/>
            <pc:sldMk cId="1061896851" sldId="305"/>
            <ac:spMk id="10" creationId="{8D07B6C1-9372-536A-6A7B-23E975288F28}"/>
          </ac:spMkLst>
        </pc:spChg>
        <pc:spChg chg="add mod">
          <ac:chgData name="telugu bharadwaj" userId="1339721a2fd9a07e" providerId="LiveId" clId="{458A9743-E31B-4E6D-89A1-411BD593D4DD}" dt="2023-04-11T18:49:30.792" v="271" actId="1076"/>
          <ac:spMkLst>
            <pc:docMk/>
            <pc:sldMk cId="1061896851" sldId="305"/>
            <ac:spMk id="11" creationId="{3188A258-1889-1181-E304-C824D6D2C06B}"/>
          </ac:spMkLst>
        </pc:spChg>
        <pc:spChg chg="add mod">
          <ac:chgData name="telugu bharadwaj" userId="1339721a2fd9a07e" providerId="LiveId" clId="{458A9743-E31B-4E6D-89A1-411BD593D4DD}" dt="2023-04-11T18:50:42.888" v="280" actId="1076"/>
          <ac:spMkLst>
            <pc:docMk/>
            <pc:sldMk cId="1061896851" sldId="305"/>
            <ac:spMk id="12" creationId="{79B157CC-8F5E-F79B-538D-257E78617569}"/>
          </ac:spMkLst>
        </pc:spChg>
        <pc:spChg chg="add mod">
          <ac:chgData name="telugu bharadwaj" userId="1339721a2fd9a07e" providerId="LiveId" clId="{458A9743-E31B-4E6D-89A1-411BD593D4DD}" dt="2023-04-11T18:50:45.777" v="281" actId="14100"/>
          <ac:spMkLst>
            <pc:docMk/>
            <pc:sldMk cId="1061896851" sldId="305"/>
            <ac:spMk id="13" creationId="{C5A28E66-1B0F-412D-CFCE-145B8D40DD0D}"/>
          </ac:spMkLst>
        </pc:spChg>
        <pc:picChg chg="add mod">
          <ac:chgData name="telugu bharadwaj" userId="1339721a2fd9a07e" providerId="LiveId" clId="{458A9743-E31B-4E6D-89A1-411BD593D4DD}" dt="2023-04-11T18:48:31.547" v="257" actId="14100"/>
          <ac:picMkLst>
            <pc:docMk/>
            <pc:sldMk cId="1061896851" sldId="305"/>
            <ac:picMk id="3" creationId="{09B336A5-2979-9AF6-67D2-D78E21A45CAC}"/>
          </ac:picMkLst>
        </pc:picChg>
        <pc:picChg chg="del mod">
          <ac:chgData name="telugu bharadwaj" userId="1339721a2fd9a07e" providerId="LiveId" clId="{458A9743-E31B-4E6D-89A1-411BD593D4DD}" dt="2023-04-11T18:48:02.397" v="252" actId="478"/>
          <ac:picMkLst>
            <pc:docMk/>
            <pc:sldMk cId="1061896851" sldId="305"/>
            <ac:picMk id="7" creationId="{180D875D-039F-F601-1EB3-ED89B02B669B}"/>
          </ac:picMkLst>
        </pc:picChg>
        <pc:picChg chg="add mod">
          <ac:chgData name="telugu bharadwaj" userId="1339721a2fd9a07e" providerId="LiveId" clId="{458A9743-E31B-4E6D-89A1-411BD593D4DD}" dt="2023-04-11T18:49:25.214" v="270" actId="14100"/>
          <ac:picMkLst>
            <pc:docMk/>
            <pc:sldMk cId="1061896851" sldId="305"/>
            <ac:picMk id="8" creationId="{92F9D773-267E-C99C-00D8-30FCBF588729}"/>
          </ac:picMkLst>
        </pc:picChg>
      </pc:sldChg>
      <pc:sldChg chg="del">
        <pc:chgData name="telugu bharadwaj" userId="1339721a2fd9a07e" providerId="LiveId" clId="{458A9743-E31B-4E6D-89A1-411BD593D4DD}" dt="2023-04-11T18:51:08.847" v="282" actId="47"/>
        <pc:sldMkLst>
          <pc:docMk/>
          <pc:sldMk cId="4278598495" sldId="306"/>
        </pc:sldMkLst>
      </pc:sldChg>
      <pc:sldChg chg="del">
        <pc:chgData name="telugu bharadwaj" userId="1339721a2fd9a07e" providerId="LiveId" clId="{458A9743-E31B-4E6D-89A1-411BD593D4DD}" dt="2023-04-11T18:51:09.396" v="283" actId="47"/>
        <pc:sldMkLst>
          <pc:docMk/>
          <pc:sldMk cId="1933548194" sldId="307"/>
        </pc:sldMkLst>
      </pc:sldChg>
      <pc:sldChg chg="del">
        <pc:chgData name="telugu bharadwaj" userId="1339721a2fd9a07e" providerId="LiveId" clId="{458A9743-E31B-4E6D-89A1-411BD593D4DD}" dt="2023-04-11T18:51:09.772" v="284" actId="47"/>
        <pc:sldMkLst>
          <pc:docMk/>
          <pc:sldMk cId="2646995247" sldId="308"/>
        </pc:sldMkLst>
      </pc:sldChg>
      <pc:sldChg chg="del">
        <pc:chgData name="telugu bharadwaj" userId="1339721a2fd9a07e" providerId="LiveId" clId="{458A9743-E31B-4E6D-89A1-411BD593D4DD}" dt="2023-04-11T18:51:10.607" v="285" actId="47"/>
        <pc:sldMkLst>
          <pc:docMk/>
          <pc:sldMk cId="1629194842" sldId="309"/>
        </pc:sldMkLst>
      </pc:sldChg>
      <pc:sldChg chg="modSp mod">
        <pc:chgData name="telugu bharadwaj" userId="1339721a2fd9a07e" providerId="LiveId" clId="{458A9743-E31B-4E6D-89A1-411BD593D4DD}" dt="2023-04-11T18:52:04.822" v="322" actId="20577"/>
        <pc:sldMkLst>
          <pc:docMk/>
          <pc:sldMk cId="4056770710" sldId="310"/>
        </pc:sldMkLst>
        <pc:spChg chg="mod">
          <ac:chgData name="telugu bharadwaj" userId="1339721a2fd9a07e" providerId="LiveId" clId="{458A9743-E31B-4E6D-89A1-411BD593D4DD}" dt="2023-04-11T18:52:04.822" v="322" actId="20577"/>
          <ac:spMkLst>
            <pc:docMk/>
            <pc:sldMk cId="4056770710" sldId="310"/>
            <ac:spMk id="3" creationId="{097BFA10-E0A0-D551-2BF0-4F224E92F464}"/>
          </ac:spMkLst>
        </pc:spChg>
      </pc:sldChg>
      <pc:sldChg chg="addSp delSp modSp mod">
        <pc:chgData name="telugu bharadwaj" userId="1339721a2fd9a07e" providerId="LiveId" clId="{458A9743-E31B-4E6D-89A1-411BD593D4DD}" dt="2023-04-11T19:01:01.259" v="434" actId="1076"/>
        <pc:sldMkLst>
          <pc:docMk/>
          <pc:sldMk cId="167779365" sldId="311"/>
        </pc:sldMkLst>
        <pc:spChg chg="mod">
          <ac:chgData name="telugu bharadwaj" userId="1339721a2fd9a07e" providerId="LiveId" clId="{458A9743-E31B-4E6D-89A1-411BD593D4DD}" dt="2023-04-11T18:53:43.376" v="365" actId="20577"/>
          <ac:spMkLst>
            <pc:docMk/>
            <pc:sldMk cId="167779365" sldId="311"/>
            <ac:spMk id="7" creationId="{BF1A43F4-1840-06F1-C40E-8E6D0C09546D}"/>
          </ac:spMkLst>
        </pc:spChg>
        <pc:spChg chg="add mod">
          <ac:chgData name="telugu bharadwaj" userId="1339721a2fd9a07e" providerId="LiveId" clId="{458A9743-E31B-4E6D-89A1-411BD593D4DD}" dt="2023-04-11T19:01:01.259" v="434" actId="1076"/>
          <ac:spMkLst>
            <pc:docMk/>
            <pc:sldMk cId="167779365" sldId="311"/>
            <ac:spMk id="22" creationId="{F5AB8049-9E9C-1ED4-28B3-EBCF5108AA37}"/>
          </ac:spMkLst>
        </pc:spChg>
        <pc:picChg chg="add mod">
          <ac:chgData name="telugu bharadwaj" userId="1339721a2fd9a07e" providerId="LiveId" clId="{458A9743-E31B-4E6D-89A1-411BD593D4DD}" dt="2023-04-11T18:55:27.470" v="381" actId="1076"/>
          <ac:picMkLst>
            <pc:docMk/>
            <pc:sldMk cId="167779365" sldId="311"/>
            <ac:picMk id="3" creationId="{44D169E5-F7C1-6D94-6F1D-4FC8F5C76C7A}"/>
          </ac:picMkLst>
        </pc:picChg>
        <pc:picChg chg="add mod">
          <ac:chgData name="telugu bharadwaj" userId="1339721a2fd9a07e" providerId="LiveId" clId="{458A9743-E31B-4E6D-89A1-411BD593D4DD}" dt="2023-04-11T18:54:34.565" v="368" actId="1076"/>
          <ac:picMkLst>
            <pc:docMk/>
            <pc:sldMk cId="167779365" sldId="311"/>
            <ac:picMk id="8" creationId="{C96C6836-5E20-EE5E-65A7-02CA32B4BBDA}"/>
          </ac:picMkLst>
        </pc:picChg>
        <pc:picChg chg="del">
          <ac:chgData name="telugu bharadwaj" userId="1339721a2fd9a07e" providerId="LiveId" clId="{458A9743-E31B-4E6D-89A1-411BD593D4DD}" dt="2023-04-11T18:54:45.839" v="373" actId="478"/>
          <ac:picMkLst>
            <pc:docMk/>
            <pc:sldMk cId="167779365" sldId="311"/>
            <ac:picMk id="9" creationId="{FCA69AD0-F75B-44EE-000C-B54D945FFAB8}"/>
          </ac:picMkLst>
        </pc:picChg>
        <pc:picChg chg="del">
          <ac:chgData name="telugu bharadwaj" userId="1339721a2fd9a07e" providerId="LiveId" clId="{458A9743-E31B-4E6D-89A1-411BD593D4DD}" dt="2023-04-11T18:54:30.877" v="366" actId="478"/>
          <ac:picMkLst>
            <pc:docMk/>
            <pc:sldMk cId="167779365" sldId="311"/>
            <ac:picMk id="11" creationId="{2FF4D245-DADC-46C3-2557-BC50DFBF73F8}"/>
          </ac:picMkLst>
        </pc:picChg>
        <pc:picChg chg="add mod">
          <ac:chgData name="telugu bharadwaj" userId="1339721a2fd9a07e" providerId="LiveId" clId="{458A9743-E31B-4E6D-89A1-411BD593D4DD}" dt="2023-04-11T18:55:25.836" v="380" actId="1076"/>
          <ac:picMkLst>
            <pc:docMk/>
            <pc:sldMk cId="167779365" sldId="311"/>
            <ac:picMk id="12" creationId="{3DCD603C-C451-A7DE-5F21-2AD771EB44D7}"/>
          </ac:picMkLst>
        </pc:picChg>
        <pc:picChg chg="del">
          <ac:chgData name="telugu bharadwaj" userId="1339721a2fd9a07e" providerId="LiveId" clId="{458A9743-E31B-4E6D-89A1-411BD593D4DD}" dt="2023-04-11T18:53:11.783" v="343" actId="478"/>
          <ac:picMkLst>
            <pc:docMk/>
            <pc:sldMk cId="167779365" sldId="311"/>
            <ac:picMk id="13" creationId="{136B29D7-5A46-E0B2-0920-BC8DC2E92918}"/>
          </ac:picMkLst>
        </pc:picChg>
        <pc:picChg chg="del">
          <ac:chgData name="telugu bharadwaj" userId="1339721a2fd9a07e" providerId="LiveId" clId="{458A9743-E31B-4E6D-89A1-411BD593D4DD}" dt="2023-04-11T18:54:39.781" v="369" actId="478"/>
          <ac:picMkLst>
            <pc:docMk/>
            <pc:sldMk cId="167779365" sldId="311"/>
            <ac:picMk id="15" creationId="{2277476D-02E5-B9A8-035A-03D00CAC7AB8}"/>
          </ac:picMkLst>
        </pc:picChg>
        <pc:picChg chg="add mod">
          <ac:chgData name="telugu bharadwaj" userId="1339721a2fd9a07e" providerId="LiveId" clId="{458A9743-E31B-4E6D-89A1-411BD593D4DD}" dt="2023-04-11T18:55:31.363" v="383" actId="14100"/>
          <ac:picMkLst>
            <pc:docMk/>
            <pc:sldMk cId="167779365" sldId="311"/>
            <ac:picMk id="16" creationId="{DFF1008E-03E3-3B0C-FFAF-9D641AD8316E}"/>
          </ac:picMkLst>
        </pc:picChg>
        <pc:picChg chg="del">
          <ac:chgData name="telugu bharadwaj" userId="1339721a2fd9a07e" providerId="LiveId" clId="{458A9743-E31B-4E6D-89A1-411BD593D4DD}" dt="2023-04-11T18:54:40.674" v="370" actId="478"/>
          <ac:picMkLst>
            <pc:docMk/>
            <pc:sldMk cId="167779365" sldId="311"/>
            <ac:picMk id="17" creationId="{F8F29AAA-94EB-EA81-2035-61A4F2C8846F}"/>
          </ac:picMkLst>
        </pc:picChg>
        <pc:picChg chg="del">
          <ac:chgData name="telugu bharadwaj" userId="1339721a2fd9a07e" providerId="LiveId" clId="{458A9743-E31B-4E6D-89A1-411BD593D4DD}" dt="2023-04-11T18:54:41.702" v="371" actId="478"/>
          <ac:picMkLst>
            <pc:docMk/>
            <pc:sldMk cId="167779365" sldId="311"/>
            <ac:picMk id="19" creationId="{49D4383E-9576-89C3-1F24-81E7AADA0527}"/>
          </ac:picMkLst>
        </pc:picChg>
        <pc:picChg chg="add mod">
          <ac:chgData name="telugu bharadwaj" userId="1339721a2fd9a07e" providerId="LiveId" clId="{458A9743-E31B-4E6D-89A1-411BD593D4DD}" dt="2023-04-11T18:55:48.249" v="385" actId="1076"/>
          <ac:picMkLst>
            <pc:docMk/>
            <pc:sldMk cId="167779365" sldId="311"/>
            <ac:picMk id="20" creationId="{63E70F8B-CF5B-72DA-47F5-EB12C2F8292A}"/>
          </ac:picMkLst>
        </pc:picChg>
        <pc:picChg chg="del">
          <ac:chgData name="telugu bharadwaj" userId="1339721a2fd9a07e" providerId="LiveId" clId="{458A9743-E31B-4E6D-89A1-411BD593D4DD}" dt="2023-04-11T18:54:44.541" v="372" actId="478"/>
          <ac:picMkLst>
            <pc:docMk/>
            <pc:sldMk cId="167779365" sldId="311"/>
            <ac:picMk id="21" creationId="{47B57BA8-E1E9-1D22-D364-AAEB049EC74E}"/>
          </ac:picMkLst>
        </pc:picChg>
      </pc:sldChg>
      <pc:sldChg chg="modSp mod">
        <pc:chgData name="telugu bharadwaj" userId="1339721a2fd9a07e" providerId="LiveId" clId="{458A9743-E31B-4E6D-89A1-411BD593D4DD}" dt="2023-04-11T18:56:07.483" v="391" actId="20577"/>
        <pc:sldMkLst>
          <pc:docMk/>
          <pc:sldMk cId="726637014" sldId="312"/>
        </pc:sldMkLst>
        <pc:spChg chg="mod">
          <ac:chgData name="telugu bharadwaj" userId="1339721a2fd9a07e" providerId="LiveId" clId="{458A9743-E31B-4E6D-89A1-411BD593D4DD}" dt="2023-04-11T18:56:07.483" v="391" actId="20577"/>
          <ac:spMkLst>
            <pc:docMk/>
            <pc:sldMk cId="726637014" sldId="312"/>
            <ac:spMk id="6" creationId="{B44DD841-425A-D933-59F3-C73DA9D92EE7}"/>
          </ac:spMkLst>
        </pc:spChg>
      </pc:sldChg>
      <pc:sldChg chg="addSp delSp modSp mod">
        <pc:chgData name="telugu bharadwaj" userId="1339721a2fd9a07e" providerId="LiveId" clId="{458A9743-E31B-4E6D-89A1-411BD593D4DD}" dt="2023-04-11T19:01:12.305" v="440" actId="20577"/>
        <pc:sldMkLst>
          <pc:docMk/>
          <pc:sldMk cId="3208849589" sldId="313"/>
        </pc:sldMkLst>
        <pc:spChg chg="add del mod">
          <ac:chgData name="telugu bharadwaj" userId="1339721a2fd9a07e" providerId="LiveId" clId="{458A9743-E31B-4E6D-89A1-411BD593D4DD}" dt="2023-04-11T18:57:04.447" v="393" actId="22"/>
          <ac:spMkLst>
            <pc:docMk/>
            <pc:sldMk cId="3208849589" sldId="313"/>
            <ac:spMk id="3" creationId="{11C8C0E3-D906-0796-58AD-2420981C4E05}"/>
          </ac:spMkLst>
        </pc:spChg>
        <pc:spChg chg="del">
          <ac:chgData name="telugu bharadwaj" userId="1339721a2fd9a07e" providerId="LiveId" clId="{458A9743-E31B-4E6D-89A1-411BD593D4DD}" dt="2023-04-11T18:57:08.407" v="395" actId="478"/>
          <ac:spMkLst>
            <pc:docMk/>
            <pc:sldMk cId="3208849589" sldId="313"/>
            <ac:spMk id="8" creationId="{4F36CE0F-443B-2644-23AF-5BE963F86F2A}"/>
          </ac:spMkLst>
        </pc:spChg>
        <pc:spChg chg="mod">
          <ac:chgData name="telugu bharadwaj" userId="1339721a2fd9a07e" providerId="LiveId" clId="{458A9743-E31B-4E6D-89A1-411BD593D4DD}" dt="2023-04-11T19:01:05.494" v="435" actId="1076"/>
          <ac:spMkLst>
            <pc:docMk/>
            <pc:sldMk cId="3208849589" sldId="313"/>
            <ac:spMk id="9" creationId="{D4CB15FD-85F0-9FC9-54FB-9BA3F57F6382}"/>
          </ac:spMkLst>
        </pc:spChg>
        <pc:spChg chg="add mod">
          <ac:chgData name="telugu bharadwaj" userId="1339721a2fd9a07e" providerId="LiveId" clId="{458A9743-E31B-4E6D-89A1-411BD593D4DD}" dt="2023-04-11T19:01:12.305" v="440" actId="20577"/>
          <ac:spMkLst>
            <pc:docMk/>
            <pc:sldMk cId="3208849589" sldId="313"/>
            <ac:spMk id="13" creationId="{F4081304-BD74-02A2-F3D5-4AEDD98CBBA9}"/>
          </ac:spMkLst>
        </pc:spChg>
        <pc:picChg chg="del">
          <ac:chgData name="telugu bharadwaj" userId="1339721a2fd9a07e" providerId="LiveId" clId="{458A9743-E31B-4E6D-89A1-411BD593D4DD}" dt="2023-04-11T18:56:12.099" v="392" actId="478"/>
          <ac:picMkLst>
            <pc:docMk/>
            <pc:sldMk cId="3208849589" sldId="313"/>
            <ac:picMk id="7" creationId="{52AF65F1-1D3F-F6D3-9F97-5F1D1FDEF318}"/>
          </ac:picMkLst>
        </pc:picChg>
        <pc:picChg chg="add mod ord">
          <ac:chgData name="telugu bharadwaj" userId="1339721a2fd9a07e" providerId="LiveId" clId="{458A9743-E31B-4E6D-89A1-411BD593D4DD}" dt="2023-04-11T18:57:12.984" v="397" actId="1076"/>
          <ac:picMkLst>
            <pc:docMk/>
            <pc:sldMk cId="3208849589" sldId="313"/>
            <ac:picMk id="12" creationId="{642501E7-AEA0-B69B-3680-E5135DD1C7C9}"/>
          </ac:picMkLst>
        </pc:picChg>
      </pc:sldChg>
      <pc:sldChg chg="addSp delSp modSp mod">
        <pc:chgData name="telugu bharadwaj" userId="1339721a2fd9a07e" providerId="LiveId" clId="{458A9743-E31B-4E6D-89A1-411BD593D4DD}" dt="2023-04-11T19:00:32.818" v="430" actId="12"/>
        <pc:sldMkLst>
          <pc:docMk/>
          <pc:sldMk cId="2810883887" sldId="315"/>
        </pc:sldMkLst>
        <pc:spChg chg="add del">
          <ac:chgData name="telugu bharadwaj" userId="1339721a2fd9a07e" providerId="LiveId" clId="{458A9743-E31B-4E6D-89A1-411BD593D4DD}" dt="2023-04-11T18:59:44.639" v="415"/>
          <ac:spMkLst>
            <pc:docMk/>
            <pc:sldMk cId="2810883887" sldId="315"/>
            <ac:spMk id="3" creationId="{F02A97F1-90AF-30C7-1D5A-99DF4E20828E}"/>
          </ac:spMkLst>
        </pc:spChg>
        <pc:spChg chg="mod">
          <ac:chgData name="telugu bharadwaj" userId="1339721a2fd9a07e" providerId="LiveId" clId="{458A9743-E31B-4E6D-89A1-411BD593D4DD}" dt="2023-04-11T19:00:32.818" v="430" actId="12"/>
          <ac:spMkLst>
            <pc:docMk/>
            <pc:sldMk cId="2810883887" sldId="315"/>
            <ac:spMk id="6" creationId="{506BA3E2-F3B8-E7E6-E3B2-5C49116094A8}"/>
          </ac:spMkLst>
        </pc:spChg>
        <pc:spChg chg="add del">
          <ac:chgData name="telugu bharadwaj" userId="1339721a2fd9a07e" providerId="LiveId" clId="{458A9743-E31B-4E6D-89A1-411BD593D4DD}" dt="2023-04-11T18:59:48.869" v="417"/>
          <ac:spMkLst>
            <pc:docMk/>
            <pc:sldMk cId="2810883887" sldId="315"/>
            <ac:spMk id="7" creationId="{BDC34DC7-BE7D-0A5F-167F-0B79753C978E}"/>
          </ac:spMkLst>
        </pc:spChg>
      </pc:sldChg>
    </pc:docChg>
  </pc:docChgLst>
  <pc:docChgLst>
    <pc:chgData name="telugu bharadwaj" userId="1339721a2fd9a07e" providerId="LiveId" clId="{FF99F8B7-5FDA-4D27-91B3-0994849509C6}"/>
    <pc:docChg chg="undo custSel addSld delSld modSld">
      <pc:chgData name="telugu bharadwaj" userId="1339721a2fd9a07e" providerId="LiveId" clId="{FF99F8B7-5FDA-4D27-91B3-0994849509C6}" dt="2023-04-04T06:01:32.089" v="263" actId="20577"/>
      <pc:docMkLst>
        <pc:docMk/>
      </pc:docMkLst>
      <pc:sldChg chg="addSp delSp modSp new mod">
        <pc:chgData name="telugu bharadwaj" userId="1339721a2fd9a07e" providerId="LiveId" clId="{FF99F8B7-5FDA-4D27-91B3-0994849509C6}" dt="2023-04-03T16:07:41.319" v="43" actId="1076"/>
        <pc:sldMkLst>
          <pc:docMk/>
          <pc:sldMk cId="2810883887" sldId="315"/>
        </pc:sldMkLst>
        <pc:spChg chg="mod">
          <ac:chgData name="telugu bharadwaj" userId="1339721a2fd9a07e" providerId="LiveId" clId="{FF99F8B7-5FDA-4D27-91B3-0994849509C6}" dt="2023-04-03T16:07:41.319" v="43" actId="1076"/>
          <ac:spMkLst>
            <pc:docMk/>
            <pc:sldMk cId="2810883887" sldId="315"/>
            <ac:spMk id="2" creationId="{9B44B443-0849-D1FE-ACDE-146F02F2BE01}"/>
          </ac:spMkLst>
        </pc:spChg>
        <pc:spChg chg="del">
          <ac:chgData name="telugu bharadwaj" userId="1339721a2fd9a07e" providerId="LiveId" clId="{FF99F8B7-5FDA-4D27-91B3-0994849509C6}" dt="2023-04-03T16:05:49.611" v="21" actId="478"/>
          <ac:spMkLst>
            <pc:docMk/>
            <pc:sldMk cId="2810883887" sldId="315"/>
            <ac:spMk id="3" creationId="{49336401-4A8E-DA48-636C-656413C712AA}"/>
          </ac:spMkLst>
        </pc:spChg>
        <pc:spChg chg="add mod">
          <ac:chgData name="telugu bharadwaj" userId="1339721a2fd9a07e" providerId="LiveId" clId="{FF99F8B7-5FDA-4D27-91B3-0994849509C6}" dt="2023-04-03T16:07:36.574" v="42" actId="20577"/>
          <ac:spMkLst>
            <pc:docMk/>
            <pc:sldMk cId="2810883887" sldId="315"/>
            <ac:spMk id="6" creationId="{506BA3E2-F3B8-E7E6-E3B2-5C49116094A8}"/>
          </ac:spMkLst>
        </pc:spChg>
      </pc:sldChg>
      <pc:sldChg chg="modSp new del mod">
        <pc:chgData name="telugu bharadwaj" userId="1339721a2fd9a07e" providerId="LiveId" clId="{FF99F8B7-5FDA-4D27-91B3-0994849509C6}" dt="2023-04-03T16:22:55.651" v="220" actId="47"/>
        <pc:sldMkLst>
          <pc:docMk/>
          <pc:sldMk cId="1537691076" sldId="316"/>
        </pc:sldMkLst>
        <pc:spChg chg="mod">
          <ac:chgData name="telugu bharadwaj" userId="1339721a2fd9a07e" providerId="LiveId" clId="{FF99F8B7-5FDA-4D27-91B3-0994849509C6}" dt="2023-04-03T16:13:50.447" v="123" actId="1076"/>
          <ac:spMkLst>
            <pc:docMk/>
            <pc:sldMk cId="1537691076" sldId="316"/>
            <ac:spMk id="2" creationId="{7F439CC1-240F-DE54-D167-4DB5FF6A785A}"/>
          </ac:spMkLst>
        </pc:spChg>
        <pc:spChg chg="mod">
          <ac:chgData name="telugu bharadwaj" userId="1339721a2fd9a07e" providerId="LiveId" clId="{FF99F8B7-5FDA-4D27-91B3-0994849509C6}" dt="2023-04-03T16:13:54.640" v="124" actId="1076"/>
          <ac:spMkLst>
            <pc:docMk/>
            <pc:sldMk cId="1537691076" sldId="316"/>
            <ac:spMk id="3" creationId="{5BC73DE9-70F3-A8FD-DAAE-86F206CD2ADB}"/>
          </ac:spMkLst>
        </pc:spChg>
      </pc:sldChg>
      <pc:sldChg chg="addSp delSp modSp new mod">
        <pc:chgData name="telugu bharadwaj" userId="1339721a2fd9a07e" providerId="LiveId" clId="{FF99F8B7-5FDA-4D27-91B3-0994849509C6}" dt="2023-04-04T06:01:32.089" v="263" actId="20577"/>
        <pc:sldMkLst>
          <pc:docMk/>
          <pc:sldMk cId="2603446932" sldId="317"/>
        </pc:sldMkLst>
        <pc:spChg chg="mod">
          <ac:chgData name="telugu bharadwaj" userId="1339721a2fd9a07e" providerId="LiveId" clId="{FF99F8B7-5FDA-4D27-91B3-0994849509C6}" dt="2023-04-03T16:23:34.060" v="227" actId="1076"/>
          <ac:spMkLst>
            <pc:docMk/>
            <pc:sldMk cId="2603446932" sldId="317"/>
            <ac:spMk id="2" creationId="{BEB7678E-3B0D-F5DA-9D32-456FC6600D16}"/>
          </ac:spMkLst>
        </pc:spChg>
        <pc:spChg chg="del">
          <ac:chgData name="telugu bharadwaj" userId="1339721a2fd9a07e" providerId="LiveId" clId="{FF99F8B7-5FDA-4D27-91B3-0994849509C6}" dt="2023-04-03T16:14:52.921" v="126" actId="1032"/>
          <ac:spMkLst>
            <pc:docMk/>
            <pc:sldMk cId="2603446932" sldId="317"/>
            <ac:spMk id="3" creationId="{0F989894-E576-A65B-1519-BF2AADBD92D0}"/>
          </ac:spMkLst>
        </pc:spChg>
        <pc:graphicFrameChg chg="add mod modGraphic">
          <ac:chgData name="telugu bharadwaj" userId="1339721a2fd9a07e" providerId="LiveId" clId="{FF99F8B7-5FDA-4D27-91B3-0994849509C6}" dt="2023-04-04T06:01:32.089" v="263" actId="20577"/>
          <ac:graphicFrameMkLst>
            <pc:docMk/>
            <pc:sldMk cId="2603446932" sldId="317"/>
            <ac:graphicFrameMk id="6" creationId="{0A819928-87E9-B9DF-DBA0-95EC869A0E84}"/>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2A80AA-26DB-463C-BA28-D784F32869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3780197F-D409-4C23-BB28-E8CD66BA2E2F}">
      <dgm:prSet phldrT="[Text]"/>
      <dgm:spPr>
        <a:ln>
          <a:solidFill>
            <a:schemeClr val="accent5">
              <a:lumMod val="75000"/>
            </a:schemeClr>
          </a:solidFill>
        </a:ln>
      </dgm:spPr>
      <dgm:t>
        <a:bodyPr/>
        <a:lstStyle/>
        <a:p>
          <a:r>
            <a:rPr lang="en-IN"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Collection </a:t>
          </a:r>
          <a:endParaRPr lang="en-IN" b="0" cap="none" spc="0" dirty="0">
            <a:ln w="0"/>
            <a:solidFill>
              <a:schemeClr val="tx1"/>
            </a:solidFill>
            <a:effectLst>
              <a:outerShdw blurRad="38100" dist="19050" dir="2700000" algn="tl" rotWithShape="0">
                <a:schemeClr val="dk1">
                  <a:alpha val="40000"/>
                </a:schemeClr>
              </a:outerShdw>
            </a:effectLst>
          </a:endParaRPr>
        </a:p>
      </dgm:t>
    </dgm:pt>
    <dgm:pt modelId="{39839DF5-E3C0-41D4-AED8-E8E87D697DBF}" type="parTrans" cxnId="{699E6E6C-1CED-404F-8704-C981DCE1D1E3}">
      <dgm:prSet/>
      <dgm:spPr/>
      <dgm:t>
        <a:bodyPr/>
        <a:lstStyle/>
        <a:p>
          <a:endParaRPr lang="en-IN"/>
        </a:p>
      </dgm:t>
    </dgm:pt>
    <dgm:pt modelId="{16245A7E-DFEB-4D1B-9BFF-0B02D9ADC9EE}" type="sibTrans" cxnId="{699E6E6C-1CED-404F-8704-C981DCE1D1E3}">
      <dgm:prSet/>
      <dgm:spPr/>
      <dgm:t>
        <a:bodyPr/>
        <a:lstStyle/>
        <a:p>
          <a:endParaRPr lang="en-IN"/>
        </a:p>
      </dgm:t>
    </dgm:pt>
    <dgm:pt modelId="{5602F32D-1628-4E34-B8E1-D53BE9FC0323}">
      <dgm:prSet phldrT="[Text]" custT="1"/>
      <dgm:spPr/>
      <dgm:t>
        <a:bodyPr/>
        <a:lstStyle/>
        <a:p>
          <a:r>
            <a:rPr lang="en-US" sz="1400" dirty="0">
              <a:latin typeface="Times New Roman" panose="02020603050405020304" pitchFamily="18" charset="0"/>
              <a:cs typeface="Times New Roman" panose="02020603050405020304" pitchFamily="18" charset="0"/>
            </a:rPr>
            <a:t>The dataset was taken  through an competition hosted by Driven Data</a:t>
          </a:r>
          <a:endParaRPr lang="en-IN" sz="1400" dirty="0"/>
        </a:p>
      </dgm:t>
    </dgm:pt>
    <dgm:pt modelId="{F24C3BE1-4738-4857-9835-8836CF261A0E}" type="parTrans" cxnId="{11D61652-0ADA-4C6D-B453-924A28EAB7E5}">
      <dgm:prSet/>
      <dgm:spPr/>
      <dgm:t>
        <a:bodyPr/>
        <a:lstStyle/>
        <a:p>
          <a:endParaRPr lang="en-IN"/>
        </a:p>
      </dgm:t>
    </dgm:pt>
    <dgm:pt modelId="{48F332BC-BCEB-4CF7-BB07-61D72CF1A7BD}" type="sibTrans" cxnId="{11D61652-0ADA-4C6D-B453-924A28EAB7E5}">
      <dgm:prSet/>
      <dgm:spPr/>
      <dgm:t>
        <a:bodyPr/>
        <a:lstStyle/>
        <a:p>
          <a:endParaRPr lang="en-IN"/>
        </a:p>
      </dgm:t>
    </dgm:pt>
    <dgm:pt modelId="{164A0F98-1ED4-4BBF-ABE2-7BCA55466FB0}">
      <dgm:prSet phldrT="[Text]"/>
      <dgm:spPr>
        <a:ln>
          <a:solidFill>
            <a:schemeClr val="accent5">
              <a:lumMod val="75000"/>
            </a:schemeClr>
          </a:solidFill>
        </a:ln>
      </dgm:spPr>
      <dgm:t>
        <a:bodyPr/>
        <a:lstStyle/>
        <a:p>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a:t>
          </a: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Preparation</a:t>
          </a:r>
          <a:endParaRPr lang="en-IN" dirty="0"/>
        </a:p>
      </dgm:t>
    </dgm:pt>
    <dgm:pt modelId="{D4330678-2624-41A6-B7DE-E2E253A7CCA1}" type="parTrans" cxnId="{513FA9C0-1056-4A11-8D5F-D587D35B48E5}">
      <dgm:prSet/>
      <dgm:spPr/>
      <dgm:t>
        <a:bodyPr/>
        <a:lstStyle/>
        <a:p>
          <a:endParaRPr lang="en-IN"/>
        </a:p>
      </dgm:t>
    </dgm:pt>
    <dgm:pt modelId="{6F5AC889-65A0-47EA-A28A-E3BFB42A35E9}" type="sibTrans" cxnId="{513FA9C0-1056-4A11-8D5F-D587D35B48E5}">
      <dgm:prSet/>
      <dgm:spPr/>
      <dgm:t>
        <a:bodyPr/>
        <a:lstStyle/>
        <a:p>
          <a:endParaRPr lang="en-IN"/>
        </a:p>
      </dgm:t>
    </dgm:pt>
    <dgm:pt modelId="{92F8F058-C6B2-467E-8851-49D901129FB3}">
      <dgm:prSet phldrT="[Text]" custT="1"/>
      <dgm:spPr/>
      <dgm:t>
        <a:bodyPr/>
        <a:lstStyle/>
        <a:p>
          <a:r>
            <a:rPr lang="en-US" sz="1400" dirty="0">
              <a:latin typeface="Times New Roman" panose="02020603050405020304" pitchFamily="18" charset="0"/>
              <a:cs typeface="Times New Roman" panose="02020603050405020304" pitchFamily="18" charset="0"/>
            </a:rPr>
            <a:t>Preprocess the dataset by removing any duplicates, missing values, or inconsistent data. </a:t>
          </a:r>
          <a:endParaRPr lang="en-IN" sz="1400" dirty="0"/>
        </a:p>
      </dgm:t>
    </dgm:pt>
    <dgm:pt modelId="{A5B86B3C-4D16-4117-A099-087B701402C1}" type="parTrans" cxnId="{D4A6DBF5-D94B-4C5E-8AC5-4EFC1B78B143}">
      <dgm:prSet/>
      <dgm:spPr/>
      <dgm:t>
        <a:bodyPr/>
        <a:lstStyle/>
        <a:p>
          <a:endParaRPr lang="en-IN"/>
        </a:p>
      </dgm:t>
    </dgm:pt>
    <dgm:pt modelId="{508BF6C7-FE7A-41D4-95DE-876915BA71DB}" type="sibTrans" cxnId="{D4A6DBF5-D94B-4C5E-8AC5-4EFC1B78B143}">
      <dgm:prSet/>
      <dgm:spPr/>
      <dgm:t>
        <a:bodyPr/>
        <a:lstStyle/>
        <a:p>
          <a:endParaRPr lang="en-IN"/>
        </a:p>
      </dgm:t>
    </dgm:pt>
    <dgm:pt modelId="{AA1E0EED-4DA6-4D25-B8DD-0D06C6211563}">
      <dgm:prSet phldrT="[Text]"/>
      <dgm:spPr>
        <a:ln>
          <a:solidFill>
            <a:schemeClr val="accent5">
              <a:lumMod val="75000"/>
            </a:schemeClr>
          </a:solidFill>
        </a:ln>
      </dgm:spPr>
      <dgm:t>
        <a:bodyPr/>
        <a:lstStyle/>
        <a:p>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a:t>
          </a:r>
          <a:r>
            <a:rPr lang="en-US" dirty="0">
              <a:latin typeface="Times New Roman" panose="02020603050405020304" pitchFamily="18" charset="0"/>
              <a:cs typeface="Times New Roman" panose="02020603050405020304" pitchFamily="18" charset="0"/>
            </a:rPr>
            <a:t> </a:t>
          </a: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Selection</a:t>
          </a:r>
          <a:endParaRPr lang="en-IN" dirty="0"/>
        </a:p>
      </dgm:t>
    </dgm:pt>
    <dgm:pt modelId="{0A5D4DF5-7E6B-47F6-AE7B-BEC7373E109B}" type="parTrans" cxnId="{C6DECD3E-2300-4EF9-B8C8-B1F34E744485}">
      <dgm:prSet/>
      <dgm:spPr/>
      <dgm:t>
        <a:bodyPr/>
        <a:lstStyle/>
        <a:p>
          <a:endParaRPr lang="en-IN"/>
        </a:p>
      </dgm:t>
    </dgm:pt>
    <dgm:pt modelId="{D1034F58-4806-4057-91D8-12A91CC6B701}" type="sibTrans" cxnId="{C6DECD3E-2300-4EF9-B8C8-B1F34E744485}">
      <dgm:prSet/>
      <dgm:spPr/>
      <dgm:t>
        <a:bodyPr/>
        <a:lstStyle/>
        <a:p>
          <a:endParaRPr lang="en-IN"/>
        </a:p>
      </dgm:t>
    </dgm:pt>
    <dgm:pt modelId="{5EE40B36-45CE-42FB-A000-0ADAF21BFD93}">
      <dgm:prSet phldrT="[Text]" custT="1"/>
      <dgm:spPr/>
      <dgm:t>
        <a:bodyPr/>
        <a:lstStyle/>
        <a:p>
          <a:r>
            <a:rPr lang="en-US" sz="1400" dirty="0">
              <a:latin typeface="Times New Roman" panose="02020603050405020304" pitchFamily="18" charset="0"/>
              <a:cs typeface="Times New Roman" panose="02020603050405020304" pitchFamily="18" charset="0"/>
            </a:rPr>
            <a:t>Choose a suitable machine learning algorithms to train the model</a:t>
          </a:r>
          <a:endParaRPr lang="en-IN" sz="1400" dirty="0"/>
        </a:p>
      </dgm:t>
    </dgm:pt>
    <dgm:pt modelId="{1E4E79E1-25F4-428D-A86D-8AE6CA8D1F95}" type="parTrans" cxnId="{BE1659F8-D695-4011-88FC-299837EBA744}">
      <dgm:prSet/>
      <dgm:spPr/>
      <dgm:t>
        <a:bodyPr/>
        <a:lstStyle/>
        <a:p>
          <a:endParaRPr lang="en-IN"/>
        </a:p>
      </dgm:t>
    </dgm:pt>
    <dgm:pt modelId="{06778970-8617-4E3F-808F-1E95B21FB9F2}" type="sibTrans" cxnId="{BE1659F8-D695-4011-88FC-299837EBA744}">
      <dgm:prSet/>
      <dgm:spPr/>
      <dgm:t>
        <a:bodyPr/>
        <a:lstStyle/>
        <a:p>
          <a:endParaRPr lang="en-IN"/>
        </a:p>
      </dgm:t>
    </dgm:pt>
    <dgm:pt modelId="{82968FA1-3DC4-417D-94D1-BAD6C44500CC}">
      <dgm:prSet/>
      <dgm:spPr>
        <a:ln>
          <a:solidFill>
            <a:schemeClr val="accent5">
              <a:lumMod val="75000"/>
            </a:schemeClr>
          </a:solidFill>
        </a:ln>
      </dgm:spPr>
      <dgm:t>
        <a:bodyPr/>
        <a:lstStyle/>
        <a:p>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Feature</a:t>
          </a:r>
          <a:r>
            <a:rPr lang="en-US" dirty="0">
              <a:latin typeface="Times New Roman" panose="02020603050405020304" pitchFamily="18" charset="0"/>
              <a:cs typeface="Times New Roman" panose="02020603050405020304" pitchFamily="18" charset="0"/>
            </a:rPr>
            <a:t> </a:t>
          </a: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Engineering</a:t>
          </a:r>
          <a:endParaRPr lang="en-IN" dirty="0"/>
        </a:p>
      </dgm:t>
    </dgm:pt>
    <dgm:pt modelId="{4A758CF8-1DA8-4E91-9114-9736CFB613DA}" type="parTrans" cxnId="{5E865D53-06D1-424E-AC40-DEC58040DC24}">
      <dgm:prSet/>
      <dgm:spPr/>
      <dgm:t>
        <a:bodyPr/>
        <a:lstStyle/>
        <a:p>
          <a:endParaRPr lang="en-IN"/>
        </a:p>
      </dgm:t>
    </dgm:pt>
    <dgm:pt modelId="{35E5E8A6-7D35-4B86-8FF4-CDFC7149C37D}" type="sibTrans" cxnId="{5E865D53-06D1-424E-AC40-DEC58040DC24}">
      <dgm:prSet/>
      <dgm:spPr/>
      <dgm:t>
        <a:bodyPr/>
        <a:lstStyle/>
        <a:p>
          <a:endParaRPr lang="en-IN"/>
        </a:p>
      </dgm:t>
    </dgm:pt>
    <dgm:pt modelId="{2FB02EEA-E8B2-41A8-818E-A74652670721}">
      <dgm:prSet custT="1"/>
      <dgm:spPr/>
      <dgm:t>
        <a:bodyPr/>
        <a:lstStyle/>
        <a:p>
          <a:r>
            <a:rPr lang="en-US" sz="1400" dirty="0">
              <a:latin typeface="Times New Roman" panose="02020603050405020304" pitchFamily="18" charset="0"/>
              <a:cs typeface="Times New Roman" panose="02020603050405020304" pitchFamily="18" charset="0"/>
            </a:rPr>
            <a:t>Analyze the dataset and extract relevant features that are likely to impact earthquake damage</a:t>
          </a:r>
          <a:endParaRPr lang="en-IN" sz="1400" dirty="0"/>
        </a:p>
      </dgm:t>
    </dgm:pt>
    <dgm:pt modelId="{7A294620-844C-4963-92CD-3F178EC84E1C}" type="parTrans" cxnId="{BE511567-828A-4B7F-9BC5-150237DF7348}">
      <dgm:prSet/>
      <dgm:spPr/>
      <dgm:t>
        <a:bodyPr/>
        <a:lstStyle/>
        <a:p>
          <a:endParaRPr lang="en-IN"/>
        </a:p>
      </dgm:t>
    </dgm:pt>
    <dgm:pt modelId="{EBB294F3-DA5B-417B-9B1E-552BBEF55144}" type="sibTrans" cxnId="{BE511567-828A-4B7F-9BC5-150237DF7348}">
      <dgm:prSet/>
      <dgm:spPr/>
      <dgm:t>
        <a:bodyPr/>
        <a:lstStyle/>
        <a:p>
          <a:endParaRPr lang="en-IN"/>
        </a:p>
      </dgm:t>
    </dgm:pt>
    <dgm:pt modelId="{2BB7AC89-4DF6-49EB-ACCB-C87BE71F3084}">
      <dgm:prSet custT="1"/>
      <dgm:spPr/>
      <dgm:t>
        <a:bodyPr/>
        <a:lstStyle/>
        <a:p>
          <a:r>
            <a:rPr lang="en-US" sz="1400" dirty="0">
              <a:latin typeface="Times New Roman" panose="02020603050405020304" pitchFamily="18" charset="0"/>
              <a:cs typeface="Times New Roman" panose="02020603050405020304" pitchFamily="18" charset="0"/>
            </a:rPr>
            <a:t>Transform and scale the features appropriately, for example, by standardizing or normalizing them</a:t>
          </a:r>
          <a:r>
            <a:rPr lang="en-US" sz="1300" dirty="0">
              <a:latin typeface="Times New Roman" panose="02020603050405020304" pitchFamily="18" charset="0"/>
              <a:cs typeface="Times New Roman" panose="02020603050405020304" pitchFamily="18" charset="0"/>
            </a:rPr>
            <a:t>.</a:t>
          </a:r>
          <a:endParaRPr lang="en-IN" sz="1300" dirty="0"/>
        </a:p>
      </dgm:t>
    </dgm:pt>
    <dgm:pt modelId="{3BA3A8E7-DDCA-4516-839E-73CE028C1607}" type="parTrans" cxnId="{9EE79303-7052-41B5-8F85-CFD58916F6F1}">
      <dgm:prSet/>
      <dgm:spPr/>
      <dgm:t>
        <a:bodyPr/>
        <a:lstStyle/>
        <a:p>
          <a:endParaRPr lang="en-IN"/>
        </a:p>
      </dgm:t>
    </dgm:pt>
    <dgm:pt modelId="{04443E34-90E2-4C57-9090-13A14D571450}" type="sibTrans" cxnId="{9EE79303-7052-41B5-8F85-CFD58916F6F1}">
      <dgm:prSet/>
      <dgm:spPr/>
      <dgm:t>
        <a:bodyPr/>
        <a:lstStyle/>
        <a:p>
          <a:endParaRPr lang="en-IN"/>
        </a:p>
      </dgm:t>
    </dgm:pt>
    <dgm:pt modelId="{6FDB6C6D-DE32-4096-9DAF-787367952E32}">
      <dgm:prSet/>
      <dgm:spPr>
        <a:ln>
          <a:solidFill>
            <a:schemeClr val="accent5">
              <a:lumMod val="75000"/>
            </a:schemeClr>
          </a:solidFill>
        </a:ln>
      </dgm:spPr>
      <dgm:t>
        <a:bodyPr/>
        <a:lstStyle/>
        <a:p>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a:t>
          </a:r>
          <a:r>
            <a:rPr lang="en-US" dirty="0">
              <a:latin typeface="Times New Roman" panose="02020603050405020304" pitchFamily="18" charset="0"/>
              <a:cs typeface="Times New Roman" panose="02020603050405020304" pitchFamily="18" charset="0"/>
            </a:rPr>
            <a:t> </a:t>
          </a: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Training</a:t>
          </a:r>
          <a:endParaRPr lang="en-IN" dirty="0"/>
        </a:p>
      </dgm:t>
    </dgm:pt>
    <dgm:pt modelId="{A12B4932-6F06-478E-8F64-B026D65F685C}" type="parTrans" cxnId="{4A9D7524-B1B5-4C65-9536-1D5D72DF0AD2}">
      <dgm:prSet/>
      <dgm:spPr/>
      <dgm:t>
        <a:bodyPr/>
        <a:lstStyle/>
        <a:p>
          <a:endParaRPr lang="en-IN"/>
        </a:p>
      </dgm:t>
    </dgm:pt>
    <dgm:pt modelId="{F1190847-BF42-41C3-A8FB-2F5D37869EBC}" type="sibTrans" cxnId="{4A9D7524-B1B5-4C65-9536-1D5D72DF0AD2}">
      <dgm:prSet/>
      <dgm:spPr/>
      <dgm:t>
        <a:bodyPr/>
        <a:lstStyle/>
        <a:p>
          <a:endParaRPr lang="en-IN"/>
        </a:p>
      </dgm:t>
    </dgm:pt>
    <dgm:pt modelId="{09433811-0332-4262-91EE-2A317BE1310D}">
      <dgm:prSet custT="1"/>
      <dgm:spPr/>
      <dgm:t>
        <a:bodyPr/>
        <a:lstStyle/>
        <a:p>
          <a:r>
            <a:rPr lang="en-US" sz="1400" dirty="0">
              <a:latin typeface="Times New Roman" panose="02020603050405020304" pitchFamily="18" charset="0"/>
              <a:cs typeface="Times New Roman" panose="02020603050405020304" pitchFamily="18" charset="0"/>
            </a:rPr>
            <a:t>Train the selected model using the prepared dataset</a:t>
          </a:r>
          <a:endParaRPr lang="en-IN" sz="1400" dirty="0"/>
        </a:p>
      </dgm:t>
    </dgm:pt>
    <dgm:pt modelId="{76D4A798-08C3-4DE0-9794-94E2E606BA1D}" type="sibTrans" cxnId="{4B0AAF67-BF3A-452A-A3AA-8CD5782A2F38}">
      <dgm:prSet/>
      <dgm:spPr/>
      <dgm:t>
        <a:bodyPr/>
        <a:lstStyle/>
        <a:p>
          <a:endParaRPr lang="en-IN"/>
        </a:p>
      </dgm:t>
    </dgm:pt>
    <dgm:pt modelId="{601E372B-FA87-4957-BE57-7B8A2BA42AC0}" type="parTrans" cxnId="{4B0AAF67-BF3A-452A-A3AA-8CD5782A2F38}">
      <dgm:prSet/>
      <dgm:spPr/>
      <dgm:t>
        <a:bodyPr/>
        <a:lstStyle/>
        <a:p>
          <a:endParaRPr lang="en-IN"/>
        </a:p>
      </dgm:t>
    </dgm:pt>
    <dgm:pt modelId="{D6B15B23-731D-42F3-8AAB-7D40C0C73A24}">
      <dgm:prSet custT="1"/>
      <dgm:spPr/>
      <dgm:t>
        <a:bodyPr/>
        <a:lstStyle/>
        <a:p>
          <a:r>
            <a:rPr lang="en-US" sz="140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Use appropriate techniques to prevent overfitting, such as regularization, early stopping, or dropout Use appropriate techniques to prevent overfitting, such as regularization, early stopping, or dropout</a:t>
          </a:r>
          <a:r>
            <a:rPr lang="en-US" sz="1300" dirty="0">
              <a:latin typeface="Times New Roman" panose="02020603050405020304" pitchFamily="18" charset="0"/>
              <a:cs typeface="Times New Roman" panose="02020603050405020304" pitchFamily="18" charset="0"/>
            </a:rPr>
            <a:t>.</a:t>
          </a:r>
          <a:endParaRPr lang="en-IN" sz="1300" dirty="0"/>
        </a:p>
      </dgm:t>
    </dgm:pt>
    <dgm:pt modelId="{3A400720-3144-4677-B87D-26BCEA0EDAD4}" type="sibTrans" cxnId="{DAD9B4C0-310F-40CC-9855-DA86A8F54AF7}">
      <dgm:prSet/>
      <dgm:spPr/>
      <dgm:t>
        <a:bodyPr/>
        <a:lstStyle/>
        <a:p>
          <a:endParaRPr lang="en-IN"/>
        </a:p>
      </dgm:t>
    </dgm:pt>
    <dgm:pt modelId="{F1D5CD13-F1CA-4AF3-A031-A2708F1A6245}" type="parTrans" cxnId="{DAD9B4C0-310F-40CC-9855-DA86A8F54AF7}">
      <dgm:prSet/>
      <dgm:spPr/>
      <dgm:t>
        <a:bodyPr/>
        <a:lstStyle/>
        <a:p>
          <a:endParaRPr lang="en-IN"/>
        </a:p>
      </dgm:t>
    </dgm:pt>
    <dgm:pt modelId="{6AE1F535-19F3-4B81-AD96-5C9A07788951}">
      <dgm:prSet/>
      <dgm:spPr>
        <a:ln>
          <a:solidFill>
            <a:schemeClr val="accent5">
              <a:lumMod val="75000"/>
            </a:schemeClr>
          </a:solidFill>
        </a:ln>
      </dgm:spPr>
      <dgm:t>
        <a:bodyPr/>
        <a:lstStyle/>
        <a:p>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a:t>
          </a:r>
          <a:r>
            <a:rPr lang="en-US" dirty="0">
              <a:latin typeface="Times New Roman" panose="02020603050405020304" pitchFamily="18" charset="0"/>
              <a:cs typeface="Times New Roman" panose="02020603050405020304" pitchFamily="18" charset="0"/>
            </a:rPr>
            <a:t> </a:t>
          </a: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Evaluation</a:t>
          </a:r>
          <a:endParaRPr lang="en-IN" dirty="0"/>
        </a:p>
      </dgm:t>
    </dgm:pt>
    <dgm:pt modelId="{B8215F99-470A-4091-BF10-AF9D6762A188}" type="parTrans" cxnId="{F2A06079-EB24-4547-8582-DA4DE5A70F8A}">
      <dgm:prSet/>
      <dgm:spPr/>
      <dgm:t>
        <a:bodyPr/>
        <a:lstStyle/>
        <a:p>
          <a:endParaRPr lang="en-IN"/>
        </a:p>
      </dgm:t>
    </dgm:pt>
    <dgm:pt modelId="{46E796A1-A799-4814-B2A9-58B1BCBB549A}" type="sibTrans" cxnId="{F2A06079-EB24-4547-8582-DA4DE5A70F8A}">
      <dgm:prSet/>
      <dgm:spPr/>
      <dgm:t>
        <a:bodyPr/>
        <a:lstStyle/>
        <a:p>
          <a:endParaRPr lang="en-IN"/>
        </a:p>
      </dgm:t>
    </dgm:pt>
    <dgm:pt modelId="{CD5D4884-5942-481B-8D12-E9D8A2ED2D97}">
      <dgm:prSet custT="1"/>
      <dgm:spPr/>
      <dgm:t>
        <a:bodyPr/>
        <a:lstStyle/>
        <a:p>
          <a:r>
            <a:rPr lang="en-US" sz="1400" dirty="0">
              <a:latin typeface="Times New Roman" panose="02020603050405020304" pitchFamily="18" charset="0"/>
              <a:cs typeface="Times New Roman" panose="02020603050405020304" pitchFamily="18" charset="0"/>
            </a:rPr>
            <a:t>Evaluate the performance of the trained model on the testing set</a:t>
          </a:r>
          <a:endParaRPr lang="en-IN" sz="1400" dirty="0"/>
        </a:p>
      </dgm:t>
    </dgm:pt>
    <dgm:pt modelId="{9F32CE59-3E45-43C1-A6CE-4EE20D993CE6}" type="parTrans" cxnId="{FE9459F8-3718-4457-B570-D1E153298BBF}">
      <dgm:prSet/>
      <dgm:spPr/>
      <dgm:t>
        <a:bodyPr/>
        <a:lstStyle/>
        <a:p>
          <a:endParaRPr lang="en-IN"/>
        </a:p>
      </dgm:t>
    </dgm:pt>
    <dgm:pt modelId="{30C68A24-12A3-4BE7-84FA-A9C6EFBA3A44}" type="sibTrans" cxnId="{FE9459F8-3718-4457-B570-D1E153298BBF}">
      <dgm:prSet/>
      <dgm:spPr/>
      <dgm:t>
        <a:bodyPr/>
        <a:lstStyle/>
        <a:p>
          <a:endParaRPr lang="en-IN"/>
        </a:p>
      </dgm:t>
    </dgm:pt>
    <dgm:pt modelId="{BEAD19EB-F9C9-4071-A111-EECB4191FD6B}">
      <dgm:prSet custT="1"/>
      <dgm:spPr/>
      <dgm:t>
        <a:bodyPr/>
        <a:lstStyle/>
        <a:p>
          <a:r>
            <a:rPr lang="en-US" sz="1400" dirty="0">
              <a:latin typeface="Times New Roman" panose="02020603050405020304" pitchFamily="18" charset="0"/>
              <a:cs typeface="Times New Roman" panose="02020603050405020304" pitchFamily="18" charset="0"/>
            </a:rPr>
            <a:t>Use appropriate metrics, such as F1 square, Precision, Recall, to measure the model's accuracy and generalization ability.</a:t>
          </a:r>
          <a:endParaRPr lang="en-IN" sz="1400" dirty="0"/>
        </a:p>
      </dgm:t>
    </dgm:pt>
    <dgm:pt modelId="{586EA4A6-180E-4310-991E-C5EEC478B4AF}" type="parTrans" cxnId="{17F9FFE5-A02A-4290-96E5-9862392613A2}">
      <dgm:prSet/>
      <dgm:spPr/>
      <dgm:t>
        <a:bodyPr/>
        <a:lstStyle/>
        <a:p>
          <a:endParaRPr lang="en-IN"/>
        </a:p>
      </dgm:t>
    </dgm:pt>
    <dgm:pt modelId="{0114F59F-C012-411A-B761-05774B13079A}" type="sibTrans" cxnId="{17F9FFE5-A02A-4290-96E5-9862392613A2}">
      <dgm:prSet/>
      <dgm:spPr/>
      <dgm:t>
        <a:bodyPr/>
        <a:lstStyle/>
        <a:p>
          <a:endParaRPr lang="en-IN"/>
        </a:p>
      </dgm:t>
    </dgm:pt>
    <dgm:pt modelId="{40BEF105-6466-4205-B75F-15F17777C9B5}" type="pres">
      <dgm:prSet presAssocID="{752A80AA-26DB-463C-BA28-D784F328692E}" presName="linearFlow" presStyleCnt="0">
        <dgm:presLayoutVars>
          <dgm:dir/>
          <dgm:animLvl val="lvl"/>
          <dgm:resizeHandles val="exact"/>
        </dgm:presLayoutVars>
      </dgm:prSet>
      <dgm:spPr/>
    </dgm:pt>
    <dgm:pt modelId="{5B6F4979-1962-4FB8-8F2B-74D58B99DD56}" type="pres">
      <dgm:prSet presAssocID="{3780197F-D409-4C23-BB28-E8CD66BA2E2F}" presName="composite" presStyleCnt="0"/>
      <dgm:spPr/>
    </dgm:pt>
    <dgm:pt modelId="{D70B4D0F-3CC2-4F61-80A6-BF1F89022D0B}" type="pres">
      <dgm:prSet presAssocID="{3780197F-D409-4C23-BB28-E8CD66BA2E2F}" presName="parentText" presStyleLbl="alignNode1" presStyleIdx="0" presStyleCnt="6">
        <dgm:presLayoutVars>
          <dgm:chMax val="1"/>
          <dgm:bulletEnabled val="1"/>
        </dgm:presLayoutVars>
      </dgm:prSet>
      <dgm:spPr/>
    </dgm:pt>
    <dgm:pt modelId="{C47C8E8A-E094-4C4B-AA33-7B107F1C65DE}" type="pres">
      <dgm:prSet presAssocID="{3780197F-D409-4C23-BB28-E8CD66BA2E2F}" presName="descendantText" presStyleLbl="alignAcc1" presStyleIdx="0" presStyleCnt="6">
        <dgm:presLayoutVars>
          <dgm:bulletEnabled val="1"/>
        </dgm:presLayoutVars>
      </dgm:prSet>
      <dgm:spPr/>
    </dgm:pt>
    <dgm:pt modelId="{88548053-0890-4F72-9383-AF46AAFBDC1F}" type="pres">
      <dgm:prSet presAssocID="{16245A7E-DFEB-4D1B-9BFF-0B02D9ADC9EE}" presName="sp" presStyleCnt="0"/>
      <dgm:spPr/>
    </dgm:pt>
    <dgm:pt modelId="{B8024624-B352-4A73-B296-2C5F54BFC4A3}" type="pres">
      <dgm:prSet presAssocID="{164A0F98-1ED4-4BBF-ABE2-7BCA55466FB0}" presName="composite" presStyleCnt="0"/>
      <dgm:spPr/>
    </dgm:pt>
    <dgm:pt modelId="{1F0B959A-A8C3-4DA4-B00B-962D69F160AF}" type="pres">
      <dgm:prSet presAssocID="{164A0F98-1ED4-4BBF-ABE2-7BCA55466FB0}" presName="parentText" presStyleLbl="alignNode1" presStyleIdx="1" presStyleCnt="6">
        <dgm:presLayoutVars>
          <dgm:chMax val="1"/>
          <dgm:bulletEnabled val="1"/>
        </dgm:presLayoutVars>
      </dgm:prSet>
      <dgm:spPr/>
    </dgm:pt>
    <dgm:pt modelId="{9C901162-6687-4F3C-9A2F-A82D27AE5F1E}" type="pres">
      <dgm:prSet presAssocID="{164A0F98-1ED4-4BBF-ABE2-7BCA55466FB0}" presName="descendantText" presStyleLbl="alignAcc1" presStyleIdx="1" presStyleCnt="6">
        <dgm:presLayoutVars>
          <dgm:bulletEnabled val="1"/>
        </dgm:presLayoutVars>
      </dgm:prSet>
      <dgm:spPr/>
    </dgm:pt>
    <dgm:pt modelId="{B2C0FEA8-8332-4901-81B5-352B948399D6}" type="pres">
      <dgm:prSet presAssocID="{6F5AC889-65A0-47EA-A28A-E3BFB42A35E9}" presName="sp" presStyleCnt="0"/>
      <dgm:spPr/>
    </dgm:pt>
    <dgm:pt modelId="{B96195CB-05EA-4ABB-9E97-FE4F58AA7C52}" type="pres">
      <dgm:prSet presAssocID="{82968FA1-3DC4-417D-94D1-BAD6C44500CC}" presName="composite" presStyleCnt="0"/>
      <dgm:spPr/>
    </dgm:pt>
    <dgm:pt modelId="{685F0C98-5C3D-4F38-9D17-7687AD76D80B}" type="pres">
      <dgm:prSet presAssocID="{82968FA1-3DC4-417D-94D1-BAD6C44500CC}" presName="parentText" presStyleLbl="alignNode1" presStyleIdx="2" presStyleCnt="6">
        <dgm:presLayoutVars>
          <dgm:chMax val="1"/>
          <dgm:bulletEnabled val="1"/>
        </dgm:presLayoutVars>
      </dgm:prSet>
      <dgm:spPr/>
    </dgm:pt>
    <dgm:pt modelId="{511FAA9E-0FD3-4844-AC80-3598AA1B820E}" type="pres">
      <dgm:prSet presAssocID="{82968FA1-3DC4-417D-94D1-BAD6C44500CC}" presName="descendantText" presStyleLbl="alignAcc1" presStyleIdx="2" presStyleCnt="6">
        <dgm:presLayoutVars>
          <dgm:bulletEnabled val="1"/>
        </dgm:presLayoutVars>
      </dgm:prSet>
      <dgm:spPr/>
    </dgm:pt>
    <dgm:pt modelId="{CE174E13-EF81-4316-A78F-4C7F26CA42A1}" type="pres">
      <dgm:prSet presAssocID="{35E5E8A6-7D35-4B86-8FF4-CDFC7149C37D}" presName="sp" presStyleCnt="0"/>
      <dgm:spPr/>
    </dgm:pt>
    <dgm:pt modelId="{7B8D0883-23D2-44B7-A82C-3D7140A8F4E4}" type="pres">
      <dgm:prSet presAssocID="{AA1E0EED-4DA6-4D25-B8DD-0D06C6211563}" presName="composite" presStyleCnt="0"/>
      <dgm:spPr/>
    </dgm:pt>
    <dgm:pt modelId="{33632FFB-94DC-4776-80BD-45B4F279BD88}" type="pres">
      <dgm:prSet presAssocID="{AA1E0EED-4DA6-4D25-B8DD-0D06C6211563}" presName="parentText" presStyleLbl="alignNode1" presStyleIdx="3" presStyleCnt="6">
        <dgm:presLayoutVars>
          <dgm:chMax val="1"/>
          <dgm:bulletEnabled val="1"/>
        </dgm:presLayoutVars>
      </dgm:prSet>
      <dgm:spPr/>
    </dgm:pt>
    <dgm:pt modelId="{8A2C9977-5ADF-4A82-8F27-2C75B6072149}" type="pres">
      <dgm:prSet presAssocID="{AA1E0EED-4DA6-4D25-B8DD-0D06C6211563}" presName="descendantText" presStyleLbl="alignAcc1" presStyleIdx="3" presStyleCnt="6">
        <dgm:presLayoutVars>
          <dgm:bulletEnabled val="1"/>
        </dgm:presLayoutVars>
      </dgm:prSet>
      <dgm:spPr/>
    </dgm:pt>
    <dgm:pt modelId="{8B4B3C0F-1A1B-4472-856D-37C51E297237}" type="pres">
      <dgm:prSet presAssocID="{D1034F58-4806-4057-91D8-12A91CC6B701}" presName="sp" presStyleCnt="0"/>
      <dgm:spPr/>
    </dgm:pt>
    <dgm:pt modelId="{E42095A8-BA61-4685-AE06-E0E36BA992F5}" type="pres">
      <dgm:prSet presAssocID="{6FDB6C6D-DE32-4096-9DAF-787367952E32}" presName="composite" presStyleCnt="0"/>
      <dgm:spPr/>
    </dgm:pt>
    <dgm:pt modelId="{162B966C-19BE-44F3-B85C-0026DF750CFA}" type="pres">
      <dgm:prSet presAssocID="{6FDB6C6D-DE32-4096-9DAF-787367952E32}" presName="parentText" presStyleLbl="alignNode1" presStyleIdx="4" presStyleCnt="6">
        <dgm:presLayoutVars>
          <dgm:chMax val="1"/>
          <dgm:bulletEnabled val="1"/>
        </dgm:presLayoutVars>
      </dgm:prSet>
      <dgm:spPr/>
    </dgm:pt>
    <dgm:pt modelId="{A771ADBD-4803-4A70-B320-94082526D40A}" type="pres">
      <dgm:prSet presAssocID="{6FDB6C6D-DE32-4096-9DAF-787367952E32}" presName="descendantText" presStyleLbl="alignAcc1" presStyleIdx="4" presStyleCnt="6">
        <dgm:presLayoutVars>
          <dgm:bulletEnabled val="1"/>
        </dgm:presLayoutVars>
      </dgm:prSet>
      <dgm:spPr/>
    </dgm:pt>
    <dgm:pt modelId="{4F916E8A-D983-4F1D-962D-08205439E4F4}" type="pres">
      <dgm:prSet presAssocID="{F1190847-BF42-41C3-A8FB-2F5D37869EBC}" presName="sp" presStyleCnt="0"/>
      <dgm:spPr/>
    </dgm:pt>
    <dgm:pt modelId="{8F2660C6-57CD-440C-A622-F7B8E9B13119}" type="pres">
      <dgm:prSet presAssocID="{6AE1F535-19F3-4B81-AD96-5C9A07788951}" presName="composite" presStyleCnt="0"/>
      <dgm:spPr/>
    </dgm:pt>
    <dgm:pt modelId="{665DAFE4-C04A-4C23-8ECC-C3D2D51C7D34}" type="pres">
      <dgm:prSet presAssocID="{6AE1F535-19F3-4B81-AD96-5C9A07788951}" presName="parentText" presStyleLbl="alignNode1" presStyleIdx="5" presStyleCnt="6">
        <dgm:presLayoutVars>
          <dgm:chMax val="1"/>
          <dgm:bulletEnabled val="1"/>
        </dgm:presLayoutVars>
      </dgm:prSet>
      <dgm:spPr/>
    </dgm:pt>
    <dgm:pt modelId="{4E4C89FE-7121-4FBD-BC1E-93FF848531C7}" type="pres">
      <dgm:prSet presAssocID="{6AE1F535-19F3-4B81-AD96-5C9A07788951}" presName="descendantText" presStyleLbl="alignAcc1" presStyleIdx="5" presStyleCnt="6">
        <dgm:presLayoutVars>
          <dgm:bulletEnabled val="1"/>
        </dgm:presLayoutVars>
      </dgm:prSet>
      <dgm:spPr/>
    </dgm:pt>
  </dgm:ptLst>
  <dgm:cxnLst>
    <dgm:cxn modelId="{9EE79303-7052-41B5-8F85-CFD58916F6F1}" srcId="{82968FA1-3DC4-417D-94D1-BAD6C44500CC}" destId="{2BB7AC89-4DF6-49EB-ACCB-C87BE71F3084}" srcOrd="1" destOrd="0" parTransId="{3BA3A8E7-DDCA-4516-839E-73CE028C1607}" sibTransId="{04443E34-90E2-4C57-9090-13A14D571450}"/>
    <dgm:cxn modelId="{EF430308-91E0-48CE-9A86-29765FCD412E}" type="presOf" srcId="{09433811-0332-4262-91EE-2A317BE1310D}" destId="{A771ADBD-4803-4A70-B320-94082526D40A}" srcOrd="0" destOrd="0" presId="urn:microsoft.com/office/officeart/2005/8/layout/chevron2"/>
    <dgm:cxn modelId="{29E97A10-F86F-47C9-B42D-E186A373CE2E}" type="presOf" srcId="{AA1E0EED-4DA6-4D25-B8DD-0D06C6211563}" destId="{33632FFB-94DC-4776-80BD-45B4F279BD88}" srcOrd="0" destOrd="0" presId="urn:microsoft.com/office/officeart/2005/8/layout/chevron2"/>
    <dgm:cxn modelId="{4A9D7524-B1B5-4C65-9536-1D5D72DF0AD2}" srcId="{752A80AA-26DB-463C-BA28-D784F328692E}" destId="{6FDB6C6D-DE32-4096-9DAF-787367952E32}" srcOrd="4" destOrd="0" parTransId="{A12B4932-6F06-478E-8F64-B026D65F685C}" sibTransId="{F1190847-BF42-41C3-A8FB-2F5D37869EBC}"/>
    <dgm:cxn modelId="{C6DECD3E-2300-4EF9-B8C8-B1F34E744485}" srcId="{752A80AA-26DB-463C-BA28-D784F328692E}" destId="{AA1E0EED-4DA6-4D25-B8DD-0D06C6211563}" srcOrd="3" destOrd="0" parTransId="{0A5D4DF5-7E6B-47F6-AE7B-BEC7373E109B}" sibTransId="{D1034F58-4806-4057-91D8-12A91CC6B701}"/>
    <dgm:cxn modelId="{50F5B262-EEAA-4FFE-BBD8-261D9985E387}" type="presOf" srcId="{752A80AA-26DB-463C-BA28-D784F328692E}" destId="{40BEF105-6466-4205-B75F-15F17777C9B5}" srcOrd="0" destOrd="0" presId="urn:microsoft.com/office/officeart/2005/8/layout/chevron2"/>
    <dgm:cxn modelId="{3BC92965-1083-4A33-9A52-97B13FAB60C0}" type="presOf" srcId="{2FB02EEA-E8B2-41A8-818E-A74652670721}" destId="{511FAA9E-0FD3-4844-AC80-3598AA1B820E}" srcOrd="0" destOrd="0" presId="urn:microsoft.com/office/officeart/2005/8/layout/chevron2"/>
    <dgm:cxn modelId="{EE467E65-5970-4A17-8364-FB3CBA91B244}" type="presOf" srcId="{5EE40B36-45CE-42FB-A000-0ADAF21BFD93}" destId="{8A2C9977-5ADF-4A82-8F27-2C75B6072149}" srcOrd="0" destOrd="0" presId="urn:microsoft.com/office/officeart/2005/8/layout/chevron2"/>
    <dgm:cxn modelId="{BE511567-828A-4B7F-9BC5-150237DF7348}" srcId="{82968FA1-3DC4-417D-94D1-BAD6C44500CC}" destId="{2FB02EEA-E8B2-41A8-818E-A74652670721}" srcOrd="0" destOrd="0" parTransId="{7A294620-844C-4963-92CD-3F178EC84E1C}" sibTransId="{EBB294F3-DA5B-417B-9B1E-552BBEF55144}"/>
    <dgm:cxn modelId="{4B0AAF67-BF3A-452A-A3AA-8CD5782A2F38}" srcId="{6FDB6C6D-DE32-4096-9DAF-787367952E32}" destId="{09433811-0332-4262-91EE-2A317BE1310D}" srcOrd="0" destOrd="0" parTransId="{601E372B-FA87-4957-BE57-7B8A2BA42AC0}" sibTransId="{76D4A798-08C3-4DE0-9794-94E2E606BA1D}"/>
    <dgm:cxn modelId="{699E6E6C-1CED-404F-8704-C981DCE1D1E3}" srcId="{752A80AA-26DB-463C-BA28-D784F328692E}" destId="{3780197F-D409-4C23-BB28-E8CD66BA2E2F}" srcOrd="0" destOrd="0" parTransId="{39839DF5-E3C0-41D4-AED8-E8E87D697DBF}" sibTransId="{16245A7E-DFEB-4D1B-9BFF-0B02D9ADC9EE}"/>
    <dgm:cxn modelId="{11D61652-0ADA-4C6D-B453-924A28EAB7E5}" srcId="{3780197F-D409-4C23-BB28-E8CD66BA2E2F}" destId="{5602F32D-1628-4E34-B8E1-D53BE9FC0323}" srcOrd="0" destOrd="0" parTransId="{F24C3BE1-4738-4857-9835-8836CF261A0E}" sibTransId="{48F332BC-BCEB-4CF7-BB07-61D72CF1A7BD}"/>
    <dgm:cxn modelId="{5E865D53-06D1-424E-AC40-DEC58040DC24}" srcId="{752A80AA-26DB-463C-BA28-D784F328692E}" destId="{82968FA1-3DC4-417D-94D1-BAD6C44500CC}" srcOrd="2" destOrd="0" parTransId="{4A758CF8-1DA8-4E91-9114-9736CFB613DA}" sibTransId="{35E5E8A6-7D35-4B86-8FF4-CDFC7149C37D}"/>
    <dgm:cxn modelId="{C249C457-82E5-4DA9-9417-6D368C6D708F}" type="presOf" srcId="{5602F32D-1628-4E34-B8E1-D53BE9FC0323}" destId="{C47C8E8A-E094-4C4B-AA33-7B107F1C65DE}" srcOrd="0" destOrd="0" presId="urn:microsoft.com/office/officeart/2005/8/layout/chevron2"/>
    <dgm:cxn modelId="{F2A06079-EB24-4547-8582-DA4DE5A70F8A}" srcId="{752A80AA-26DB-463C-BA28-D784F328692E}" destId="{6AE1F535-19F3-4B81-AD96-5C9A07788951}" srcOrd="5" destOrd="0" parTransId="{B8215F99-470A-4091-BF10-AF9D6762A188}" sibTransId="{46E796A1-A799-4814-B2A9-58B1BCBB549A}"/>
    <dgm:cxn modelId="{0D0C597A-31D8-4EBF-84D5-0850494DAE68}" type="presOf" srcId="{164A0F98-1ED4-4BBF-ABE2-7BCA55466FB0}" destId="{1F0B959A-A8C3-4DA4-B00B-962D69F160AF}" srcOrd="0" destOrd="0" presId="urn:microsoft.com/office/officeart/2005/8/layout/chevron2"/>
    <dgm:cxn modelId="{3F084A80-E182-4E8B-8E6A-2D95DABD0F85}" type="presOf" srcId="{CD5D4884-5942-481B-8D12-E9D8A2ED2D97}" destId="{4E4C89FE-7121-4FBD-BC1E-93FF848531C7}" srcOrd="0" destOrd="0" presId="urn:microsoft.com/office/officeart/2005/8/layout/chevron2"/>
    <dgm:cxn modelId="{3E12D684-8974-4386-8512-422D5A9F73F8}" type="presOf" srcId="{6FDB6C6D-DE32-4096-9DAF-787367952E32}" destId="{162B966C-19BE-44F3-B85C-0026DF750CFA}" srcOrd="0" destOrd="0" presId="urn:microsoft.com/office/officeart/2005/8/layout/chevron2"/>
    <dgm:cxn modelId="{39CCB0AD-F089-41E3-90A2-37C74C46F41E}" type="presOf" srcId="{82968FA1-3DC4-417D-94D1-BAD6C44500CC}" destId="{685F0C98-5C3D-4F38-9D17-7687AD76D80B}" srcOrd="0" destOrd="0" presId="urn:microsoft.com/office/officeart/2005/8/layout/chevron2"/>
    <dgm:cxn modelId="{731D38B1-F0A3-4505-B2D7-EF88723FBDCF}" type="presOf" srcId="{BEAD19EB-F9C9-4071-A111-EECB4191FD6B}" destId="{4E4C89FE-7121-4FBD-BC1E-93FF848531C7}" srcOrd="0" destOrd="1" presId="urn:microsoft.com/office/officeart/2005/8/layout/chevron2"/>
    <dgm:cxn modelId="{513FA9C0-1056-4A11-8D5F-D587D35B48E5}" srcId="{752A80AA-26DB-463C-BA28-D784F328692E}" destId="{164A0F98-1ED4-4BBF-ABE2-7BCA55466FB0}" srcOrd="1" destOrd="0" parTransId="{D4330678-2624-41A6-B7DE-E2E253A7CCA1}" sibTransId="{6F5AC889-65A0-47EA-A28A-E3BFB42A35E9}"/>
    <dgm:cxn modelId="{DAD9B4C0-310F-40CC-9855-DA86A8F54AF7}" srcId="{6FDB6C6D-DE32-4096-9DAF-787367952E32}" destId="{D6B15B23-731D-42F3-8AAB-7D40C0C73A24}" srcOrd="1" destOrd="0" parTransId="{F1D5CD13-F1CA-4AF3-A031-A2708F1A6245}" sibTransId="{3A400720-3144-4677-B87D-26BCEA0EDAD4}"/>
    <dgm:cxn modelId="{15C446C3-B4A4-40F3-A549-1E8B860E4E58}" type="presOf" srcId="{92F8F058-C6B2-467E-8851-49D901129FB3}" destId="{9C901162-6687-4F3C-9A2F-A82D27AE5F1E}" srcOrd="0" destOrd="0" presId="urn:microsoft.com/office/officeart/2005/8/layout/chevron2"/>
    <dgm:cxn modelId="{CE3B22D5-63CE-406C-B3EC-D5FA32D889F9}" type="presOf" srcId="{2BB7AC89-4DF6-49EB-ACCB-C87BE71F3084}" destId="{511FAA9E-0FD3-4844-AC80-3598AA1B820E}" srcOrd="0" destOrd="1" presId="urn:microsoft.com/office/officeart/2005/8/layout/chevron2"/>
    <dgm:cxn modelId="{BD9C7DE0-32F3-461C-B6AF-43BB210B6A56}" type="presOf" srcId="{6AE1F535-19F3-4B81-AD96-5C9A07788951}" destId="{665DAFE4-C04A-4C23-8ECC-C3D2D51C7D34}" srcOrd="0" destOrd="0" presId="urn:microsoft.com/office/officeart/2005/8/layout/chevron2"/>
    <dgm:cxn modelId="{17F9FFE5-A02A-4290-96E5-9862392613A2}" srcId="{6AE1F535-19F3-4B81-AD96-5C9A07788951}" destId="{BEAD19EB-F9C9-4071-A111-EECB4191FD6B}" srcOrd="1" destOrd="0" parTransId="{586EA4A6-180E-4310-991E-C5EEC478B4AF}" sibTransId="{0114F59F-C012-411A-B761-05774B13079A}"/>
    <dgm:cxn modelId="{6BA749E6-FF52-46DB-BCE7-B06458630AE2}" type="presOf" srcId="{3780197F-D409-4C23-BB28-E8CD66BA2E2F}" destId="{D70B4D0F-3CC2-4F61-80A6-BF1F89022D0B}" srcOrd="0" destOrd="0" presId="urn:microsoft.com/office/officeart/2005/8/layout/chevron2"/>
    <dgm:cxn modelId="{17D18EED-E8C8-4E1A-95CB-5C36E952ADFF}" type="presOf" srcId="{D6B15B23-731D-42F3-8AAB-7D40C0C73A24}" destId="{A771ADBD-4803-4A70-B320-94082526D40A}" srcOrd="0" destOrd="1" presId="urn:microsoft.com/office/officeart/2005/8/layout/chevron2"/>
    <dgm:cxn modelId="{D4A6DBF5-D94B-4C5E-8AC5-4EFC1B78B143}" srcId="{164A0F98-1ED4-4BBF-ABE2-7BCA55466FB0}" destId="{92F8F058-C6B2-467E-8851-49D901129FB3}" srcOrd="0" destOrd="0" parTransId="{A5B86B3C-4D16-4117-A099-087B701402C1}" sibTransId="{508BF6C7-FE7A-41D4-95DE-876915BA71DB}"/>
    <dgm:cxn modelId="{BE1659F8-D695-4011-88FC-299837EBA744}" srcId="{AA1E0EED-4DA6-4D25-B8DD-0D06C6211563}" destId="{5EE40B36-45CE-42FB-A000-0ADAF21BFD93}" srcOrd="0" destOrd="0" parTransId="{1E4E79E1-25F4-428D-A86D-8AE6CA8D1F95}" sibTransId="{06778970-8617-4E3F-808F-1E95B21FB9F2}"/>
    <dgm:cxn modelId="{FE9459F8-3718-4457-B570-D1E153298BBF}" srcId="{6AE1F535-19F3-4B81-AD96-5C9A07788951}" destId="{CD5D4884-5942-481B-8D12-E9D8A2ED2D97}" srcOrd="0" destOrd="0" parTransId="{9F32CE59-3E45-43C1-A6CE-4EE20D993CE6}" sibTransId="{30C68A24-12A3-4BE7-84FA-A9C6EFBA3A44}"/>
    <dgm:cxn modelId="{39EC7F35-7D5B-4BE4-BE1E-8D5EC6F80B27}" type="presParOf" srcId="{40BEF105-6466-4205-B75F-15F17777C9B5}" destId="{5B6F4979-1962-4FB8-8F2B-74D58B99DD56}" srcOrd="0" destOrd="0" presId="urn:microsoft.com/office/officeart/2005/8/layout/chevron2"/>
    <dgm:cxn modelId="{0C86E6D1-87DA-419E-B364-FE40243D2281}" type="presParOf" srcId="{5B6F4979-1962-4FB8-8F2B-74D58B99DD56}" destId="{D70B4D0F-3CC2-4F61-80A6-BF1F89022D0B}" srcOrd="0" destOrd="0" presId="urn:microsoft.com/office/officeart/2005/8/layout/chevron2"/>
    <dgm:cxn modelId="{C5204944-6428-49EE-812E-8285AA93E893}" type="presParOf" srcId="{5B6F4979-1962-4FB8-8F2B-74D58B99DD56}" destId="{C47C8E8A-E094-4C4B-AA33-7B107F1C65DE}" srcOrd="1" destOrd="0" presId="urn:microsoft.com/office/officeart/2005/8/layout/chevron2"/>
    <dgm:cxn modelId="{BB9FBE92-607A-4387-9D71-E25235B00B43}" type="presParOf" srcId="{40BEF105-6466-4205-B75F-15F17777C9B5}" destId="{88548053-0890-4F72-9383-AF46AAFBDC1F}" srcOrd="1" destOrd="0" presId="urn:microsoft.com/office/officeart/2005/8/layout/chevron2"/>
    <dgm:cxn modelId="{A888F7F8-3D27-4DC0-8A8F-0C4C736299BF}" type="presParOf" srcId="{40BEF105-6466-4205-B75F-15F17777C9B5}" destId="{B8024624-B352-4A73-B296-2C5F54BFC4A3}" srcOrd="2" destOrd="0" presId="urn:microsoft.com/office/officeart/2005/8/layout/chevron2"/>
    <dgm:cxn modelId="{0637C704-A743-470E-959B-312F830D81DA}" type="presParOf" srcId="{B8024624-B352-4A73-B296-2C5F54BFC4A3}" destId="{1F0B959A-A8C3-4DA4-B00B-962D69F160AF}" srcOrd="0" destOrd="0" presId="urn:microsoft.com/office/officeart/2005/8/layout/chevron2"/>
    <dgm:cxn modelId="{761036A6-3E8A-4BC9-A91B-7B0C6D0505FE}" type="presParOf" srcId="{B8024624-B352-4A73-B296-2C5F54BFC4A3}" destId="{9C901162-6687-4F3C-9A2F-A82D27AE5F1E}" srcOrd="1" destOrd="0" presId="urn:microsoft.com/office/officeart/2005/8/layout/chevron2"/>
    <dgm:cxn modelId="{B59827D0-646E-4DC6-BD36-B4A5DBA8A366}" type="presParOf" srcId="{40BEF105-6466-4205-B75F-15F17777C9B5}" destId="{B2C0FEA8-8332-4901-81B5-352B948399D6}" srcOrd="3" destOrd="0" presId="urn:microsoft.com/office/officeart/2005/8/layout/chevron2"/>
    <dgm:cxn modelId="{EF3C3FA7-DA95-4925-A793-D9C043766C3F}" type="presParOf" srcId="{40BEF105-6466-4205-B75F-15F17777C9B5}" destId="{B96195CB-05EA-4ABB-9E97-FE4F58AA7C52}" srcOrd="4" destOrd="0" presId="urn:microsoft.com/office/officeart/2005/8/layout/chevron2"/>
    <dgm:cxn modelId="{1C56D2F2-0044-40A7-9629-B31F35CC306D}" type="presParOf" srcId="{B96195CB-05EA-4ABB-9E97-FE4F58AA7C52}" destId="{685F0C98-5C3D-4F38-9D17-7687AD76D80B}" srcOrd="0" destOrd="0" presId="urn:microsoft.com/office/officeart/2005/8/layout/chevron2"/>
    <dgm:cxn modelId="{CD98D140-1E4F-427F-BEDA-52F6A7EB2307}" type="presParOf" srcId="{B96195CB-05EA-4ABB-9E97-FE4F58AA7C52}" destId="{511FAA9E-0FD3-4844-AC80-3598AA1B820E}" srcOrd="1" destOrd="0" presId="urn:microsoft.com/office/officeart/2005/8/layout/chevron2"/>
    <dgm:cxn modelId="{B85DAFA3-57AB-42E5-921E-7DC4D48A831A}" type="presParOf" srcId="{40BEF105-6466-4205-B75F-15F17777C9B5}" destId="{CE174E13-EF81-4316-A78F-4C7F26CA42A1}" srcOrd="5" destOrd="0" presId="urn:microsoft.com/office/officeart/2005/8/layout/chevron2"/>
    <dgm:cxn modelId="{C7BF1060-0F78-4C87-AE5C-BCBAD17DB080}" type="presParOf" srcId="{40BEF105-6466-4205-B75F-15F17777C9B5}" destId="{7B8D0883-23D2-44B7-A82C-3D7140A8F4E4}" srcOrd="6" destOrd="0" presId="urn:microsoft.com/office/officeart/2005/8/layout/chevron2"/>
    <dgm:cxn modelId="{54A471C0-2675-4130-BFE6-B6349C736BBC}" type="presParOf" srcId="{7B8D0883-23D2-44B7-A82C-3D7140A8F4E4}" destId="{33632FFB-94DC-4776-80BD-45B4F279BD88}" srcOrd="0" destOrd="0" presId="urn:microsoft.com/office/officeart/2005/8/layout/chevron2"/>
    <dgm:cxn modelId="{CE49AFD8-6969-46EE-AE9F-A190E2784B54}" type="presParOf" srcId="{7B8D0883-23D2-44B7-A82C-3D7140A8F4E4}" destId="{8A2C9977-5ADF-4A82-8F27-2C75B6072149}" srcOrd="1" destOrd="0" presId="urn:microsoft.com/office/officeart/2005/8/layout/chevron2"/>
    <dgm:cxn modelId="{24051312-EB8F-490A-B478-C09F4262BED3}" type="presParOf" srcId="{40BEF105-6466-4205-B75F-15F17777C9B5}" destId="{8B4B3C0F-1A1B-4472-856D-37C51E297237}" srcOrd="7" destOrd="0" presId="urn:microsoft.com/office/officeart/2005/8/layout/chevron2"/>
    <dgm:cxn modelId="{0513E528-B220-4392-A2A8-3DEE1A8BA66D}" type="presParOf" srcId="{40BEF105-6466-4205-B75F-15F17777C9B5}" destId="{E42095A8-BA61-4685-AE06-E0E36BA992F5}" srcOrd="8" destOrd="0" presId="urn:microsoft.com/office/officeart/2005/8/layout/chevron2"/>
    <dgm:cxn modelId="{14BF1B95-1378-4812-9DB9-6A4D41F99FEA}" type="presParOf" srcId="{E42095A8-BA61-4685-AE06-E0E36BA992F5}" destId="{162B966C-19BE-44F3-B85C-0026DF750CFA}" srcOrd="0" destOrd="0" presId="urn:microsoft.com/office/officeart/2005/8/layout/chevron2"/>
    <dgm:cxn modelId="{0CD162DC-76F7-4FD1-A51F-A4E8FC37D5C0}" type="presParOf" srcId="{E42095A8-BA61-4685-AE06-E0E36BA992F5}" destId="{A771ADBD-4803-4A70-B320-94082526D40A}" srcOrd="1" destOrd="0" presId="urn:microsoft.com/office/officeart/2005/8/layout/chevron2"/>
    <dgm:cxn modelId="{6B09753F-5C61-43C2-8880-93D39F24CF1A}" type="presParOf" srcId="{40BEF105-6466-4205-B75F-15F17777C9B5}" destId="{4F916E8A-D983-4F1D-962D-08205439E4F4}" srcOrd="9" destOrd="0" presId="urn:microsoft.com/office/officeart/2005/8/layout/chevron2"/>
    <dgm:cxn modelId="{C3470B72-4C2B-4B1C-B3A5-9EC41B7875EE}" type="presParOf" srcId="{40BEF105-6466-4205-B75F-15F17777C9B5}" destId="{8F2660C6-57CD-440C-A622-F7B8E9B13119}" srcOrd="10" destOrd="0" presId="urn:microsoft.com/office/officeart/2005/8/layout/chevron2"/>
    <dgm:cxn modelId="{F0FF76DA-D490-4750-A33E-174CB760565A}" type="presParOf" srcId="{8F2660C6-57CD-440C-A622-F7B8E9B13119}" destId="{665DAFE4-C04A-4C23-8ECC-C3D2D51C7D34}" srcOrd="0" destOrd="0" presId="urn:microsoft.com/office/officeart/2005/8/layout/chevron2"/>
    <dgm:cxn modelId="{58D552AD-64BB-44D9-9B56-FD596D662EE9}" type="presParOf" srcId="{8F2660C6-57CD-440C-A622-F7B8E9B13119}" destId="{4E4C89FE-7121-4FBD-BC1E-93FF848531C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0B4D0F-3CC2-4F61-80A6-BF1F89022D0B}">
      <dsp:nvSpPr>
        <dsp:cNvPr id="0" name=""/>
        <dsp:cNvSpPr/>
      </dsp:nvSpPr>
      <dsp:spPr>
        <a:xfrm rot="5400000">
          <a:off x="-148860" y="152467"/>
          <a:ext cx="992400" cy="694680"/>
        </a:xfrm>
        <a:prstGeom prst="chevron">
          <a:avLst/>
        </a:prstGeom>
        <a:solidFill>
          <a:schemeClr val="accent1">
            <a:hueOff val="0"/>
            <a:satOff val="0"/>
            <a:lumOff val="0"/>
            <a:alphaOff val="0"/>
          </a:schemeClr>
        </a:solidFill>
        <a:ln w="19050" cap="flat" cmpd="sng" algn="ctr">
          <a:solidFill>
            <a:schemeClr val="accent5">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Collection </a:t>
          </a:r>
          <a:endParaRPr lang="en-IN" sz="1000" b="0" kern="1200" cap="none" spc="0" dirty="0">
            <a:ln w="0"/>
            <a:solidFill>
              <a:schemeClr val="tx1"/>
            </a:solidFill>
            <a:effectLst>
              <a:outerShdw blurRad="38100" dist="19050" dir="2700000" algn="tl" rotWithShape="0">
                <a:schemeClr val="dk1">
                  <a:alpha val="40000"/>
                </a:schemeClr>
              </a:outerShdw>
            </a:effectLst>
          </a:endParaRPr>
        </a:p>
      </dsp:txBody>
      <dsp:txXfrm rot="-5400000">
        <a:off x="0" y="350947"/>
        <a:ext cx="694680" cy="297720"/>
      </dsp:txXfrm>
    </dsp:sp>
    <dsp:sp modelId="{C47C8E8A-E094-4C4B-AA33-7B107F1C65DE}">
      <dsp:nvSpPr>
        <dsp:cNvPr id="0" name=""/>
        <dsp:cNvSpPr/>
      </dsp:nvSpPr>
      <dsp:spPr>
        <a:xfrm rot="5400000">
          <a:off x="5653450" y="-4955162"/>
          <a:ext cx="645060" cy="1056259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The dataset was taken  through an competition hosted by Driven Data</a:t>
          </a:r>
          <a:endParaRPr lang="en-IN" sz="1400" kern="1200" dirty="0"/>
        </a:p>
      </dsp:txBody>
      <dsp:txXfrm rot="-5400000">
        <a:off x="694681" y="35096"/>
        <a:ext cx="10531110" cy="582082"/>
      </dsp:txXfrm>
    </dsp:sp>
    <dsp:sp modelId="{1F0B959A-A8C3-4DA4-B00B-962D69F160AF}">
      <dsp:nvSpPr>
        <dsp:cNvPr id="0" name=""/>
        <dsp:cNvSpPr/>
      </dsp:nvSpPr>
      <dsp:spPr>
        <a:xfrm rot="5400000">
          <a:off x="-148860" y="1047792"/>
          <a:ext cx="992400" cy="694680"/>
        </a:xfrm>
        <a:prstGeom prst="chevron">
          <a:avLst/>
        </a:prstGeom>
        <a:solidFill>
          <a:schemeClr val="accent1">
            <a:hueOff val="0"/>
            <a:satOff val="0"/>
            <a:lumOff val="0"/>
            <a:alphaOff val="0"/>
          </a:schemeClr>
        </a:solidFill>
        <a:ln w="19050" cap="flat" cmpd="sng" algn="ctr">
          <a:solidFill>
            <a:schemeClr val="accent5">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a:t>
          </a:r>
          <a:r>
            <a:rPr lang="en-US" sz="1000" kern="1200" dirty="0">
              <a:latin typeface="Times New Roman" panose="02020603050405020304" pitchFamily="18" charset="0"/>
              <a:cs typeface="Times New Roman" panose="02020603050405020304" pitchFamily="18" charset="0"/>
            </a:rPr>
            <a:t> </a:t>
          </a:r>
          <a:r>
            <a:rPr lang="en-US" sz="10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Preparation</a:t>
          </a:r>
          <a:endParaRPr lang="en-IN" sz="1000" kern="1200" dirty="0"/>
        </a:p>
      </dsp:txBody>
      <dsp:txXfrm rot="-5400000">
        <a:off x="0" y="1246272"/>
        <a:ext cx="694680" cy="297720"/>
      </dsp:txXfrm>
    </dsp:sp>
    <dsp:sp modelId="{9C901162-6687-4F3C-9A2F-A82D27AE5F1E}">
      <dsp:nvSpPr>
        <dsp:cNvPr id="0" name=""/>
        <dsp:cNvSpPr/>
      </dsp:nvSpPr>
      <dsp:spPr>
        <a:xfrm rot="5400000">
          <a:off x="5653450" y="-4059837"/>
          <a:ext cx="645060" cy="1056259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Preprocess the dataset by removing any duplicates, missing values, or inconsistent data. </a:t>
          </a:r>
          <a:endParaRPr lang="en-IN" sz="1400" kern="1200" dirty="0"/>
        </a:p>
      </dsp:txBody>
      <dsp:txXfrm rot="-5400000">
        <a:off x="694681" y="930421"/>
        <a:ext cx="10531110" cy="582082"/>
      </dsp:txXfrm>
    </dsp:sp>
    <dsp:sp modelId="{685F0C98-5C3D-4F38-9D17-7687AD76D80B}">
      <dsp:nvSpPr>
        <dsp:cNvPr id="0" name=""/>
        <dsp:cNvSpPr/>
      </dsp:nvSpPr>
      <dsp:spPr>
        <a:xfrm rot="5400000">
          <a:off x="-148860" y="1943117"/>
          <a:ext cx="992400" cy="694680"/>
        </a:xfrm>
        <a:prstGeom prst="chevron">
          <a:avLst/>
        </a:prstGeom>
        <a:solidFill>
          <a:schemeClr val="accent1">
            <a:hueOff val="0"/>
            <a:satOff val="0"/>
            <a:lumOff val="0"/>
            <a:alphaOff val="0"/>
          </a:schemeClr>
        </a:solidFill>
        <a:ln w="19050" cap="flat" cmpd="sng" algn="ctr">
          <a:solidFill>
            <a:schemeClr val="accent5">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Feature</a:t>
          </a:r>
          <a:r>
            <a:rPr lang="en-US" sz="1000" kern="1200" dirty="0">
              <a:latin typeface="Times New Roman" panose="02020603050405020304" pitchFamily="18" charset="0"/>
              <a:cs typeface="Times New Roman" panose="02020603050405020304" pitchFamily="18" charset="0"/>
            </a:rPr>
            <a:t> </a:t>
          </a:r>
          <a:r>
            <a:rPr lang="en-US" sz="10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Engineering</a:t>
          </a:r>
          <a:endParaRPr lang="en-IN" sz="1000" kern="1200" dirty="0"/>
        </a:p>
      </dsp:txBody>
      <dsp:txXfrm rot="-5400000">
        <a:off x="0" y="2141597"/>
        <a:ext cx="694680" cy="297720"/>
      </dsp:txXfrm>
    </dsp:sp>
    <dsp:sp modelId="{511FAA9E-0FD3-4844-AC80-3598AA1B820E}">
      <dsp:nvSpPr>
        <dsp:cNvPr id="0" name=""/>
        <dsp:cNvSpPr/>
      </dsp:nvSpPr>
      <dsp:spPr>
        <a:xfrm rot="5400000">
          <a:off x="5653450" y="-3164512"/>
          <a:ext cx="645060" cy="1056259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Analyze the dataset and extract relevant features that are likely to impact earthquake damage</a:t>
          </a:r>
          <a:endParaRPr lang="en-IN" sz="1400" kern="1200" dirty="0"/>
        </a:p>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Transform and scale the features appropriately, for example, by standardizing or normalizing them</a:t>
          </a:r>
          <a:r>
            <a:rPr lang="en-US" sz="1300" kern="1200" dirty="0">
              <a:latin typeface="Times New Roman" panose="02020603050405020304" pitchFamily="18" charset="0"/>
              <a:cs typeface="Times New Roman" panose="02020603050405020304" pitchFamily="18" charset="0"/>
            </a:rPr>
            <a:t>.</a:t>
          </a:r>
          <a:endParaRPr lang="en-IN" sz="1300" kern="1200" dirty="0"/>
        </a:p>
      </dsp:txBody>
      <dsp:txXfrm rot="-5400000">
        <a:off x="694681" y="1825746"/>
        <a:ext cx="10531110" cy="582082"/>
      </dsp:txXfrm>
    </dsp:sp>
    <dsp:sp modelId="{33632FFB-94DC-4776-80BD-45B4F279BD88}">
      <dsp:nvSpPr>
        <dsp:cNvPr id="0" name=""/>
        <dsp:cNvSpPr/>
      </dsp:nvSpPr>
      <dsp:spPr>
        <a:xfrm rot="5400000">
          <a:off x="-148860" y="2838442"/>
          <a:ext cx="992400" cy="694680"/>
        </a:xfrm>
        <a:prstGeom prst="chevron">
          <a:avLst/>
        </a:prstGeom>
        <a:solidFill>
          <a:schemeClr val="accent1">
            <a:hueOff val="0"/>
            <a:satOff val="0"/>
            <a:lumOff val="0"/>
            <a:alphaOff val="0"/>
          </a:schemeClr>
        </a:solidFill>
        <a:ln w="19050" cap="flat" cmpd="sng" algn="ctr">
          <a:solidFill>
            <a:schemeClr val="accent5">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a:t>
          </a:r>
          <a:r>
            <a:rPr lang="en-US" sz="1000" kern="1200" dirty="0">
              <a:latin typeface="Times New Roman" panose="02020603050405020304" pitchFamily="18" charset="0"/>
              <a:cs typeface="Times New Roman" panose="02020603050405020304" pitchFamily="18" charset="0"/>
            </a:rPr>
            <a:t> </a:t>
          </a:r>
          <a:r>
            <a:rPr lang="en-US" sz="10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Selection</a:t>
          </a:r>
          <a:endParaRPr lang="en-IN" sz="1000" kern="1200" dirty="0"/>
        </a:p>
      </dsp:txBody>
      <dsp:txXfrm rot="-5400000">
        <a:off x="0" y="3036922"/>
        <a:ext cx="694680" cy="297720"/>
      </dsp:txXfrm>
    </dsp:sp>
    <dsp:sp modelId="{8A2C9977-5ADF-4A82-8F27-2C75B6072149}">
      <dsp:nvSpPr>
        <dsp:cNvPr id="0" name=""/>
        <dsp:cNvSpPr/>
      </dsp:nvSpPr>
      <dsp:spPr>
        <a:xfrm rot="5400000">
          <a:off x="5653450" y="-2269187"/>
          <a:ext cx="645060" cy="1056259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Choose a suitable machine learning algorithms to train the model</a:t>
          </a:r>
          <a:endParaRPr lang="en-IN" sz="1400" kern="1200" dirty="0"/>
        </a:p>
      </dsp:txBody>
      <dsp:txXfrm rot="-5400000">
        <a:off x="694681" y="2721071"/>
        <a:ext cx="10531110" cy="582082"/>
      </dsp:txXfrm>
    </dsp:sp>
    <dsp:sp modelId="{162B966C-19BE-44F3-B85C-0026DF750CFA}">
      <dsp:nvSpPr>
        <dsp:cNvPr id="0" name=""/>
        <dsp:cNvSpPr/>
      </dsp:nvSpPr>
      <dsp:spPr>
        <a:xfrm rot="5400000">
          <a:off x="-148860" y="3733767"/>
          <a:ext cx="992400" cy="694680"/>
        </a:xfrm>
        <a:prstGeom prst="chevron">
          <a:avLst/>
        </a:prstGeom>
        <a:solidFill>
          <a:schemeClr val="accent1">
            <a:hueOff val="0"/>
            <a:satOff val="0"/>
            <a:lumOff val="0"/>
            <a:alphaOff val="0"/>
          </a:schemeClr>
        </a:solidFill>
        <a:ln w="19050" cap="flat" cmpd="sng" algn="ctr">
          <a:solidFill>
            <a:schemeClr val="accent5">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a:t>
          </a:r>
          <a:r>
            <a:rPr lang="en-US" sz="1000" kern="1200" dirty="0">
              <a:latin typeface="Times New Roman" panose="02020603050405020304" pitchFamily="18" charset="0"/>
              <a:cs typeface="Times New Roman" panose="02020603050405020304" pitchFamily="18" charset="0"/>
            </a:rPr>
            <a:t> </a:t>
          </a:r>
          <a:r>
            <a:rPr lang="en-US" sz="10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Training</a:t>
          </a:r>
          <a:endParaRPr lang="en-IN" sz="1000" kern="1200" dirty="0"/>
        </a:p>
      </dsp:txBody>
      <dsp:txXfrm rot="-5400000">
        <a:off x="0" y="3932247"/>
        <a:ext cx="694680" cy="297720"/>
      </dsp:txXfrm>
    </dsp:sp>
    <dsp:sp modelId="{A771ADBD-4803-4A70-B320-94082526D40A}">
      <dsp:nvSpPr>
        <dsp:cNvPr id="0" name=""/>
        <dsp:cNvSpPr/>
      </dsp:nvSpPr>
      <dsp:spPr>
        <a:xfrm rot="5400000">
          <a:off x="5653450" y="-1373862"/>
          <a:ext cx="645060" cy="1056259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Train the selected model using the prepared dataset</a:t>
          </a:r>
          <a:endParaRPr lang="en-IN" sz="1400" kern="1200" dirty="0"/>
        </a:p>
        <a:p>
          <a:pPr marL="114300" lvl="1" indent="-114300" algn="l" defTabSz="622300">
            <a:lnSpc>
              <a:spcPct val="90000"/>
            </a:lnSpc>
            <a:spcBef>
              <a:spcPct val="0"/>
            </a:spcBef>
            <a:spcAft>
              <a:spcPct val="15000"/>
            </a:spcAft>
            <a:buChar char="•"/>
          </a:pPr>
          <a:r>
            <a:rPr lang="en-US" sz="1400" kern="1200">
              <a:latin typeface="Times New Roman" panose="02020603050405020304" pitchFamily="18" charset="0"/>
              <a:cs typeface="Times New Roman" panose="02020603050405020304" pitchFamily="18" charset="0"/>
            </a:rPr>
            <a:t> </a:t>
          </a:r>
          <a:r>
            <a:rPr lang="en-US" sz="1400" kern="1200" dirty="0">
              <a:latin typeface="Times New Roman" panose="02020603050405020304" pitchFamily="18" charset="0"/>
              <a:cs typeface="Times New Roman" panose="02020603050405020304" pitchFamily="18" charset="0"/>
            </a:rPr>
            <a:t>Use appropriate techniques to prevent overfitting, such as regularization, early stopping, or dropout Use appropriate techniques to prevent overfitting, such as regularization, early stopping, or dropout</a:t>
          </a:r>
          <a:r>
            <a:rPr lang="en-US" sz="1300" kern="1200" dirty="0">
              <a:latin typeface="Times New Roman" panose="02020603050405020304" pitchFamily="18" charset="0"/>
              <a:cs typeface="Times New Roman" panose="02020603050405020304" pitchFamily="18" charset="0"/>
            </a:rPr>
            <a:t>.</a:t>
          </a:r>
          <a:endParaRPr lang="en-IN" sz="1300" kern="1200" dirty="0"/>
        </a:p>
      </dsp:txBody>
      <dsp:txXfrm rot="-5400000">
        <a:off x="694681" y="3616396"/>
        <a:ext cx="10531110" cy="582082"/>
      </dsp:txXfrm>
    </dsp:sp>
    <dsp:sp modelId="{665DAFE4-C04A-4C23-8ECC-C3D2D51C7D34}">
      <dsp:nvSpPr>
        <dsp:cNvPr id="0" name=""/>
        <dsp:cNvSpPr/>
      </dsp:nvSpPr>
      <dsp:spPr>
        <a:xfrm rot="5400000">
          <a:off x="-148860" y="4629092"/>
          <a:ext cx="992400" cy="694680"/>
        </a:xfrm>
        <a:prstGeom prst="chevron">
          <a:avLst/>
        </a:prstGeom>
        <a:solidFill>
          <a:schemeClr val="accent1">
            <a:hueOff val="0"/>
            <a:satOff val="0"/>
            <a:lumOff val="0"/>
            <a:alphaOff val="0"/>
          </a:schemeClr>
        </a:solidFill>
        <a:ln w="19050" cap="flat" cmpd="sng" algn="ctr">
          <a:solidFill>
            <a:schemeClr val="accent5">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a:t>
          </a:r>
          <a:r>
            <a:rPr lang="en-US" sz="1000" kern="1200" dirty="0">
              <a:latin typeface="Times New Roman" panose="02020603050405020304" pitchFamily="18" charset="0"/>
              <a:cs typeface="Times New Roman" panose="02020603050405020304" pitchFamily="18" charset="0"/>
            </a:rPr>
            <a:t> </a:t>
          </a:r>
          <a:r>
            <a:rPr lang="en-US" sz="10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Evaluation</a:t>
          </a:r>
          <a:endParaRPr lang="en-IN" sz="1000" kern="1200" dirty="0"/>
        </a:p>
      </dsp:txBody>
      <dsp:txXfrm rot="-5400000">
        <a:off x="0" y="4827572"/>
        <a:ext cx="694680" cy="297720"/>
      </dsp:txXfrm>
    </dsp:sp>
    <dsp:sp modelId="{4E4C89FE-7121-4FBD-BC1E-93FF848531C7}">
      <dsp:nvSpPr>
        <dsp:cNvPr id="0" name=""/>
        <dsp:cNvSpPr/>
      </dsp:nvSpPr>
      <dsp:spPr>
        <a:xfrm rot="5400000">
          <a:off x="5653450" y="-478537"/>
          <a:ext cx="645060" cy="1056259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Evaluate the performance of the trained model on the testing set</a:t>
          </a:r>
          <a:endParaRPr lang="en-IN" sz="1400" kern="1200" dirty="0"/>
        </a:p>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Use appropriate metrics, such as F1 square, Precision, Recall, to measure the model's accuracy and generalization ability.</a:t>
          </a:r>
          <a:endParaRPr lang="en-IN" sz="1400" kern="1200" dirty="0"/>
        </a:p>
      </dsp:txBody>
      <dsp:txXfrm rot="-5400000">
        <a:off x="694681" y="4511721"/>
        <a:ext cx="10531110" cy="58208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2BEAF9-2A2E-F733-DBCB-CA57D30B8B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EA9E7C3-ED5B-F615-F9C9-1671B07E76F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43CFE6-096E-4CD0-A09D-D81F1E32E162}" type="datetimeFigureOut">
              <a:rPr lang="en-IN" smtClean="0"/>
              <a:t>11-04-2023</a:t>
            </a:fld>
            <a:endParaRPr lang="en-IN"/>
          </a:p>
        </p:txBody>
      </p:sp>
      <p:sp>
        <p:nvSpPr>
          <p:cNvPr id="4" name="Footer Placeholder 3">
            <a:extLst>
              <a:ext uri="{FF2B5EF4-FFF2-40B4-BE49-F238E27FC236}">
                <a16:creationId xmlns:a16="http://schemas.microsoft.com/office/drawing/2014/main" id="{4546D5FC-9DD1-F630-5C89-1CAD1CA1CA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Team4</a:t>
            </a:r>
          </a:p>
        </p:txBody>
      </p:sp>
      <p:sp>
        <p:nvSpPr>
          <p:cNvPr id="5" name="Slide Number Placeholder 4">
            <a:extLst>
              <a:ext uri="{FF2B5EF4-FFF2-40B4-BE49-F238E27FC236}">
                <a16:creationId xmlns:a16="http://schemas.microsoft.com/office/drawing/2014/main" id="{A7D6ABCE-0729-4670-8BEE-0070B14CFC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A5ABCE-FD98-4458-B8A5-B8B242255AA1}" type="slidenum">
              <a:rPr lang="en-IN" smtClean="0"/>
              <a:t>‹#›</a:t>
            </a:fld>
            <a:endParaRPr lang="en-IN"/>
          </a:p>
        </p:txBody>
      </p:sp>
    </p:spTree>
    <p:extLst>
      <p:ext uri="{BB962C8B-B14F-4D97-AF65-F5344CB8AC3E}">
        <p14:creationId xmlns:p14="http://schemas.microsoft.com/office/powerpoint/2010/main" val="56359820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E04B7-2889-47A0-B9A7-670EE1B7E359}" type="datetimeFigureOut">
              <a:rPr lang="en-IN" smtClean="0"/>
              <a:t>11-04-2023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Team4</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338F79-3B95-4645-A5A2-F30D586445F8}" type="slidenum">
              <a:rPr lang="en-IN" smtClean="0"/>
              <a:t>‹#›</a:t>
            </a:fld>
            <a:endParaRPr lang="en-IN"/>
          </a:p>
        </p:txBody>
      </p:sp>
    </p:spTree>
    <p:extLst>
      <p:ext uri="{BB962C8B-B14F-4D97-AF65-F5344CB8AC3E}">
        <p14:creationId xmlns:p14="http://schemas.microsoft.com/office/powerpoint/2010/main" val="170286922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2478F9-3DBB-42DB-962B-AB3B9AC88375}" type="datetime1">
              <a:rPr lang="en-US" smtClean="0"/>
              <a:t>4/11/2023</a:t>
            </a:fld>
            <a:endParaRPr lang="en-IN"/>
          </a:p>
        </p:txBody>
      </p:sp>
      <p:sp>
        <p:nvSpPr>
          <p:cNvPr id="5" name="Footer Placeholder 4"/>
          <p:cNvSpPr>
            <a:spLocks noGrp="1"/>
          </p:cNvSpPr>
          <p:nvPr>
            <p:ph type="ftr" sz="quarter" idx="11"/>
          </p:nvPr>
        </p:nvSpPr>
        <p:spPr/>
        <p:txBody>
          <a:bodyPr/>
          <a:lstStyle/>
          <a:p>
            <a:r>
              <a:rPr lang="en-IN"/>
              <a:t>DATE:31/11/22</a:t>
            </a:r>
          </a:p>
        </p:txBody>
      </p:sp>
      <p:sp>
        <p:nvSpPr>
          <p:cNvPr id="6" name="Slide Number Placeholder 5"/>
          <p:cNvSpPr>
            <a:spLocks noGrp="1"/>
          </p:cNvSpPr>
          <p:nvPr>
            <p:ph type="sldNum" sz="quarter" idx="12"/>
          </p:nvPr>
        </p:nvSpPr>
        <p:spPr/>
        <p:txBody>
          <a:bodyPr/>
          <a:lstStyle/>
          <a:p>
            <a:fld id="{24EBFA92-A573-43F0-9EEC-5ECDB177D781}" type="slidenum">
              <a:rPr lang="en-IN" smtClean="0"/>
              <a:t>‹#›</a:t>
            </a:fld>
            <a:endParaRPr lang="en-IN"/>
          </a:p>
        </p:txBody>
      </p:sp>
    </p:spTree>
    <p:extLst>
      <p:ext uri="{BB962C8B-B14F-4D97-AF65-F5344CB8AC3E}">
        <p14:creationId xmlns:p14="http://schemas.microsoft.com/office/powerpoint/2010/main" val="167747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2EE396-BE3E-4BB7-AC7D-09D5F41FBC9B}" type="datetime1">
              <a:rPr lang="en-US" smtClean="0"/>
              <a:t>4/11/2023</a:t>
            </a:fld>
            <a:endParaRPr lang="en-IN" dirty="0"/>
          </a:p>
        </p:txBody>
      </p:sp>
      <p:sp>
        <p:nvSpPr>
          <p:cNvPr id="6" name="Footer Placeholder 5"/>
          <p:cNvSpPr>
            <a:spLocks noGrp="1"/>
          </p:cNvSpPr>
          <p:nvPr>
            <p:ph type="ftr" sz="quarter" idx="11"/>
          </p:nvPr>
        </p:nvSpPr>
        <p:spPr/>
        <p:txBody>
          <a:bodyPr/>
          <a:lstStyle/>
          <a:p>
            <a:r>
              <a:rPr lang="en-IN"/>
              <a:t>DATE:31/11/22</a:t>
            </a:r>
            <a:endParaRPr lang="en-IN" dirty="0"/>
          </a:p>
        </p:txBody>
      </p:sp>
      <p:sp>
        <p:nvSpPr>
          <p:cNvPr id="7" name="Slide Number Placeholder 6"/>
          <p:cNvSpPr>
            <a:spLocks noGrp="1"/>
          </p:cNvSpPr>
          <p:nvPr>
            <p:ph type="sldNum" sz="quarter" idx="12"/>
          </p:nvPr>
        </p:nvSpPr>
        <p:spPr/>
        <p:txBody>
          <a:bodyPr/>
          <a:lstStyle/>
          <a:p>
            <a:fld id="{24EBFA92-A573-43F0-9EEC-5ECDB177D781}" type="slidenum">
              <a:rPr lang="en-IN" smtClean="0"/>
              <a:pPr/>
              <a:t>‹#›</a:t>
            </a:fld>
            <a:endParaRPr lang="en-IN" dirty="0"/>
          </a:p>
        </p:txBody>
      </p:sp>
    </p:spTree>
    <p:extLst>
      <p:ext uri="{BB962C8B-B14F-4D97-AF65-F5344CB8AC3E}">
        <p14:creationId xmlns:p14="http://schemas.microsoft.com/office/powerpoint/2010/main" val="32747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CC663-9DEC-47FB-90B4-7EBB04DC918F}" type="datetime1">
              <a:rPr lang="en-US" smtClean="0"/>
              <a:t>4/11/2023</a:t>
            </a:fld>
            <a:endParaRPr lang="en-IN" dirty="0"/>
          </a:p>
        </p:txBody>
      </p:sp>
      <p:sp>
        <p:nvSpPr>
          <p:cNvPr id="6" name="Footer Placeholder 5"/>
          <p:cNvSpPr>
            <a:spLocks noGrp="1"/>
          </p:cNvSpPr>
          <p:nvPr>
            <p:ph type="ftr" sz="quarter" idx="11"/>
          </p:nvPr>
        </p:nvSpPr>
        <p:spPr/>
        <p:txBody>
          <a:bodyPr/>
          <a:lstStyle/>
          <a:p>
            <a:r>
              <a:rPr lang="en-IN"/>
              <a:t>DATE:31/11/22</a:t>
            </a:r>
            <a:endParaRPr lang="en-IN" dirty="0"/>
          </a:p>
        </p:txBody>
      </p:sp>
      <p:sp>
        <p:nvSpPr>
          <p:cNvPr id="7" name="Slide Number Placeholder 6"/>
          <p:cNvSpPr>
            <a:spLocks noGrp="1"/>
          </p:cNvSpPr>
          <p:nvPr>
            <p:ph type="sldNum" sz="quarter" idx="12"/>
          </p:nvPr>
        </p:nvSpPr>
        <p:spPr/>
        <p:txBody>
          <a:bodyPr/>
          <a:lstStyle/>
          <a:p>
            <a:fld id="{24EBFA92-A573-43F0-9EEC-5ECDB177D781}" type="slidenum">
              <a:rPr lang="en-IN" smtClean="0"/>
              <a:pPr/>
              <a:t>‹#›</a:t>
            </a:fld>
            <a:endParaRPr lang="en-IN" dirty="0"/>
          </a:p>
        </p:txBody>
      </p:sp>
    </p:spTree>
    <p:extLst>
      <p:ext uri="{BB962C8B-B14F-4D97-AF65-F5344CB8AC3E}">
        <p14:creationId xmlns:p14="http://schemas.microsoft.com/office/powerpoint/2010/main" val="1178233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4E5EF8-05C7-4254-AE37-69762C396393}" type="datetime1">
              <a:rPr lang="en-US" smtClean="0"/>
              <a:t>4/11/2023</a:t>
            </a:fld>
            <a:endParaRPr lang="en-IN" dirty="0"/>
          </a:p>
        </p:txBody>
      </p:sp>
      <p:sp>
        <p:nvSpPr>
          <p:cNvPr id="6" name="Footer Placeholder 5"/>
          <p:cNvSpPr>
            <a:spLocks noGrp="1"/>
          </p:cNvSpPr>
          <p:nvPr>
            <p:ph type="ftr" sz="quarter" idx="11"/>
          </p:nvPr>
        </p:nvSpPr>
        <p:spPr/>
        <p:txBody>
          <a:bodyPr/>
          <a:lstStyle/>
          <a:p>
            <a:r>
              <a:rPr lang="en-IN"/>
              <a:t>DATE:31/11/22</a:t>
            </a:r>
            <a:endParaRPr lang="en-IN" dirty="0"/>
          </a:p>
        </p:txBody>
      </p:sp>
      <p:sp>
        <p:nvSpPr>
          <p:cNvPr id="7" name="Slide Number Placeholder 6"/>
          <p:cNvSpPr>
            <a:spLocks noGrp="1"/>
          </p:cNvSpPr>
          <p:nvPr>
            <p:ph type="sldNum" sz="quarter" idx="12"/>
          </p:nvPr>
        </p:nvSpPr>
        <p:spPr/>
        <p:txBody>
          <a:bodyPr/>
          <a:lstStyle/>
          <a:p>
            <a:fld id="{24EBFA92-A573-43F0-9EEC-5ECDB177D781}" type="slidenum">
              <a:rPr lang="en-IN" smtClean="0"/>
              <a:pPr/>
              <a:t>‹#›</a:t>
            </a:fld>
            <a:endParaRPr lang="en-IN"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22750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D63DCB-DD99-4C78-B6A4-2263AF6561A2}" type="datetime1">
              <a:rPr lang="en-US" smtClean="0"/>
              <a:t>4/11/2023</a:t>
            </a:fld>
            <a:endParaRPr lang="en-IN" dirty="0"/>
          </a:p>
        </p:txBody>
      </p:sp>
      <p:sp>
        <p:nvSpPr>
          <p:cNvPr id="6" name="Footer Placeholder 5"/>
          <p:cNvSpPr>
            <a:spLocks noGrp="1"/>
          </p:cNvSpPr>
          <p:nvPr>
            <p:ph type="ftr" sz="quarter" idx="11"/>
          </p:nvPr>
        </p:nvSpPr>
        <p:spPr/>
        <p:txBody>
          <a:bodyPr/>
          <a:lstStyle/>
          <a:p>
            <a:r>
              <a:rPr lang="en-IN"/>
              <a:t>DATE:31/11/22</a:t>
            </a:r>
            <a:endParaRPr lang="en-IN" dirty="0"/>
          </a:p>
        </p:txBody>
      </p:sp>
      <p:sp>
        <p:nvSpPr>
          <p:cNvPr id="7" name="Slide Number Placeholder 6"/>
          <p:cNvSpPr>
            <a:spLocks noGrp="1"/>
          </p:cNvSpPr>
          <p:nvPr>
            <p:ph type="sldNum" sz="quarter" idx="12"/>
          </p:nvPr>
        </p:nvSpPr>
        <p:spPr/>
        <p:txBody>
          <a:bodyPr/>
          <a:lstStyle/>
          <a:p>
            <a:fld id="{24EBFA92-A573-43F0-9EEC-5ECDB177D781}" type="slidenum">
              <a:rPr lang="en-IN" smtClean="0"/>
              <a:pPr/>
              <a:t>‹#›</a:t>
            </a:fld>
            <a:endParaRPr lang="en-IN" dirty="0"/>
          </a:p>
        </p:txBody>
      </p:sp>
    </p:spTree>
    <p:extLst>
      <p:ext uri="{BB962C8B-B14F-4D97-AF65-F5344CB8AC3E}">
        <p14:creationId xmlns:p14="http://schemas.microsoft.com/office/powerpoint/2010/main" val="2051635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A9856E8-9DBE-4E2C-8482-034AFA27C7D7}" type="datetime1">
              <a:rPr lang="en-US" smtClean="0"/>
              <a:t>4/11/2023</a:t>
            </a:fld>
            <a:endParaRPr lang="en-IN" dirty="0"/>
          </a:p>
        </p:txBody>
      </p:sp>
      <p:sp>
        <p:nvSpPr>
          <p:cNvPr id="4" name="Footer Placeholder 3"/>
          <p:cNvSpPr>
            <a:spLocks noGrp="1"/>
          </p:cNvSpPr>
          <p:nvPr>
            <p:ph type="ftr" sz="quarter" idx="11"/>
          </p:nvPr>
        </p:nvSpPr>
        <p:spPr/>
        <p:txBody>
          <a:bodyPr/>
          <a:lstStyle/>
          <a:p>
            <a:r>
              <a:rPr lang="en-IN"/>
              <a:t>DATE:31/11/22</a:t>
            </a:r>
            <a:endParaRPr lang="en-IN" dirty="0"/>
          </a:p>
        </p:txBody>
      </p:sp>
      <p:sp>
        <p:nvSpPr>
          <p:cNvPr id="5" name="Slide Number Placeholder 4"/>
          <p:cNvSpPr>
            <a:spLocks noGrp="1"/>
          </p:cNvSpPr>
          <p:nvPr>
            <p:ph type="sldNum" sz="quarter" idx="12"/>
          </p:nvPr>
        </p:nvSpPr>
        <p:spPr/>
        <p:txBody>
          <a:bodyPr/>
          <a:lstStyle/>
          <a:p>
            <a:fld id="{24EBFA92-A573-43F0-9EEC-5ECDB177D781}" type="slidenum">
              <a:rPr lang="en-IN" smtClean="0"/>
              <a:pPr/>
              <a:t>‹#›</a:t>
            </a:fld>
            <a:endParaRPr lang="en-IN" dirty="0"/>
          </a:p>
        </p:txBody>
      </p:sp>
    </p:spTree>
    <p:extLst>
      <p:ext uri="{BB962C8B-B14F-4D97-AF65-F5344CB8AC3E}">
        <p14:creationId xmlns:p14="http://schemas.microsoft.com/office/powerpoint/2010/main" val="3999102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8D35C7E-7F28-4FC2-8DE6-897BFD48A089}" type="datetime1">
              <a:rPr lang="en-US" smtClean="0"/>
              <a:t>4/11/2023</a:t>
            </a:fld>
            <a:endParaRPr lang="en-IN" dirty="0"/>
          </a:p>
        </p:txBody>
      </p:sp>
      <p:sp>
        <p:nvSpPr>
          <p:cNvPr id="4" name="Footer Placeholder 3"/>
          <p:cNvSpPr>
            <a:spLocks noGrp="1"/>
          </p:cNvSpPr>
          <p:nvPr>
            <p:ph type="ftr" sz="quarter" idx="11"/>
          </p:nvPr>
        </p:nvSpPr>
        <p:spPr/>
        <p:txBody>
          <a:bodyPr/>
          <a:lstStyle/>
          <a:p>
            <a:r>
              <a:rPr lang="en-IN"/>
              <a:t>DATE:31/11/22</a:t>
            </a:r>
            <a:endParaRPr lang="en-IN" dirty="0"/>
          </a:p>
        </p:txBody>
      </p:sp>
      <p:sp>
        <p:nvSpPr>
          <p:cNvPr id="5" name="Slide Number Placeholder 4"/>
          <p:cNvSpPr>
            <a:spLocks noGrp="1"/>
          </p:cNvSpPr>
          <p:nvPr>
            <p:ph type="sldNum" sz="quarter" idx="12"/>
          </p:nvPr>
        </p:nvSpPr>
        <p:spPr/>
        <p:txBody>
          <a:bodyPr/>
          <a:lstStyle/>
          <a:p>
            <a:fld id="{24EBFA92-A573-43F0-9EEC-5ECDB177D781}" type="slidenum">
              <a:rPr lang="en-IN" smtClean="0"/>
              <a:pPr/>
              <a:t>‹#›</a:t>
            </a:fld>
            <a:endParaRPr lang="en-IN" dirty="0"/>
          </a:p>
        </p:txBody>
      </p:sp>
    </p:spTree>
    <p:extLst>
      <p:ext uri="{BB962C8B-B14F-4D97-AF65-F5344CB8AC3E}">
        <p14:creationId xmlns:p14="http://schemas.microsoft.com/office/powerpoint/2010/main" val="3286040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888F29-7E57-4954-BE65-096CC7EF6016}" type="datetime1">
              <a:rPr lang="en-US" smtClean="0"/>
              <a:t>4/11/2023</a:t>
            </a:fld>
            <a:endParaRPr lang="en-IN"/>
          </a:p>
        </p:txBody>
      </p:sp>
      <p:sp>
        <p:nvSpPr>
          <p:cNvPr id="5" name="Footer Placeholder 4"/>
          <p:cNvSpPr>
            <a:spLocks noGrp="1"/>
          </p:cNvSpPr>
          <p:nvPr>
            <p:ph type="ftr" sz="quarter" idx="11"/>
          </p:nvPr>
        </p:nvSpPr>
        <p:spPr/>
        <p:txBody>
          <a:bodyPr/>
          <a:lstStyle/>
          <a:p>
            <a:r>
              <a:rPr lang="en-IN"/>
              <a:t>DATE:31/11/22</a:t>
            </a:r>
          </a:p>
        </p:txBody>
      </p:sp>
      <p:sp>
        <p:nvSpPr>
          <p:cNvPr id="6" name="Slide Number Placeholder 5"/>
          <p:cNvSpPr>
            <a:spLocks noGrp="1"/>
          </p:cNvSpPr>
          <p:nvPr>
            <p:ph type="sldNum" sz="quarter" idx="12"/>
          </p:nvPr>
        </p:nvSpPr>
        <p:spPr/>
        <p:txBody>
          <a:bodyPr/>
          <a:lstStyle/>
          <a:p>
            <a:fld id="{24EBFA92-A573-43F0-9EEC-5ECDB177D781}" type="slidenum">
              <a:rPr lang="en-IN" smtClean="0"/>
              <a:t>‹#›</a:t>
            </a:fld>
            <a:endParaRPr lang="en-IN"/>
          </a:p>
        </p:txBody>
      </p:sp>
    </p:spTree>
    <p:extLst>
      <p:ext uri="{BB962C8B-B14F-4D97-AF65-F5344CB8AC3E}">
        <p14:creationId xmlns:p14="http://schemas.microsoft.com/office/powerpoint/2010/main" val="1658778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D6ADA8-0201-4A91-87AF-5A11F23A4CB1}" type="datetime1">
              <a:rPr lang="en-US" smtClean="0"/>
              <a:t>4/11/2023</a:t>
            </a:fld>
            <a:endParaRPr lang="en-IN"/>
          </a:p>
        </p:txBody>
      </p:sp>
      <p:sp>
        <p:nvSpPr>
          <p:cNvPr id="5" name="Footer Placeholder 4"/>
          <p:cNvSpPr>
            <a:spLocks noGrp="1"/>
          </p:cNvSpPr>
          <p:nvPr>
            <p:ph type="ftr" sz="quarter" idx="11"/>
          </p:nvPr>
        </p:nvSpPr>
        <p:spPr/>
        <p:txBody>
          <a:bodyPr/>
          <a:lstStyle/>
          <a:p>
            <a:r>
              <a:rPr lang="en-IN"/>
              <a:t>DATE:31/11/22</a:t>
            </a:r>
          </a:p>
        </p:txBody>
      </p:sp>
      <p:sp>
        <p:nvSpPr>
          <p:cNvPr id="6" name="Slide Number Placeholder 5"/>
          <p:cNvSpPr>
            <a:spLocks noGrp="1"/>
          </p:cNvSpPr>
          <p:nvPr>
            <p:ph type="sldNum" sz="quarter" idx="12"/>
          </p:nvPr>
        </p:nvSpPr>
        <p:spPr/>
        <p:txBody>
          <a:bodyPr/>
          <a:lstStyle/>
          <a:p>
            <a:fld id="{24EBFA92-A573-43F0-9EEC-5ECDB177D781}" type="slidenum">
              <a:rPr lang="en-IN" smtClean="0"/>
              <a:t>‹#›</a:t>
            </a:fld>
            <a:endParaRPr lang="en-IN"/>
          </a:p>
        </p:txBody>
      </p:sp>
    </p:spTree>
    <p:extLst>
      <p:ext uri="{BB962C8B-B14F-4D97-AF65-F5344CB8AC3E}">
        <p14:creationId xmlns:p14="http://schemas.microsoft.com/office/powerpoint/2010/main" val="1934922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2A9720-AB4C-4197-9E74-576C0C64A6F7}"/>
              </a:ext>
            </a:extLst>
          </p:cNvPr>
          <p:cNvSpPr>
            <a:spLocks noGrp="1"/>
          </p:cNvSpPr>
          <p:nvPr>
            <p:ph type="dt" sz="half" idx="10"/>
          </p:nvPr>
        </p:nvSpPr>
        <p:spPr/>
        <p:txBody>
          <a:bodyPr/>
          <a:lstStyle/>
          <a:p>
            <a:fld id="{72B8FB12-1DDA-4FAC-9C04-A7663651F362}" type="datetime1">
              <a:rPr lang="en-US" smtClean="0"/>
              <a:t>4/11/2023</a:t>
            </a:fld>
            <a:endParaRPr lang="en-IN"/>
          </a:p>
        </p:txBody>
      </p:sp>
      <p:sp>
        <p:nvSpPr>
          <p:cNvPr id="3" name="Footer Placeholder 2">
            <a:extLst>
              <a:ext uri="{FF2B5EF4-FFF2-40B4-BE49-F238E27FC236}">
                <a16:creationId xmlns:a16="http://schemas.microsoft.com/office/drawing/2014/main" id="{7933CED6-1F90-4477-B65E-2ED4AC5FD526}"/>
              </a:ext>
            </a:extLst>
          </p:cNvPr>
          <p:cNvSpPr>
            <a:spLocks noGrp="1"/>
          </p:cNvSpPr>
          <p:nvPr>
            <p:ph type="ftr" sz="quarter" idx="11"/>
          </p:nvPr>
        </p:nvSpPr>
        <p:spPr/>
        <p:txBody>
          <a:bodyPr/>
          <a:lstStyle/>
          <a:p>
            <a:r>
              <a:rPr lang="en-IN"/>
              <a:t>DATE:31/11/22</a:t>
            </a:r>
          </a:p>
        </p:txBody>
      </p:sp>
      <p:sp>
        <p:nvSpPr>
          <p:cNvPr id="4" name="Slide Number Placeholder 3">
            <a:extLst>
              <a:ext uri="{FF2B5EF4-FFF2-40B4-BE49-F238E27FC236}">
                <a16:creationId xmlns:a16="http://schemas.microsoft.com/office/drawing/2014/main" id="{1D357A51-D473-46BB-9F11-4DD2545EB800}"/>
              </a:ext>
            </a:extLst>
          </p:cNvPr>
          <p:cNvSpPr>
            <a:spLocks noGrp="1"/>
          </p:cNvSpPr>
          <p:nvPr>
            <p:ph type="sldNum" sz="quarter" idx="12"/>
          </p:nvPr>
        </p:nvSpPr>
        <p:spPr/>
        <p:txBody>
          <a:bodyPr/>
          <a:lstStyle/>
          <a:p>
            <a:fld id="{24EBFA92-A573-43F0-9EEC-5ECDB177D781}" type="slidenum">
              <a:rPr lang="en-IN" smtClean="0"/>
              <a:t>‹#›</a:t>
            </a:fld>
            <a:endParaRPr lang="en-IN"/>
          </a:p>
        </p:txBody>
      </p:sp>
      <p:sp>
        <p:nvSpPr>
          <p:cNvPr id="10" name="Picture Placeholder 9">
            <a:extLst>
              <a:ext uri="{FF2B5EF4-FFF2-40B4-BE49-F238E27FC236}">
                <a16:creationId xmlns:a16="http://schemas.microsoft.com/office/drawing/2014/main" id="{066D6B92-582A-4842-B304-CE106450D408}"/>
              </a:ext>
            </a:extLst>
          </p:cNvPr>
          <p:cNvSpPr>
            <a:spLocks noGrp="1"/>
          </p:cNvSpPr>
          <p:nvPr>
            <p:ph type="pic" sz="quarter" idx="13"/>
          </p:nvPr>
        </p:nvSpPr>
        <p:spPr>
          <a:xfrm>
            <a:off x="1027473" y="1625087"/>
            <a:ext cx="2800986" cy="2226319"/>
          </a:xfrm>
          <a:prstGeom prst="hexagon">
            <a:avLst/>
          </a:prstGeom>
        </p:spPr>
        <p:txBody>
          <a:bodyPr/>
          <a:lstStyle/>
          <a:p>
            <a:endParaRPr lang="en-IN"/>
          </a:p>
        </p:txBody>
      </p:sp>
      <p:sp>
        <p:nvSpPr>
          <p:cNvPr id="13" name="Picture Placeholder 9">
            <a:extLst>
              <a:ext uri="{FF2B5EF4-FFF2-40B4-BE49-F238E27FC236}">
                <a16:creationId xmlns:a16="http://schemas.microsoft.com/office/drawing/2014/main" id="{0CE459F0-E5F5-424B-A94C-D0058DA45DD6}"/>
              </a:ext>
            </a:extLst>
          </p:cNvPr>
          <p:cNvSpPr>
            <a:spLocks noGrp="1"/>
          </p:cNvSpPr>
          <p:nvPr>
            <p:ph type="pic" sz="quarter" idx="14"/>
          </p:nvPr>
        </p:nvSpPr>
        <p:spPr>
          <a:xfrm>
            <a:off x="4755377" y="1625087"/>
            <a:ext cx="2800986" cy="2226319"/>
          </a:xfrm>
          <a:prstGeom prst="hexagon">
            <a:avLst/>
          </a:prstGeom>
        </p:spPr>
        <p:txBody>
          <a:bodyPr/>
          <a:lstStyle/>
          <a:p>
            <a:endParaRPr lang="en-IN"/>
          </a:p>
        </p:txBody>
      </p:sp>
      <p:sp>
        <p:nvSpPr>
          <p:cNvPr id="14" name="Picture Placeholder 9">
            <a:extLst>
              <a:ext uri="{FF2B5EF4-FFF2-40B4-BE49-F238E27FC236}">
                <a16:creationId xmlns:a16="http://schemas.microsoft.com/office/drawing/2014/main" id="{CADE1635-08B2-4B2A-804D-90F6CD24FF82}"/>
              </a:ext>
            </a:extLst>
          </p:cNvPr>
          <p:cNvSpPr>
            <a:spLocks noGrp="1"/>
          </p:cNvSpPr>
          <p:nvPr>
            <p:ph type="pic" sz="quarter" idx="15"/>
          </p:nvPr>
        </p:nvSpPr>
        <p:spPr>
          <a:xfrm>
            <a:off x="8483282" y="1625087"/>
            <a:ext cx="2800986" cy="2226319"/>
          </a:xfrm>
          <a:prstGeom prst="hexagon">
            <a:avLst/>
          </a:prstGeom>
        </p:spPr>
        <p:txBody>
          <a:bodyPr/>
          <a:lstStyle/>
          <a:p>
            <a:endParaRPr lang="en-IN"/>
          </a:p>
        </p:txBody>
      </p:sp>
    </p:spTree>
    <p:extLst>
      <p:ext uri="{BB962C8B-B14F-4D97-AF65-F5344CB8AC3E}">
        <p14:creationId xmlns:p14="http://schemas.microsoft.com/office/powerpoint/2010/main" val="941640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8E5111-853E-42DC-9A16-5AEAB1C23AD2}" type="datetime1">
              <a:rPr lang="en-US" smtClean="0"/>
              <a:t>4/11/2023</a:t>
            </a:fld>
            <a:endParaRPr lang="en-IN"/>
          </a:p>
        </p:txBody>
      </p:sp>
      <p:sp>
        <p:nvSpPr>
          <p:cNvPr id="5" name="Footer Placeholder 4"/>
          <p:cNvSpPr>
            <a:spLocks noGrp="1"/>
          </p:cNvSpPr>
          <p:nvPr>
            <p:ph type="ftr" sz="quarter" idx="11"/>
          </p:nvPr>
        </p:nvSpPr>
        <p:spPr/>
        <p:txBody>
          <a:bodyPr/>
          <a:lstStyle/>
          <a:p>
            <a:r>
              <a:rPr lang="en-IN"/>
              <a:t>DATE:31/11/22</a:t>
            </a:r>
          </a:p>
        </p:txBody>
      </p:sp>
      <p:sp>
        <p:nvSpPr>
          <p:cNvPr id="6" name="Slide Number Placeholder 5"/>
          <p:cNvSpPr>
            <a:spLocks noGrp="1"/>
          </p:cNvSpPr>
          <p:nvPr>
            <p:ph type="sldNum" sz="quarter" idx="12"/>
          </p:nvPr>
        </p:nvSpPr>
        <p:spPr/>
        <p:txBody>
          <a:bodyPr/>
          <a:lstStyle/>
          <a:p>
            <a:fld id="{24EBFA92-A573-43F0-9EEC-5ECDB177D781}" type="slidenum">
              <a:rPr lang="en-IN" smtClean="0"/>
              <a:t>‹#›</a:t>
            </a:fld>
            <a:endParaRPr lang="en-IN"/>
          </a:p>
        </p:txBody>
      </p:sp>
    </p:spTree>
    <p:extLst>
      <p:ext uri="{BB962C8B-B14F-4D97-AF65-F5344CB8AC3E}">
        <p14:creationId xmlns:p14="http://schemas.microsoft.com/office/powerpoint/2010/main" val="337475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D0A2D4-A145-4F7B-9ADD-8FABB26FA5C6}" type="datetime1">
              <a:rPr lang="en-US" smtClean="0"/>
              <a:t>4/11/2023</a:t>
            </a:fld>
            <a:endParaRPr lang="en-IN"/>
          </a:p>
        </p:txBody>
      </p:sp>
      <p:sp>
        <p:nvSpPr>
          <p:cNvPr id="5" name="Footer Placeholder 4"/>
          <p:cNvSpPr>
            <a:spLocks noGrp="1"/>
          </p:cNvSpPr>
          <p:nvPr>
            <p:ph type="ftr" sz="quarter" idx="11"/>
          </p:nvPr>
        </p:nvSpPr>
        <p:spPr/>
        <p:txBody>
          <a:bodyPr/>
          <a:lstStyle/>
          <a:p>
            <a:r>
              <a:rPr lang="en-IN"/>
              <a:t>DATE:31/11/22</a:t>
            </a:r>
          </a:p>
        </p:txBody>
      </p:sp>
      <p:sp>
        <p:nvSpPr>
          <p:cNvPr id="6" name="Slide Number Placeholder 5"/>
          <p:cNvSpPr>
            <a:spLocks noGrp="1"/>
          </p:cNvSpPr>
          <p:nvPr>
            <p:ph type="sldNum" sz="quarter" idx="12"/>
          </p:nvPr>
        </p:nvSpPr>
        <p:spPr/>
        <p:txBody>
          <a:bodyPr/>
          <a:lstStyle/>
          <a:p>
            <a:fld id="{24EBFA92-A573-43F0-9EEC-5ECDB177D781}" type="slidenum">
              <a:rPr lang="en-IN" smtClean="0"/>
              <a:t>‹#›</a:t>
            </a:fld>
            <a:endParaRPr lang="en-IN"/>
          </a:p>
        </p:txBody>
      </p:sp>
    </p:spTree>
    <p:extLst>
      <p:ext uri="{BB962C8B-B14F-4D97-AF65-F5344CB8AC3E}">
        <p14:creationId xmlns:p14="http://schemas.microsoft.com/office/powerpoint/2010/main" val="3076090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515608-EB96-4714-B75A-94B5FA60905B}" type="datetime1">
              <a:rPr lang="en-US" smtClean="0"/>
              <a:t>4/11/2023</a:t>
            </a:fld>
            <a:endParaRPr lang="en-IN"/>
          </a:p>
        </p:txBody>
      </p:sp>
      <p:sp>
        <p:nvSpPr>
          <p:cNvPr id="6" name="Footer Placeholder 5"/>
          <p:cNvSpPr>
            <a:spLocks noGrp="1"/>
          </p:cNvSpPr>
          <p:nvPr>
            <p:ph type="ftr" sz="quarter" idx="11"/>
          </p:nvPr>
        </p:nvSpPr>
        <p:spPr/>
        <p:txBody>
          <a:bodyPr/>
          <a:lstStyle/>
          <a:p>
            <a:r>
              <a:rPr lang="en-IN"/>
              <a:t>DATE:31/11/22</a:t>
            </a:r>
          </a:p>
        </p:txBody>
      </p:sp>
      <p:sp>
        <p:nvSpPr>
          <p:cNvPr id="7" name="Slide Number Placeholder 6"/>
          <p:cNvSpPr>
            <a:spLocks noGrp="1"/>
          </p:cNvSpPr>
          <p:nvPr>
            <p:ph type="sldNum" sz="quarter" idx="12"/>
          </p:nvPr>
        </p:nvSpPr>
        <p:spPr/>
        <p:txBody>
          <a:bodyPr/>
          <a:lstStyle/>
          <a:p>
            <a:fld id="{24EBFA92-A573-43F0-9EEC-5ECDB177D781}" type="slidenum">
              <a:rPr lang="en-IN" smtClean="0"/>
              <a:t>‹#›</a:t>
            </a:fld>
            <a:endParaRPr lang="en-IN"/>
          </a:p>
        </p:txBody>
      </p:sp>
    </p:spTree>
    <p:extLst>
      <p:ext uri="{BB962C8B-B14F-4D97-AF65-F5344CB8AC3E}">
        <p14:creationId xmlns:p14="http://schemas.microsoft.com/office/powerpoint/2010/main" val="98597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630B08-8CEC-4E30-8807-3CD9B5C380D3}" type="datetime1">
              <a:rPr lang="en-US" smtClean="0"/>
              <a:t>4/11/2023</a:t>
            </a:fld>
            <a:endParaRPr lang="en-IN"/>
          </a:p>
        </p:txBody>
      </p:sp>
      <p:sp>
        <p:nvSpPr>
          <p:cNvPr id="8" name="Footer Placeholder 7"/>
          <p:cNvSpPr>
            <a:spLocks noGrp="1"/>
          </p:cNvSpPr>
          <p:nvPr>
            <p:ph type="ftr" sz="quarter" idx="11"/>
          </p:nvPr>
        </p:nvSpPr>
        <p:spPr/>
        <p:txBody>
          <a:bodyPr/>
          <a:lstStyle/>
          <a:p>
            <a:r>
              <a:rPr lang="en-IN"/>
              <a:t>DATE:31/11/22</a:t>
            </a:r>
          </a:p>
        </p:txBody>
      </p:sp>
      <p:sp>
        <p:nvSpPr>
          <p:cNvPr id="9" name="Slide Number Placeholder 8"/>
          <p:cNvSpPr>
            <a:spLocks noGrp="1"/>
          </p:cNvSpPr>
          <p:nvPr>
            <p:ph type="sldNum" sz="quarter" idx="12"/>
          </p:nvPr>
        </p:nvSpPr>
        <p:spPr/>
        <p:txBody>
          <a:bodyPr/>
          <a:lstStyle/>
          <a:p>
            <a:fld id="{24EBFA92-A573-43F0-9EEC-5ECDB177D781}" type="slidenum">
              <a:rPr lang="en-IN" smtClean="0"/>
              <a:t>‹#›</a:t>
            </a:fld>
            <a:endParaRPr lang="en-IN"/>
          </a:p>
        </p:txBody>
      </p:sp>
    </p:spTree>
    <p:extLst>
      <p:ext uri="{BB962C8B-B14F-4D97-AF65-F5344CB8AC3E}">
        <p14:creationId xmlns:p14="http://schemas.microsoft.com/office/powerpoint/2010/main" val="2428200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712E92-0A72-4E2C-920C-D50715C215E9}" type="datetime1">
              <a:rPr lang="en-US" smtClean="0"/>
              <a:t>4/11/2023</a:t>
            </a:fld>
            <a:endParaRPr lang="en-IN"/>
          </a:p>
        </p:txBody>
      </p:sp>
      <p:sp>
        <p:nvSpPr>
          <p:cNvPr id="4" name="Footer Placeholder 3"/>
          <p:cNvSpPr>
            <a:spLocks noGrp="1"/>
          </p:cNvSpPr>
          <p:nvPr>
            <p:ph type="ftr" sz="quarter" idx="11"/>
          </p:nvPr>
        </p:nvSpPr>
        <p:spPr/>
        <p:txBody>
          <a:bodyPr/>
          <a:lstStyle/>
          <a:p>
            <a:r>
              <a:rPr lang="en-IN"/>
              <a:t>DATE:31/11/22</a:t>
            </a:r>
          </a:p>
        </p:txBody>
      </p:sp>
      <p:sp>
        <p:nvSpPr>
          <p:cNvPr id="5" name="Slide Number Placeholder 4"/>
          <p:cNvSpPr>
            <a:spLocks noGrp="1"/>
          </p:cNvSpPr>
          <p:nvPr>
            <p:ph type="sldNum" sz="quarter" idx="12"/>
          </p:nvPr>
        </p:nvSpPr>
        <p:spPr/>
        <p:txBody>
          <a:bodyPr/>
          <a:lstStyle/>
          <a:p>
            <a:fld id="{24EBFA92-A573-43F0-9EEC-5ECDB177D781}" type="slidenum">
              <a:rPr lang="en-IN" smtClean="0"/>
              <a:t>‹#›</a:t>
            </a:fld>
            <a:endParaRPr lang="en-IN"/>
          </a:p>
        </p:txBody>
      </p:sp>
    </p:spTree>
    <p:extLst>
      <p:ext uri="{BB962C8B-B14F-4D97-AF65-F5344CB8AC3E}">
        <p14:creationId xmlns:p14="http://schemas.microsoft.com/office/powerpoint/2010/main" val="157981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83EE6-6E8F-415A-94D2-317210E50A09}" type="datetime1">
              <a:rPr lang="en-US" smtClean="0"/>
              <a:t>4/11/2023</a:t>
            </a:fld>
            <a:endParaRPr lang="en-IN" dirty="0"/>
          </a:p>
        </p:txBody>
      </p:sp>
      <p:sp>
        <p:nvSpPr>
          <p:cNvPr id="3" name="Footer Placeholder 2"/>
          <p:cNvSpPr>
            <a:spLocks noGrp="1"/>
          </p:cNvSpPr>
          <p:nvPr>
            <p:ph type="ftr" sz="quarter" idx="11"/>
          </p:nvPr>
        </p:nvSpPr>
        <p:spPr/>
        <p:txBody>
          <a:bodyPr/>
          <a:lstStyle/>
          <a:p>
            <a:r>
              <a:rPr lang="en-IN"/>
              <a:t>DATE:31/11/22</a:t>
            </a:r>
            <a:endParaRPr lang="en-IN" dirty="0"/>
          </a:p>
        </p:txBody>
      </p:sp>
      <p:sp>
        <p:nvSpPr>
          <p:cNvPr id="4" name="Slide Number Placeholder 3"/>
          <p:cNvSpPr>
            <a:spLocks noGrp="1"/>
          </p:cNvSpPr>
          <p:nvPr>
            <p:ph type="sldNum" sz="quarter" idx="12"/>
          </p:nvPr>
        </p:nvSpPr>
        <p:spPr/>
        <p:txBody>
          <a:bodyPr/>
          <a:lstStyle/>
          <a:p>
            <a:fld id="{24EBFA92-A573-43F0-9EEC-5ECDB177D781}" type="slidenum">
              <a:rPr lang="en-IN" smtClean="0"/>
              <a:pPr/>
              <a:t>‹#›</a:t>
            </a:fld>
            <a:endParaRPr lang="en-IN" dirty="0"/>
          </a:p>
        </p:txBody>
      </p:sp>
    </p:spTree>
    <p:extLst>
      <p:ext uri="{BB962C8B-B14F-4D97-AF65-F5344CB8AC3E}">
        <p14:creationId xmlns:p14="http://schemas.microsoft.com/office/powerpoint/2010/main" val="2816536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B2BC44-5D68-46A0-BFF9-3929634550C4}" type="datetime1">
              <a:rPr lang="en-US" smtClean="0"/>
              <a:t>4/11/2023</a:t>
            </a:fld>
            <a:endParaRPr lang="en-IN"/>
          </a:p>
        </p:txBody>
      </p:sp>
      <p:sp>
        <p:nvSpPr>
          <p:cNvPr id="6" name="Footer Placeholder 5"/>
          <p:cNvSpPr>
            <a:spLocks noGrp="1"/>
          </p:cNvSpPr>
          <p:nvPr>
            <p:ph type="ftr" sz="quarter" idx="11"/>
          </p:nvPr>
        </p:nvSpPr>
        <p:spPr/>
        <p:txBody>
          <a:bodyPr/>
          <a:lstStyle/>
          <a:p>
            <a:r>
              <a:rPr lang="en-IN"/>
              <a:t>DATE:31/11/22</a:t>
            </a:r>
          </a:p>
        </p:txBody>
      </p:sp>
      <p:sp>
        <p:nvSpPr>
          <p:cNvPr id="7" name="Slide Number Placeholder 6"/>
          <p:cNvSpPr>
            <a:spLocks noGrp="1"/>
          </p:cNvSpPr>
          <p:nvPr>
            <p:ph type="sldNum" sz="quarter" idx="12"/>
          </p:nvPr>
        </p:nvSpPr>
        <p:spPr/>
        <p:txBody>
          <a:bodyPr/>
          <a:lstStyle/>
          <a:p>
            <a:fld id="{24EBFA92-A573-43F0-9EEC-5ECDB177D781}" type="slidenum">
              <a:rPr lang="en-IN" smtClean="0"/>
              <a:t>‹#›</a:t>
            </a:fld>
            <a:endParaRPr lang="en-IN"/>
          </a:p>
        </p:txBody>
      </p:sp>
    </p:spTree>
    <p:extLst>
      <p:ext uri="{BB962C8B-B14F-4D97-AF65-F5344CB8AC3E}">
        <p14:creationId xmlns:p14="http://schemas.microsoft.com/office/powerpoint/2010/main" val="1348468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0357AA-6A7B-4452-B935-EFEE67A33207}" type="datetime1">
              <a:rPr lang="en-US" smtClean="0"/>
              <a:t>4/11/2023</a:t>
            </a:fld>
            <a:endParaRPr lang="en-IN"/>
          </a:p>
        </p:txBody>
      </p:sp>
      <p:sp>
        <p:nvSpPr>
          <p:cNvPr id="6" name="Footer Placeholder 5"/>
          <p:cNvSpPr>
            <a:spLocks noGrp="1"/>
          </p:cNvSpPr>
          <p:nvPr>
            <p:ph type="ftr" sz="quarter" idx="11"/>
          </p:nvPr>
        </p:nvSpPr>
        <p:spPr/>
        <p:txBody>
          <a:bodyPr/>
          <a:lstStyle/>
          <a:p>
            <a:r>
              <a:rPr lang="en-IN"/>
              <a:t>DATE:31/11/22</a:t>
            </a:r>
          </a:p>
        </p:txBody>
      </p:sp>
      <p:sp>
        <p:nvSpPr>
          <p:cNvPr id="7" name="Slide Number Placeholder 6"/>
          <p:cNvSpPr>
            <a:spLocks noGrp="1"/>
          </p:cNvSpPr>
          <p:nvPr>
            <p:ph type="sldNum" sz="quarter" idx="12"/>
          </p:nvPr>
        </p:nvSpPr>
        <p:spPr/>
        <p:txBody>
          <a:bodyPr/>
          <a:lstStyle/>
          <a:p>
            <a:fld id="{24EBFA92-A573-43F0-9EEC-5ECDB177D781}" type="slidenum">
              <a:rPr lang="en-IN" smtClean="0"/>
              <a:t>‹#›</a:t>
            </a:fld>
            <a:endParaRPr lang="en-IN"/>
          </a:p>
        </p:txBody>
      </p:sp>
    </p:spTree>
    <p:extLst>
      <p:ext uri="{BB962C8B-B14F-4D97-AF65-F5344CB8AC3E}">
        <p14:creationId xmlns:p14="http://schemas.microsoft.com/office/powerpoint/2010/main" val="269680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FEDD16-8E8C-4B17-AEFE-344BA643E5CD}" type="datetime1">
              <a:rPr lang="en-US" smtClean="0"/>
              <a:t>4/11/2023</a:t>
            </a:fld>
            <a:endParaRPr lang="en-IN"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IN"/>
              <a:t>DATE:31/11/22</a:t>
            </a:r>
            <a:endParaRPr lang="en-IN"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4EBFA92-A573-43F0-9EEC-5ECDB177D781}" type="slidenum">
              <a:rPr lang="en-IN" smtClean="0"/>
              <a:pPr/>
              <a:t>‹#›</a:t>
            </a:fld>
            <a:endParaRPr lang="en-IN" dirty="0"/>
          </a:p>
        </p:txBody>
      </p:sp>
    </p:spTree>
    <p:extLst>
      <p:ext uri="{BB962C8B-B14F-4D97-AF65-F5344CB8AC3E}">
        <p14:creationId xmlns:p14="http://schemas.microsoft.com/office/powerpoint/2010/main" val="363922020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Lst>
  <p:hf hdr="0" ftr="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en.wikipedia.org/wiki/Precision_and_recal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14C8385-D065-6E79-E90D-0AAAFF6694D1}"/>
              </a:ext>
            </a:extLst>
          </p:cNvPr>
          <p:cNvSpPr>
            <a:spLocks noGrp="1"/>
          </p:cNvSpPr>
          <p:nvPr>
            <p:ph type="title"/>
          </p:nvPr>
        </p:nvSpPr>
        <p:spPr>
          <a:xfrm>
            <a:off x="912218" y="4482412"/>
            <a:ext cx="10367564" cy="819355"/>
          </a:xfrm>
        </p:spPr>
        <p:txBody>
          <a:bodyPr>
            <a:normAutofit/>
          </a:bodyPr>
          <a:lstStyle/>
          <a:p>
            <a:r>
              <a:rPr lang="en-US" sz="4000" i="0" cap="none"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Exo 2"/>
              </a:rPr>
              <a:t>Bank Customer Churn Prediction</a:t>
            </a:r>
            <a:endParaRPr lang="en-IN" cap="none"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3" name="Text Placeholder 12">
            <a:extLst>
              <a:ext uri="{FF2B5EF4-FFF2-40B4-BE49-F238E27FC236}">
                <a16:creationId xmlns:a16="http://schemas.microsoft.com/office/drawing/2014/main" id="{754FED5B-A48E-A445-52FE-544A36E673EB}"/>
              </a:ext>
            </a:extLst>
          </p:cNvPr>
          <p:cNvSpPr>
            <a:spLocks noGrp="1"/>
          </p:cNvSpPr>
          <p:nvPr>
            <p:ph type="body" sz="half" idx="2"/>
          </p:nvPr>
        </p:nvSpPr>
        <p:spPr>
          <a:xfrm>
            <a:off x="812195" y="5441887"/>
            <a:ext cx="10365998" cy="682472"/>
          </a:xfrm>
        </p:spPr>
        <p:txBody>
          <a:bodyPr>
            <a:normAutofit/>
          </a:bodyPr>
          <a:lstStyle/>
          <a:p>
            <a:r>
              <a:rPr lang="en-US" sz="2000" dirty="0"/>
              <a:t>T Bharadwaj</a:t>
            </a:r>
            <a:endParaRPr lang="en-IN" sz="2000" dirty="0"/>
          </a:p>
        </p:txBody>
      </p:sp>
      <p:sp>
        <p:nvSpPr>
          <p:cNvPr id="3" name="Date Placeholder 2">
            <a:extLst>
              <a:ext uri="{FF2B5EF4-FFF2-40B4-BE49-F238E27FC236}">
                <a16:creationId xmlns:a16="http://schemas.microsoft.com/office/drawing/2014/main" id="{4B4BBBB3-B0A0-2F93-D3D0-40A493787102}"/>
              </a:ext>
            </a:extLst>
          </p:cNvPr>
          <p:cNvSpPr>
            <a:spLocks noGrp="1"/>
          </p:cNvSpPr>
          <p:nvPr>
            <p:ph type="dt" sz="half" idx="10"/>
          </p:nvPr>
        </p:nvSpPr>
        <p:spPr/>
        <p:txBody>
          <a:bodyPr/>
          <a:lstStyle/>
          <a:p>
            <a:fld id="{129F74FB-732B-44B3-969C-8A1F49647590}" type="datetime1">
              <a:rPr lang="en-US" smtClean="0"/>
              <a:t>4/11/2023</a:t>
            </a:fld>
            <a:endParaRPr lang="en-IN" dirty="0"/>
          </a:p>
        </p:txBody>
      </p:sp>
      <p:sp>
        <p:nvSpPr>
          <p:cNvPr id="8" name="Slide Number Placeholder 7">
            <a:extLst>
              <a:ext uri="{FF2B5EF4-FFF2-40B4-BE49-F238E27FC236}">
                <a16:creationId xmlns:a16="http://schemas.microsoft.com/office/drawing/2014/main" id="{47E707EE-A8E3-5AD4-594C-F69B483859C2}"/>
              </a:ext>
            </a:extLst>
          </p:cNvPr>
          <p:cNvSpPr>
            <a:spLocks noGrp="1"/>
          </p:cNvSpPr>
          <p:nvPr>
            <p:ph type="sldNum" sz="quarter" idx="12"/>
          </p:nvPr>
        </p:nvSpPr>
        <p:spPr/>
        <p:txBody>
          <a:bodyPr/>
          <a:lstStyle/>
          <a:p>
            <a:fld id="{24EBFA92-A573-43F0-9EEC-5ECDB177D781}" type="slidenum">
              <a:rPr lang="en-IN" smtClean="0"/>
              <a:t>1</a:t>
            </a:fld>
            <a:endParaRPr lang="en-IN"/>
          </a:p>
        </p:txBody>
      </p:sp>
      <p:pic>
        <p:nvPicPr>
          <p:cNvPr id="7" name="Picture Placeholder 6">
            <a:extLst>
              <a:ext uri="{FF2B5EF4-FFF2-40B4-BE49-F238E27FC236}">
                <a16:creationId xmlns:a16="http://schemas.microsoft.com/office/drawing/2014/main" id="{24275F3A-6773-04CB-266C-0D5ABAF322D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585" b="10585"/>
          <a:stretch>
            <a:fillRect/>
          </a:stretch>
        </p:blipFill>
        <p:spPr/>
      </p:pic>
    </p:spTree>
    <p:extLst>
      <p:ext uri="{BB962C8B-B14F-4D97-AF65-F5344CB8AC3E}">
        <p14:creationId xmlns:p14="http://schemas.microsoft.com/office/powerpoint/2010/main" val="51103979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22651-9153-E6DB-14BB-46E7B52BB376}"/>
              </a:ext>
            </a:extLst>
          </p:cNvPr>
          <p:cNvSpPr>
            <a:spLocks noGrp="1"/>
          </p:cNvSpPr>
          <p:nvPr>
            <p:ph type="title"/>
          </p:nvPr>
        </p:nvSpPr>
        <p:spPr/>
        <p:txBody>
          <a:bodyPr/>
          <a:lstStyle/>
          <a:p>
            <a:r>
              <a:rPr lang="en-US"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Data modeling</a:t>
            </a:r>
            <a:endParaRPr lang="en-IN"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Content Placeholder 2">
            <a:extLst>
              <a:ext uri="{FF2B5EF4-FFF2-40B4-BE49-F238E27FC236}">
                <a16:creationId xmlns:a16="http://schemas.microsoft.com/office/drawing/2014/main" id="{097BFA10-E0A0-D551-2BF0-4F224E92F464}"/>
              </a:ext>
            </a:extLst>
          </p:cNvPr>
          <p:cNvSpPr>
            <a:spLocks noGrp="1"/>
          </p:cNvSpPr>
          <p:nvPr>
            <p:ph idx="1"/>
          </p:nvPr>
        </p:nvSpPr>
        <p:spPr/>
        <p:txBody>
          <a:bodyPr/>
          <a:lstStyle/>
          <a:p>
            <a:pPr marL="285750" indent="-285750" defTabSz="457200" fontAlgn="base">
              <a:lnSpc>
                <a:spcPct val="10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This stage involves training a machine learning model with all the given  features to make predictions for the target variable churn. </a:t>
            </a:r>
          </a:p>
          <a:p>
            <a:pPr marL="285750" indent="-285750" defTabSz="457200" fontAlgn="base">
              <a:lnSpc>
                <a:spcPct val="100000"/>
              </a:lnSpc>
              <a:spcBef>
                <a:spcPct val="0"/>
              </a:spcBef>
              <a:spcAft>
                <a:spcPct val="0"/>
              </a:spcAft>
            </a:pPr>
            <a:endParaRPr lang="en-US" sz="1800" dirty="0">
              <a:latin typeface="Times New Roman" panose="02020603050405020304" pitchFamily="18" charset="0"/>
              <a:cs typeface="Times New Roman" panose="02020603050405020304" pitchFamily="18" charset="0"/>
            </a:endParaRPr>
          </a:p>
          <a:p>
            <a:pPr marL="285750" indent="-285750" defTabSz="457200" fontAlgn="base">
              <a:lnSpc>
                <a:spcPct val="100000"/>
              </a:lnSpc>
              <a:spcBef>
                <a:spcPct val="0"/>
              </a:spcBef>
              <a:spcAft>
                <a:spcPct val="0"/>
              </a:spcAft>
            </a:pPr>
            <a:r>
              <a:rPr lang="en-US" sz="1800" dirty="0">
                <a:latin typeface="Times New Roman" panose="02020603050405020304" pitchFamily="18" charset="0"/>
                <a:cs typeface="Times New Roman" panose="02020603050405020304" pitchFamily="18" charset="0"/>
              </a:rPr>
              <a:t>To measure the performance of our algorithms, we’ll use the F1 score which balances the </a:t>
            </a:r>
            <a:r>
              <a:rPr lang="en-US" sz="18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precision and recall</a:t>
            </a:r>
            <a:r>
              <a:rPr lang="en-US" sz="1800" dirty="0">
                <a:latin typeface="Times New Roman" panose="02020603050405020304" pitchFamily="18" charset="0"/>
                <a:cs typeface="Times New Roman" panose="02020603050405020304" pitchFamily="18" charset="0"/>
              </a:rPr>
              <a:t> of a classifier or we can use accuracy also.</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4C98AAD-74B2-ED2D-D4C1-2ADC560A5606}"/>
              </a:ext>
            </a:extLst>
          </p:cNvPr>
          <p:cNvSpPr>
            <a:spLocks noGrp="1"/>
          </p:cNvSpPr>
          <p:nvPr>
            <p:ph type="dt" sz="half" idx="10"/>
          </p:nvPr>
        </p:nvSpPr>
        <p:spPr/>
        <p:txBody>
          <a:bodyPr/>
          <a:lstStyle/>
          <a:p>
            <a:fld id="{FB8E5111-853E-42DC-9A16-5AEAB1C23AD2}" type="datetime1">
              <a:rPr lang="en-US" smtClean="0"/>
              <a:t>4/11/2023</a:t>
            </a:fld>
            <a:endParaRPr lang="en-IN"/>
          </a:p>
        </p:txBody>
      </p:sp>
      <p:sp>
        <p:nvSpPr>
          <p:cNvPr id="5" name="Slide Number Placeholder 4">
            <a:extLst>
              <a:ext uri="{FF2B5EF4-FFF2-40B4-BE49-F238E27FC236}">
                <a16:creationId xmlns:a16="http://schemas.microsoft.com/office/drawing/2014/main" id="{D3AA132F-0CF0-A61E-F2BD-45FE897CC453}"/>
              </a:ext>
            </a:extLst>
          </p:cNvPr>
          <p:cNvSpPr>
            <a:spLocks noGrp="1"/>
          </p:cNvSpPr>
          <p:nvPr>
            <p:ph type="sldNum" sz="quarter" idx="12"/>
          </p:nvPr>
        </p:nvSpPr>
        <p:spPr/>
        <p:txBody>
          <a:bodyPr/>
          <a:lstStyle/>
          <a:p>
            <a:fld id="{24EBFA92-A573-43F0-9EEC-5ECDB177D781}" type="slidenum">
              <a:rPr lang="en-IN" smtClean="0"/>
              <a:t>10</a:t>
            </a:fld>
            <a:endParaRPr lang="en-IN"/>
          </a:p>
        </p:txBody>
      </p:sp>
      <p:pic>
        <p:nvPicPr>
          <p:cNvPr id="10" name="Picture 9">
            <a:extLst>
              <a:ext uri="{FF2B5EF4-FFF2-40B4-BE49-F238E27FC236}">
                <a16:creationId xmlns:a16="http://schemas.microsoft.com/office/drawing/2014/main" id="{CF364AC1-225E-3A70-721A-980AF0F218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2079" y="3931920"/>
            <a:ext cx="6738223" cy="2763029"/>
          </a:xfrm>
          <a:prstGeom prst="rect">
            <a:avLst/>
          </a:prstGeom>
        </p:spPr>
      </p:pic>
    </p:spTree>
    <p:extLst>
      <p:ext uri="{BB962C8B-B14F-4D97-AF65-F5344CB8AC3E}">
        <p14:creationId xmlns:p14="http://schemas.microsoft.com/office/powerpoint/2010/main" val="4056770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09141FB-CD86-1897-C019-6C3C9886CF39}"/>
              </a:ext>
            </a:extLst>
          </p:cNvPr>
          <p:cNvSpPr>
            <a:spLocks noGrp="1"/>
          </p:cNvSpPr>
          <p:nvPr>
            <p:ph type="dt" sz="half" idx="10"/>
          </p:nvPr>
        </p:nvSpPr>
        <p:spPr/>
        <p:txBody>
          <a:bodyPr/>
          <a:lstStyle/>
          <a:p>
            <a:fld id="{FB8E5111-853E-42DC-9A16-5AEAB1C23AD2}" type="datetime1">
              <a:rPr lang="en-US" smtClean="0"/>
              <a:t>4/12/2023</a:t>
            </a:fld>
            <a:endParaRPr lang="en-IN"/>
          </a:p>
        </p:txBody>
      </p:sp>
      <p:sp>
        <p:nvSpPr>
          <p:cNvPr id="5" name="Slide Number Placeholder 4">
            <a:extLst>
              <a:ext uri="{FF2B5EF4-FFF2-40B4-BE49-F238E27FC236}">
                <a16:creationId xmlns:a16="http://schemas.microsoft.com/office/drawing/2014/main" id="{1AA70DB8-5124-D4C9-80BB-8FC1A386C120}"/>
              </a:ext>
            </a:extLst>
          </p:cNvPr>
          <p:cNvSpPr>
            <a:spLocks noGrp="1"/>
          </p:cNvSpPr>
          <p:nvPr>
            <p:ph type="sldNum" sz="quarter" idx="12"/>
          </p:nvPr>
        </p:nvSpPr>
        <p:spPr/>
        <p:txBody>
          <a:bodyPr/>
          <a:lstStyle/>
          <a:p>
            <a:fld id="{24EBFA92-A573-43F0-9EEC-5ECDB177D781}" type="slidenum">
              <a:rPr lang="en-IN" smtClean="0"/>
              <a:t>11</a:t>
            </a:fld>
            <a:endParaRPr lang="en-IN"/>
          </a:p>
        </p:txBody>
      </p:sp>
      <p:sp>
        <p:nvSpPr>
          <p:cNvPr id="7" name="TextBox 6">
            <a:extLst>
              <a:ext uri="{FF2B5EF4-FFF2-40B4-BE49-F238E27FC236}">
                <a16:creationId xmlns:a16="http://schemas.microsoft.com/office/drawing/2014/main" id="{BF1A43F4-1840-06F1-C40E-8E6D0C09546D}"/>
              </a:ext>
            </a:extLst>
          </p:cNvPr>
          <p:cNvSpPr txBox="1"/>
          <p:nvPr/>
        </p:nvSpPr>
        <p:spPr>
          <a:xfrm>
            <a:off x="649120" y="110643"/>
            <a:ext cx="10840720" cy="2031325"/>
          </a:xfrm>
          <a:prstGeom prst="rect">
            <a:avLst/>
          </a:prstGeom>
          <a:noFill/>
        </p:spPr>
        <p:txBody>
          <a:bodyPr wrap="square">
            <a:spAutoFit/>
          </a:bodyPr>
          <a:lstStyle/>
          <a:p>
            <a:pPr algn="l"/>
            <a:r>
              <a:rPr lang="en-US" dirty="0">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Before the model is fitted on the data necessary feature transformation was performed on the data which include the following;</a:t>
            </a:r>
          </a:p>
          <a:p>
            <a:pPr algn="l">
              <a:buFont typeface="+mj-lt"/>
              <a:buAutoNum type="arabicPeriod"/>
            </a:pPr>
            <a:r>
              <a:rPr lang="en-US" dirty="0">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Feature scaling</a:t>
            </a:r>
          </a:p>
          <a:p>
            <a:pPr algn="l">
              <a:buFont typeface="+mj-lt"/>
              <a:buAutoNum type="arabicPeriod"/>
            </a:pPr>
            <a:r>
              <a:rPr lang="en-US" dirty="0">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Converting categorical columns into numerical using label encoding</a:t>
            </a:r>
          </a:p>
          <a:p>
            <a:pPr algn="l">
              <a:buFont typeface="+mj-lt"/>
              <a:buAutoNum type="arabicPeriod"/>
            </a:pPr>
            <a:r>
              <a:rPr lang="en-US" dirty="0">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Performing statistical tests like ANNOVA and CHI-SQUARE tests</a:t>
            </a:r>
          </a:p>
          <a:p>
            <a:pPr algn="l">
              <a:buFont typeface="+mj-lt"/>
              <a:buAutoNum type="arabicPeriod"/>
            </a:pPr>
            <a:r>
              <a:rPr lang="en-US" dirty="0" err="1">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Balanceing</a:t>
            </a:r>
            <a:r>
              <a:rPr lang="en-US" dirty="0">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 the imbalanced target variable</a:t>
            </a:r>
          </a:p>
          <a:p>
            <a:pPr algn="l">
              <a:buFont typeface="+mj-lt"/>
              <a:buAutoNum type="arabicPeriod"/>
            </a:pPr>
            <a:r>
              <a:rPr lang="en-US" dirty="0">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Outliers Handling</a:t>
            </a:r>
          </a:p>
        </p:txBody>
      </p:sp>
      <p:pic>
        <p:nvPicPr>
          <p:cNvPr id="3" name="Picture 2">
            <a:extLst>
              <a:ext uri="{FF2B5EF4-FFF2-40B4-BE49-F238E27FC236}">
                <a16:creationId xmlns:a16="http://schemas.microsoft.com/office/drawing/2014/main" id="{44D169E5-F7C1-6D94-6F1D-4FC8F5C76C7A}"/>
              </a:ext>
            </a:extLst>
          </p:cNvPr>
          <p:cNvPicPr>
            <a:picLocks noChangeAspect="1"/>
          </p:cNvPicPr>
          <p:nvPr/>
        </p:nvPicPr>
        <p:blipFill>
          <a:blip r:embed="rId2"/>
          <a:stretch>
            <a:fillRect/>
          </a:stretch>
        </p:blipFill>
        <p:spPr>
          <a:xfrm>
            <a:off x="6497627" y="4476099"/>
            <a:ext cx="5583602" cy="1407176"/>
          </a:xfrm>
          <a:prstGeom prst="rect">
            <a:avLst/>
          </a:prstGeom>
        </p:spPr>
      </p:pic>
      <p:pic>
        <p:nvPicPr>
          <p:cNvPr id="8" name="Picture 7">
            <a:extLst>
              <a:ext uri="{FF2B5EF4-FFF2-40B4-BE49-F238E27FC236}">
                <a16:creationId xmlns:a16="http://schemas.microsoft.com/office/drawing/2014/main" id="{C96C6836-5E20-EE5E-65A7-02CA32B4BBDA}"/>
              </a:ext>
            </a:extLst>
          </p:cNvPr>
          <p:cNvPicPr>
            <a:picLocks noChangeAspect="1"/>
          </p:cNvPicPr>
          <p:nvPr/>
        </p:nvPicPr>
        <p:blipFill>
          <a:blip r:embed="rId3"/>
          <a:stretch>
            <a:fillRect/>
          </a:stretch>
        </p:blipFill>
        <p:spPr>
          <a:xfrm>
            <a:off x="6727077" y="1709330"/>
            <a:ext cx="4407126" cy="635033"/>
          </a:xfrm>
          <a:prstGeom prst="rect">
            <a:avLst/>
          </a:prstGeom>
        </p:spPr>
      </p:pic>
      <p:pic>
        <p:nvPicPr>
          <p:cNvPr id="12" name="Picture 11">
            <a:extLst>
              <a:ext uri="{FF2B5EF4-FFF2-40B4-BE49-F238E27FC236}">
                <a16:creationId xmlns:a16="http://schemas.microsoft.com/office/drawing/2014/main" id="{3DCD603C-C451-A7DE-5F21-2AD771EB44D7}"/>
              </a:ext>
            </a:extLst>
          </p:cNvPr>
          <p:cNvPicPr>
            <a:picLocks noChangeAspect="1"/>
          </p:cNvPicPr>
          <p:nvPr/>
        </p:nvPicPr>
        <p:blipFill>
          <a:blip r:embed="rId4"/>
          <a:stretch>
            <a:fillRect/>
          </a:stretch>
        </p:blipFill>
        <p:spPr>
          <a:xfrm>
            <a:off x="6497627" y="2912750"/>
            <a:ext cx="5105417" cy="827905"/>
          </a:xfrm>
          <a:prstGeom prst="rect">
            <a:avLst/>
          </a:prstGeom>
        </p:spPr>
      </p:pic>
      <p:pic>
        <p:nvPicPr>
          <p:cNvPr id="16" name="Picture 15">
            <a:extLst>
              <a:ext uri="{FF2B5EF4-FFF2-40B4-BE49-F238E27FC236}">
                <a16:creationId xmlns:a16="http://schemas.microsoft.com/office/drawing/2014/main" id="{DFF1008E-03E3-3B0C-FFAF-9D641AD8316E}"/>
              </a:ext>
            </a:extLst>
          </p:cNvPr>
          <p:cNvPicPr>
            <a:picLocks noChangeAspect="1"/>
          </p:cNvPicPr>
          <p:nvPr/>
        </p:nvPicPr>
        <p:blipFill>
          <a:blip r:embed="rId5"/>
          <a:stretch>
            <a:fillRect/>
          </a:stretch>
        </p:blipFill>
        <p:spPr>
          <a:xfrm>
            <a:off x="178459" y="2344363"/>
            <a:ext cx="4866716" cy="1770437"/>
          </a:xfrm>
          <a:prstGeom prst="rect">
            <a:avLst/>
          </a:prstGeom>
        </p:spPr>
      </p:pic>
      <p:pic>
        <p:nvPicPr>
          <p:cNvPr id="20" name="Picture 19">
            <a:extLst>
              <a:ext uri="{FF2B5EF4-FFF2-40B4-BE49-F238E27FC236}">
                <a16:creationId xmlns:a16="http://schemas.microsoft.com/office/drawing/2014/main" id="{63E70F8B-CF5B-72DA-47F5-EB12C2F8292A}"/>
              </a:ext>
            </a:extLst>
          </p:cNvPr>
          <p:cNvPicPr>
            <a:picLocks noChangeAspect="1"/>
          </p:cNvPicPr>
          <p:nvPr/>
        </p:nvPicPr>
        <p:blipFill>
          <a:blip r:embed="rId6"/>
          <a:stretch>
            <a:fillRect/>
          </a:stretch>
        </p:blipFill>
        <p:spPr>
          <a:xfrm>
            <a:off x="448212" y="4317195"/>
            <a:ext cx="3797495" cy="2311519"/>
          </a:xfrm>
          <a:prstGeom prst="rect">
            <a:avLst/>
          </a:prstGeom>
        </p:spPr>
      </p:pic>
      <p:sp>
        <p:nvSpPr>
          <p:cNvPr id="22" name="TextBox 21">
            <a:extLst>
              <a:ext uri="{FF2B5EF4-FFF2-40B4-BE49-F238E27FC236}">
                <a16:creationId xmlns:a16="http://schemas.microsoft.com/office/drawing/2014/main" id="{F5AB8049-9E9C-1ED4-28B3-EBCF5108AA37}"/>
              </a:ext>
            </a:extLst>
          </p:cNvPr>
          <p:cNvSpPr txBox="1"/>
          <p:nvPr/>
        </p:nvSpPr>
        <p:spPr>
          <a:xfrm>
            <a:off x="1826507" y="6562691"/>
            <a:ext cx="1412240" cy="369332"/>
          </a:xfrm>
          <a:prstGeom prst="rect">
            <a:avLst/>
          </a:prstGeom>
          <a:noFill/>
        </p:spPr>
        <p:txBody>
          <a:bodyPr wrap="square" rtlCol="0">
            <a:spAutoFit/>
          </a:bodyPr>
          <a:lstStyle/>
          <a:p>
            <a:r>
              <a:rPr lang="en-US"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Plot 9</a:t>
            </a:r>
            <a:endParaRPr lang="en-IN"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779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0961338-B948-4024-B6AE-946E25136625}"/>
              </a:ext>
            </a:extLst>
          </p:cNvPr>
          <p:cNvSpPr>
            <a:spLocks noGrp="1"/>
          </p:cNvSpPr>
          <p:nvPr>
            <p:ph type="dt" sz="half" idx="10"/>
          </p:nvPr>
        </p:nvSpPr>
        <p:spPr/>
        <p:txBody>
          <a:bodyPr/>
          <a:lstStyle/>
          <a:p>
            <a:fld id="{FB8E5111-853E-42DC-9A16-5AEAB1C23AD2}" type="datetime1">
              <a:rPr lang="en-US" smtClean="0"/>
              <a:t>4/11/2023</a:t>
            </a:fld>
            <a:endParaRPr lang="en-IN"/>
          </a:p>
        </p:txBody>
      </p:sp>
      <p:sp>
        <p:nvSpPr>
          <p:cNvPr id="5" name="Slide Number Placeholder 4">
            <a:extLst>
              <a:ext uri="{FF2B5EF4-FFF2-40B4-BE49-F238E27FC236}">
                <a16:creationId xmlns:a16="http://schemas.microsoft.com/office/drawing/2014/main" id="{8831AE67-48E1-EC88-AC60-1F7E991B8171}"/>
              </a:ext>
            </a:extLst>
          </p:cNvPr>
          <p:cNvSpPr>
            <a:spLocks noGrp="1"/>
          </p:cNvSpPr>
          <p:nvPr>
            <p:ph type="sldNum" sz="quarter" idx="12"/>
          </p:nvPr>
        </p:nvSpPr>
        <p:spPr/>
        <p:txBody>
          <a:bodyPr/>
          <a:lstStyle/>
          <a:p>
            <a:fld id="{24EBFA92-A573-43F0-9EEC-5ECDB177D781}" type="slidenum">
              <a:rPr lang="en-IN" smtClean="0"/>
              <a:t>12</a:t>
            </a:fld>
            <a:endParaRPr lang="en-IN"/>
          </a:p>
        </p:txBody>
      </p:sp>
      <p:sp>
        <p:nvSpPr>
          <p:cNvPr id="6" name="TextBox 5">
            <a:extLst>
              <a:ext uri="{FF2B5EF4-FFF2-40B4-BE49-F238E27FC236}">
                <a16:creationId xmlns:a16="http://schemas.microsoft.com/office/drawing/2014/main" id="{B44DD841-425A-D933-59F3-C73DA9D92EE7}"/>
              </a:ext>
            </a:extLst>
          </p:cNvPr>
          <p:cNvSpPr txBox="1"/>
          <p:nvPr/>
        </p:nvSpPr>
        <p:spPr>
          <a:xfrm>
            <a:off x="1869440" y="670560"/>
            <a:ext cx="9011920" cy="3693319"/>
          </a:xfrm>
          <a:prstGeom prst="rect">
            <a:avLst/>
          </a:prstGeom>
          <a:noFill/>
        </p:spPr>
        <p:txBody>
          <a:bodyPr wrap="square" rtlCol="0">
            <a:spAutoFit/>
          </a:bodyPr>
          <a:lstStyle/>
          <a:p>
            <a:r>
              <a:rPr lang="en-US" dirty="0"/>
              <a:t>Finally the data was split into train and test data and the followings models were used in the project:</a:t>
            </a:r>
          </a:p>
          <a:p>
            <a:pPr marL="342900" indent="-342900">
              <a:buFont typeface="+mj-lt"/>
              <a:buAutoNum type="arabicPeriod"/>
            </a:pPr>
            <a:r>
              <a:rPr lang="en-US" dirty="0"/>
              <a:t>Logistic classification</a:t>
            </a:r>
          </a:p>
          <a:p>
            <a:pPr marL="342900" indent="-342900">
              <a:buFont typeface="+mj-lt"/>
              <a:buAutoNum type="arabicPeriod"/>
            </a:pPr>
            <a:r>
              <a:rPr lang="en-US" dirty="0"/>
              <a:t>Random Forests</a:t>
            </a:r>
          </a:p>
          <a:p>
            <a:pPr marL="342900" indent="-342900">
              <a:buFont typeface="+mj-lt"/>
              <a:buAutoNum type="arabicPeriod"/>
            </a:pPr>
            <a:r>
              <a:rPr lang="en-US" dirty="0"/>
              <a:t>Decision Tree</a:t>
            </a:r>
          </a:p>
          <a:p>
            <a:pPr marL="342900" indent="-342900">
              <a:buFont typeface="+mj-lt"/>
              <a:buAutoNum type="arabicPeriod"/>
            </a:pPr>
            <a:r>
              <a:rPr lang="en-US" dirty="0"/>
              <a:t>Adaptive Boosting</a:t>
            </a:r>
          </a:p>
          <a:p>
            <a:pPr marL="342900" indent="-342900">
              <a:buFont typeface="+mj-lt"/>
              <a:buAutoNum type="arabicPeriod"/>
            </a:pPr>
            <a:r>
              <a:rPr lang="en-US" dirty="0" err="1"/>
              <a:t>GradBoost</a:t>
            </a:r>
            <a:endParaRPr lang="en-US" dirty="0"/>
          </a:p>
          <a:p>
            <a:pPr marL="342900" indent="-342900">
              <a:buFont typeface="+mj-lt"/>
              <a:buAutoNum type="arabicPeriod"/>
            </a:pPr>
            <a:r>
              <a:rPr lang="en-US" dirty="0"/>
              <a:t>KNN</a:t>
            </a:r>
          </a:p>
          <a:p>
            <a:pPr marL="342900" indent="-342900">
              <a:buFont typeface="+mj-lt"/>
              <a:buAutoNum type="arabicPeriod"/>
            </a:pPr>
            <a:r>
              <a:rPr lang="en-US" dirty="0"/>
              <a:t>Naïve Bayes</a:t>
            </a:r>
          </a:p>
          <a:p>
            <a:pPr marL="342900" indent="-342900">
              <a:buFont typeface="+mj-lt"/>
              <a:buAutoNum type="arabicPeriod"/>
            </a:pPr>
            <a:r>
              <a:rPr lang="en-US" dirty="0"/>
              <a:t>SVM</a:t>
            </a:r>
          </a:p>
          <a:p>
            <a:pPr marL="342900" indent="-342900">
              <a:buFont typeface="+mj-lt"/>
              <a:buAutoNum type="arabicPeriod"/>
            </a:pPr>
            <a:endParaRPr lang="en-US" dirty="0"/>
          </a:p>
          <a:p>
            <a:pPr marL="342900" indent="-342900">
              <a:buFont typeface="+mj-lt"/>
              <a:buAutoNum type="arabicPeriod"/>
            </a:pPr>
            <a:endParaRPr lang="en-US" dirty="0"/>
          </a:p>
          <a:p>
            <a:endParaRPr lang="en-IN" dirty="0"/>
          </a:p>
        </p:txBody>
      </p:sp>
    </p:spTree>
    <p:extLst>
      <p:ext uri="{BB962C8B-B14F-4D97-AF65-F5344CB8AC3E}">
        <p14:creationId xmlns:p14="http://schemas.microsoft.com/office/powerpoint/2010/main" val="726637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7D6F6F9-7C2F-9C29-EA34-1CD7033573E1}"/>
              </a:ext>
            </a:extLst>
          </p:cNvPr>
          <p:cNvSpPr>
            <a:spLocks noGrp="1"/>
          </p:cNvSpPr>
          <p:nvPr>
            <p:ph type="dt" sz="half" idx="10"/>
          </p:nvPr>
        </p:nvSpPr>
        <p:spPr/>
        <p:txBody>
          <a:bodyPr/>
          <a:lstStyle/>
          <a:p>
            <a:fld id="{FB8E5111-853E-42DC-9A16-5AEAB1C23AD2}" type="datetime1">
              <a:rPr lang="en-US" smtClean="0"/>
              <a:t>4/12/2023</a:t>
            </a:fld>
            <a:endParaRPr lang="en-IN" dirty="0"/>
          </a:p>
        </p:txBody>
      </p:sp>
      <p:sp>
        <p:nvSpPr>
          <p:cNvPr id="5" name="Slide Number Placeholder 4">
            <a:extLst>
              <a:ext uri="{FF2B5EF4-FFF2-40B4-BE49-F238E27FC236}">
                <a16:creationId xmlns:a16="http://schemas.microsoft.com/office/drawing/2014/main" id="{77BE4169-E270-C4A5-9D47-D4E7D1B0A05C}"/>
              </a:ext>
            </a:extLst>
          </p:cNvPr>
          <p:cNvSpPr>
            <a:spLocks noGrp="1"/>
          </p:cNvSpPr>
          <p:nvPr>
            <p:ph type="sldNum" sz="quarter" idx="12"/>
          </p:nvPr>
        </p:nvSpPr>
        <p:spPr/>
        <p:txBody>
          <a:bodyPr/>
          <a:lstStyle/>
          <a:p>
            <a:fld id="{24EBFA92-A573-43F0-9EEC-5ECDB177D781}" type="slidenum">
              <a:rPr lang="en-IN" smtClean="0"/>
              <a:t>13</a:t>
            </a:fld>
            <a:endParaRPr lang="en-IN"/>
          </a:p>
        </p:txBody>
      </p:sp>
      <p:sp>
        <p:nvSpPr>
          <p:cNvPr id="9" name="TextBox 8">
            <a:extLst>
              <a:ext uri="{FF2B5EF4-FFF2-40B4-BE49-F238E27FC236}">
                <a16:creationId xmlns:a16="http://schemas.microsoft.com/office/drawing/2014/main" id="{D4CB15FD-85F0-9FC9-54FB-9BA3F57F6382}"/>
              </a:ext>
            </a:extLst>
          </p:cNvPr>
          <p:cNvSpPr txBox="1"/>
          <p:nvPr/>
        </p:nvSpPr>
        <p:spPr>
          <a:xfrm>
            <a:off x="1224280" y="5513943"/>
            <a:ext cx="9743440" cy="369332"/>
          </a:xfrm>
          <a:prstGeom prst="rect">
            <a:avLst/>
          </a:prstGeom>
          <a:noFill/>
        </p:spPr>
        <p:txBody>
          <a:bodyPr wrap="square" rtlCol="0">
            <a:spAutoFit/>
          </a:bodyPr>
          <a:lstStyle/>
          <a:p>
            <a:r>
              <a:rPr lang="en-IN" dirty="0"/>
              <a:t>It is clear from the above plot that Random Forest gives the best accuracy</a:t>
            </a:r>
          </a:p>
        </p:txBody>
      </p:sp>
      <p:pic>
        <p:nvPicPr>
          <p:cNvPr id="12" name="Content Placeholder 11">
            <a:extLst>
              <a:ext uri="{FF2B5EF4-FFF2-40B4-BE49-F238E27FC236}">
                <a16:creationId xmlns:a16="http://schemas.microsoft.com/office/drawing/2014/main" id="{642501E7-AEA0-B69B-3680-E5135DD1C7C9}"/>
              </a:ext>
            </a:extLst>
          </p:cNvPr>
          <p:cNvPicPr>
            <a:picLocks noGrp="1" noChangeAspect="1"/>
          </p:cNvPicPr>
          <p:nvPr>
            <p:ph idx="1"/>
          </p:nvPr>
        </p:nvPicPr>
        <p:blipFill>
          <a:blip r:embed="rId2"/>
          <a:stretch>
            <a:fillRect/>
          </a:stretch>
        </p:blipFill>
        <p:spPr>
          <a:xfrm>
            <a:off x="3515360" y="342811"/>
            <a:ext cx="5628349" cy="4611658"/>
          </a:xfrm>
        </p:spPr>
      </p:pic>
      <p:sp>
        <p:nvSpPr>
          <p:cNvPr id="13" name="TextBox 12">
            <a:extLst>
              <a:ext uri="{FF2B5EF4-FFF2-40B4-BE49-F238E27FC236}">
                <a16:creationId xmlns:a16="http://schemas.microsoft.com/office/drawing/2014/main" id="{F4081304-BD74-02A2-F3D5-4AEDD98CBBA9}"/>
              </a:ext>
            </a:extLst>
          </p:cNvPr>
          <p:cNvSpPr txBox="1"/>
          <p:nvPr/>
        </p:nvSpPr>
        <p:spPr>
          <a:xfrm>
            <a:off x="5849867" y="5049540"/>
            <a:ext cx="1412240" cy="369332"/>
          </a:xfrm>
          <a:prstGeom prst="rect">
            <a:avLst/>
          </a:prstGeom>
          <a:noFill/>
        </p:spPr>
        <p:txBody>
          <a:bodyPr wrap="square" rtlCol="0">
            <a:spAutoFit/>
          </a:bodyPr>
          <a:lstStyle/>
          <a:p>
            <a:r>
              <a:rPr lang="en-US"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Plot 10</a:t>
            </a:r>
            <a:endParaRPr lang="en-IN"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8849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4B443-0849-D1FE-ACDE-146F02F2BE01}"/>
              </a:ext>
            </a:extLst>
          </p:cNvPr>
          <p:cNvSpPr>
            <a:spLocks noGrp="1"/>
          </p:cNvSpPr>
          <p:nvPr>
            <p:ph type="title"/>
          </p:nvPr>
        </p:nvSpPr>
        <p:spPr>
          <a:xfrm>
            <a:off x="903146" y="244475"/>
            <a:ext cx="10353761" cy="1326321"/>
          </a:xfrm>
        </p:spPr>
        <p:txBody>
          <a:bodyPr/>
          <a:lstStyle/>
          <a:p>
            <a:r>
              <a:rPr lang="en-IN"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How Helpful is it?</a:t>
            </a:r>
          </a:p>
        </p:txBody>
      </p:sp>
      <p:sp>
        <p:nvSpPr>
          <p:cNvPr id="4" name="Date Placeholder 3">
            <a:extLst>
              <a:ext uri="{FF2B5EF4-FFF2-40B4-BE49-F238E27FC236}">
                <a16:creationId xmlns:a16="http://schemas.microsoft.com/office/drawing/2014/main" id="{90F01F87-BC64-4F9B-65AA-2F738C18CDC1}"/>
              </a:ext>
            </a:extLst>
          </p:cNvPr>
          <p:cNvSpPr>
            <a:spLocks noGrp="1"/>
          </p:cNvSpPr>
          <p:nvPr>
            <p:ph type="dt" sz="half" idx="10"/>
          </p:nvPr>
        </p:nvSpPr>
        <p:spPr/>
        <p:txBody>
          <a:bodyPr/>
          <a:lstStyle/>
          <a:p>
            <a:fld id="{FB8E5111-853E-42DC-9A16-5AEAB1C23AD2}" type="datetime1">
              <a:rPr lang="en-US" smtClean="0"/>
              <a:t>4/11/2023</a:t>
            </a:fld>
            <a:endParaRPr lang="en-IN"/>
          </a:p>
        </p:txBody>
      </p:sp>
      <p:sp>
        <p:nvSpPr>
          <p:cNvPr id="5" name="Slide Number Placeholder 4">
            <a:extLst>
              <a:ext uri="{FF2B5EF4-FFF2-40B4-BE49-F238E27FC236}">
                <a16:creationId xmlns:a16="http://schemas.microsoft.com/office/drawing/2014/main" id="{D5052D78-78DD-5493-CFA6-E8E63E1914BB}"/>
              </a:ext>
            </a:extLst>
          </p:cNvPr>
          <p:cNvSpPr>
            <a:spLocks noGrp="1"/>
          </p:cNvSpPr>
          <p:nvPr>
            <p:ph type="sldNum" sz="quarter" idx="12"/>
          </p:nvPr>
        </p:nvSpPr>
        <p:spPr/>
        <p:txBody>
          <a:bodyPr/>
          <a:lstStyle/>
          <a:p>
            <a:fld id="{24EBFA92-A573-43F0-9EEC-5ECDB177D781}" type="slidenum">
              <a:rPr lang="en-IN" smtClean="0"/>
              <a:t>14</a:t>
            </a:fld>
            <a:endParaRPr lang="en-IN"/>
          </a:p>
        </p:txBody>
      </p:sp>
      <p:sp>
        <p:nvSpPr>
          <p:cNvPr id="6" name="TextBox 5">
            <a:extLst>
              <a:ext uri="{FF2B5EF4-FFF2-40B4-BE49-F238E27FC236}">
                <a16:creationId xmlns:a16="http://schemas.microsoft.com/office/drawing/2014/main" id="{506BA3E2-F3B8-E7E6-E3B2-5C49116094A8}"/>
              </a:ext>
            </a:extLst>
          </p:cNvPr>
          <p:cNvSpPr txBox="1"/>
          <p:nvPr/>
        </p:nvSpPr>
        <p:spPr>
          <a:xfrm>
            <a:off x="1056035" y="1286316"/>
            <a:ext cx="10364410" cy="6186309"/>
          </a:xfrm>
          <a:prstGeom prst="rect">
            <a:avLst/>
          </a:prstGeom>
          <a:noFill/>
        </p:spPr>
        <p:txBody>
          <a:bodyPr wrap="square" rtlCol="0">
            <a:spAutoFit/>
          </a:bodyPr>
          <a:lstStyle/>
          <a:p>
            <a:r>
              <a:rPr lang="en-US" dirty="0"/>
              <a:t>Bank customer churn prediction can be very helpful for banks and financial institutions. Churn prediction is the process of identifying customers who are likely to stop using a bank's products or services. By predicting churn, banks can take proactive measures to retain customers, improve customer satisfaction, and reduce customer acquisition costs.</a:t>
            </a:r>
          </a:p>
          <a:p>
            <a:endParaRPr lang="en-US" dirty="0"/>
          </a:p>
          <a:p>
            <a:r>
              <a:rPr lang="en-US" dirty="0"/>
              <a:t>Some of the benefits of bank customer churn prediction include:</a:t>
            </a:r>
          </a:p>
          <a:p>
            <a:pPr indent="-342900">
              <a:buFont typeface="+mj-lt"/>
              <a:buAutoNum type="arabicPeriod"/>
            </a:pPr>
            <a:r>
              <a:rPr lang="en-US" dirty="0"/>
              <a:t>Retaining customers: By identifying customers who are likely to leave, banks can take     proactive measures to retain them, such as offering incentives, improving customer service, or providing customized solutions.</a:t>
            </a:r>
          </a:p>
          <a:p>
            <a:pPr indent="-342900">
              <a:buFont typeface="+mj-lt"/>
              <a:buAutoNum type="arabicPeriod"/>
            </a:pPr>
            <a:endParaRPr lang="en-US" dirty="0"/>
          </a:p>
          <a:p>
            <a:pPr indent="-342900">
              <a:buFont typeface="+mj-lt"/>
              <a:buAutoNum type="arabicPeriod"/>
            </a:pPr>
            <a:r>
              <a:rPr lang="en-US" dirty="0"/>
              <a:t>Improving customer satisfaction: By addressing the concerns of customers who are at risk of churning, banks can improve customer satisfaction and loyalty.</a:t>
            </a:r>
          </a:p>
          <a:p>
            <a:pPr indent="-342900">
              <a:buFont typeface="+mj-lt"/>
              <a:buAutoNum type="arabicPeriod"/>
            </a:pPr>
            <a:endParaRPr lang="en-US" dirty="0"/>
          </a:p>
          <a:p>
            <a:pPr indent="-342900">
              <a:buFont typeface="+mj-lt"/>
              <a:buAutoNum type="arabicPeriod"/>
            </a:pPr>
            <a:r>
              <a:rPr lang="en-US" dirty="0"/>
              <a:t>Reducing customer acquisition costs: Acquiring new customers can be expensive, so it makes sense for banks to focus on retaining existing customers</a:t>
            </a:r>
          </a:p>
          <a:p>
            <a:pPr indent="-342900">
              <a:buFont typeface="+mj-lt"/>
              <a:buAutoNum type="arabicPeriod"/>
            </a:pPr>
            <a:endParaRPr lang="en-US" dirty="0"/>
          </a:p>
          <a:p>
            <a:pPr indent="-342900">
              <a:buFont typeface="+mj-lt"/>
              <a:buAutoNum type="arabicPeriod"/>
            </a:pPr>
            <a:r>
              <a:rPr lang="en-US" dirty="0"/>
              <a:t>Increasing profitability: By reducing churn, banks can increase their profitability by retaining high-value customers and reducing the costs associated with customer acquisition.</a:t>
            </a:r>
          </a:p>
          <a:p>
            <a:pPr marL="342900" indent="-342900" algn="l">
              <a:buFont typeface="+mj-lt"/>
              <a:buAutoNum type="arabicPeriod"/>
            </a:pPr>
            <a:endParaRPr lang="en-US" b="0" i="0" dirty="0">
              <a:solidFill>
                <a:srgbClr val="D1D5DB"/>
              </a:solidFill>
              <a:effectLst/>
              <a:latin typeface="Söhne"/>
            </a:endParaRPr>
          </a:p>
          <a:p>
            <a:br>
              <a:rPr lang="en-US" b="0" i="0" dirty="0">
                <a:solidFill>
                  <a:srgbClr val="D1D5DB"/>
                </a:solidFill>
                <a:effectLst/>
                <a:latin typeface="Söhne"/>
              </a:rPr>
            </a:br>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2810883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A0572E0-A528-0BBB-750B-14BF08FE4B78}"/>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2402417" y="1448477"/>
            <a:ext cx="7070356" cy="3976277"/>
          </a:xfrm>
          <a:prstGeom prst="rect">
            <a:avLst/>
          </a:prstGeom>
          <a:ln>
            <a:noFill/>
          </a:ln>
          <a:effectLst>
            <a:softEdge rad="112500"/>
          </a:effectLst>
        </p:spPr>
      </p:pic>
      <p:sp>
        <p:nvSpPr>
          <p:cNvPr id="4" name="Date Placeholder 3">
            <a:extLst>
              <a:ext uri="{FF2B5EF4-FFF2-40B4-BE49-F238E27FC236}">
                <a16:creationId xmlns:a16="http://schemas.microsoft.com/office/drawing/2014/main" id="{0D48A6CF-8B70-B128-4FDE-792F66B203CE}"/>
              </a:ext>
            </a:extLst>
          </p:cNvPr>
          <p:cNvSpPr>
            <a:spLocks noGrp="1"/>
          </p:cNvSpPr>
          <p:nvPr>
            <p:ph type="dt" sz="half" idx="10"/>
          </p:nvPr>
        </p:nvSpPr>
        <p:spPr/>
        <p:txBody>
          <a:bodyPr/>
          <a:lstStyle/>
          <a:p>
            <a:fld id="{FB8E5111-853E-42DC-9A16-5AEAB1C23AD2}" type="datetime1">
              <a:rPr lang="en-US" smtClean="0"/>
              <a:t>4/11/2023</a:t>
            </a:fld>
            <a:endParaRPr lang="en-IN"/>
          </a:p>
        </p:txBody>
      </p:sp>
      <p:sp>
        <p:nvSpPr>
          <p:cNvPr id="5" name="Slide Number Placeholder 4">
            <a:extLst>
              <a:ext uri="{FF2B5EF4-FFF2-40B4-BE49-F238E27FC236}">
                <a16:creationId xmlns:a16="http://schemas.microsoft.com/office/drawing/2014/main" id="{79B7A707-211E-545C-5660-64FB702E1F4C}"/>
              </a:ext>
            </a:extLst>
          </p:cNvPr>
          <p:cNvSpPr>
            <a:spLocks noGrp="1"/>
          </p:cNvSpPr>
          <p:nvPr>
            <p:ph type="sldNum" sz="quarter" idx="12"/>
          </p:nvPr>
        </p:nvSpPr>
        <p:spPr/>
        <p:txBody>
          <a:bodyPr/>
          <a:lstStyle/>
          <a:p>
            <a:fld id="{24EBFA92-A573-43F0-9EEC-5ECDB177D781}" type="slidenum">
              <a:rPr lang="en-IN" smtClean="0"/>
              <a:t>15</a:t>
            </a:fld>
            <a:endParaRPr lang="en-IN"/>
          </a:p>
        </p:txBody>
      </p:sp>
    </p:spTree>
    <p:extLst>
      <p:ext uri="{BB962C8B-B14F-4D97-AF65-F5344CB8AC3E}">
        <p14:creationId xmlns:p14="http://schemas.microsoft.com/office/powerpoint/2010/main" val="3251829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70E5B-08B3-EE1D-024E-7120F3483AA9}"/>
              </a:ext>
            </a:extLst>
          </p:cNvPr>
          <p:cNvSpPr>
            <a:spLocks noGrp="1"/>
          </p:cNvSpPr>
          <p:nvPr>
            <p:ph type="title"/>
          </p:nvPr>
        </p:nvSpPr>
        <p:spPr/>
        <p:txBody>
          <a:bodyPr>
            <a:normAutofit/>
          </a:bodyPr>
          <a:lstStyle/>
          <a:p>
            <a:r>
              <a:rPr lang="en-US"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Problem statement</a:t>
            </a:r>
            <a:endParaRPr lang="en-IN"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Content Placeholder 2">
            <a:extLst>
              <a:ext uri="{FF2B5EF4-FFF2-40B4-BE49-F238E27FC236}">
                <a16:creationId xmlns:a16="http://schemas.microsoft.com/office/drawing/2014/main" id="{BE305076-2060-736E-C57F-5DEF938E1DE2}"/>
              </a:ext>
            </a:extLst>
          </p:cNvPr>
          <p:cNvSpPr>
            <a:spLocks noGrp="1"/>
          </p:cNvSpPr>
          <p:nvPr>
            <p:ph idx="1"/>
          </p:nvPr>
        </p:nvSpPr>
        <p:spPr>
          <a:xfrm>
            <a:off x="152400" y="2096064"/>
            <a:ext cx="11115157" cy="3695136"/>
          </a:xfrm>
        </p:spPr>
        <p:txBody>
          <a:bodyPr>
            <a:normAutofit fontScale="92500" lnSpcReduction="10000"/>
          </a:bodyPr>
          <a:lstStyle/>
          <a:p>
            <a:r>
              <a:rPr lang="en-US" sz="2100" dirty="0">
                <a:latin typeface="Times New Roman" panose="02020603050405020304" pitchFamily="18" charset="0"/>
                <a:cs typeface="Times New Roman" panose="02020603050405020304" pitchFamily="18" charset="0"/>
              </a:rPr>
              <a:t>The Bank Customer Churn Prediction problem aims to predict which customers of a bank are likely to terminate their relationship with the bank. Customer churn can be a significant problem for banks, as it can lead to a loss of revenue and market share.</a:t>
            </a:r>
          </a:p>
          <a:p>
            <a:r>
              <a:rPr lang="en-US" sz="2100" dirty="0">
                <a:latin typeface="Times New Roman" panose="02020603050405020304" pitchFamily="18" charset="0"/>
                <a:cs typeface="Times New Roman" panose="02020603050405020304" pitchFamily="18" charset="0"/>
              </a:rPr>
              <a:t>The dataset for this problem typically includes various customer attributes, such as credit score, balance, and salary, among others. The target variable is a binary indicator that represents whether a customer has churned or not.</a:t>
            </a:r>
          </a:p>
          <a:p>
            <a:r>
              <a:rPr lang="en-US" sz="2100" dirty="0">
                <a:latin typeface="Times New Roman" panose="02020603050405020304" pitchFamily="18" charset="0"/>
                <a:cs typeface="Times New Roman" panose="02020603050405020304" pitchFamily="18" charset="0"/>
              </a:rPr>
              <a:t>The goal of this problem is to develop a predictive model that can accurately identify which customers are likely to churn, based on their historical interactions with the bank. This model can be used to proactively identify customers who are at risk of churning and develop targeted retention strategies to keep them engaged with the bank.</a:t>
            </a:r>
          </a:p>
          <a:p>
            <a:endParaRPr lang="en-IN" u="sng"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A304E7-B4EC-1F5D-DB8C-B1AAC6E639C9}"/>
              </a:ext>
            </a:extLst>
          </p:cNvPr>
          <p:cNvSpPr>
            <a:spLocks noGrp="1"/>
          </p:cNvSpPr>
          <p:nvPr>
            <p:ph type="dt" sz="half" idx="10"/>
          </p:nvPr>
        </p:nvSpPr>
        <p:spPr/>
        <p:txBody>
          <a:bodyPr/>
          <a:lstStyle/>
          <a:p>
            <a:fld id="{FB8E5111-853E-42DC-9A16-5AEAB1C23AD2}" type="datetime1">
              <a:rPr lang="en-US" smtClean="0"/>
              <a:t>4/11/2023</a:t>
            </a:fld>
            <a:endParaRPr lang="en-IN"/>
          </a:p>
        </p:txBody>
      </p:sp>
      <p:sp>
        <p:nvSpPr>
          <p:cNvPr id="5" name="Slide Number Placeholder 4">
            <a:extLst>
              <a:ext uri="{FF2B5EF4-FFF2-40B4-BE49-F238E27FC236}">
                <a16:creationId xmlns:a16="http://schemas.microsoft.com/office/drawing/2014/main" id="{2E7B2D7E-86E7-11DC-84DD-3900406ABE10}"/>
              </a:ext>
            </a:extLst>
          </p:cNvPr>
          <p:cNvSpPr>
            <a:spLocks noGrp="1"/>
          </p:cNvSpPr>
          <p:nvPr>
            <p:ph type="sldNum" sz="quarter" idx="12"/>
          </p:nvPr>
        </p:nvSpPr>
        <p:spPr/>
        <p:txBody>
          <a:bodyPr/>
          <a:lstStyle/>
          <a:p>
            <a:fld id="{24EBFA92-A573-43F0-9EEC-5ECDB177D781}" type="slidenum">
              <a:rPr lang="en-IN" smtClean="0"/>
              <a:t>2</a:t>
            </a:fld>
            <a:endParaRPr lang="en-IN"/>
          </a:p>
        </p:txBody>
      </p:sp>
    </p:spTree>
    <p:extLst>
      <p:ext uri="{BB962C8B-B14F-4D97-AF65-F5344CB8AC3E}">
        <p14:creationId xmlns:p14="http://schemas.microsoft.com/office/powerpoint/2010/main" val="2533886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3F3A8-DF81-F1F8-ED79-1A049CEF257A}"/>
              </a:ext>
            </a:extLst>
          </p:cNvPr>
          <p:cNvSpPr>
            <a:spLocks noGrp="1"/>
          </p:cNvSpPr>
          <p:nvPr>
            <p:ph type="title"/>
          </p:nvPr>
        </p:nvSpPr>
        <p:spPr/>
        <p:txBody>
          <a:bodyPr/>
          <a:lstStyle/>
          <a:p>
            <a:r>
              <a:rPr lang="en-US"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Objective</a:t>
            </a:r>
            <a:br>
              <a:rPr lang="en-IN"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3A51A61-44EC-3994-2DF4-5F8A6BE7A2BA}"/>
              </a:ext>
            </a:extLst>
          </p:cNvPr>
          <p:cNvSpPr>
            <a:spLocks noGrp="1"/>
          </p:cNvSpPr>
          <p:nvPr>
            <p:ph idx="1"/>
          </p:nvPr>
        </p:nvSpPr>
        <p:spPr>
          <a:xfrm>
            <a:off x="770096" y="1935921"/>
            <a:ext cx="10353762" cy="3695136"/>
          </a:xfrm>
        </p:spPr>
        <p:txBody>
          <a:bodyPr/>
          <a:lstStyle/>
          <a:p>
            <a:pPr marL="0" indent="0">
              <a:buNone/>
            </a:pPr>
            <a:r>
              <a:rPr lang="en-US" sz="1900" dirty="0">
                <a:latin typeface="Times New Roman" panose="02020603050405020304" pitchFamily="18" charset="0"/>
                <a:cs typeface="Times New Roman" panose="02020603050405020304" pitchFamily="18" charset="0"/>
              </a:rPr>
              <a:t>The objective of bank customer churn prediction is to identify customers who are at risk of leaving a bank and taking their business elsewhere. Churn prediction models analyze customer data and behavior to identify patterns that are indicative of potential churn. By predicting churn in advance, banks can take proactive measures to retain customers, such as offering targeted promotions or incentives, improving customer service, or addressing any underlying issues that may be causing dissatisfaction. This can help banks to reduce customer churn, improve customer satisfaction and loyalty, and ultimately increase profitability.</a:t>
            </a:r>
            <a:endParaRPr lang="en-IN" sz="19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0AB9644-7530-DD8F-2939-CF5DCE1827D1}"/>
              </a:ext>
            </a:extLst>
          </p:cNvPr>
          <p:cNvSpPr>
            <a:spLocks noGrp="1"/>
          </p:cNvSpPr>
          <p:nvPr>
            <p:ph type="dt" sz="half" idx="10"/>
          </p:nvPr>
        </p:nvSpPr>
        <p:spPr/>
        <p:txBody>
          <a:bodyPr/>
          <a:lstStyle/>
          <a:p>
            <a:fld id="{FB8E5111-853E-42DC-9A16-5AEAB1C23AD2}" type="datetime1">
              <a:rPr lang="en-US" smtClean="0"/>
              <a:t>4/11/2023</a:t>
            </a:fld>
            <a:endParaRPr lang="en-IN"/>
          </a:p>
        </p:txBody>
      </p:sp>
      <p:sp>
        <p:nvSpPr>
          <p:cNvPr id="5" name="Slide Number Placeholder 4">
            <a:extLst>
              <a:ext uri="{FF2B5EF4-FFF2-40B4-BE49-F238E27FC236}">
                <a16:creationId xmlns:a16="http://schemas.microsoft.com/office/drawing/2014/main" id="{8002FE14-DCB5-7A6F-F593-95FEFBEEE538}"/>
              </a:ext>
            </a:extLst>
          </p:cNvPr>
          <p:cNvSpPr>
            <a:spLocks noGrp="1"/>
          </p:cNvSpPr>
          <p:nvPr>
            <p:ph type="sldNum" sz="quarter" idx="12"/>
          </p:nvPr>
        </p:nvSpPr>
        <p:spPr/>
        <p:txBody>
          <a:bodyPr/>
          <a:lstStyle/>
          <a:p>
            <a:fld id="{24EBFA92-A573-43F0-9EEC-5ECDB177D781}" type="slidenum">
              <a:rPr lang="en-IN" smtClean="0"/>
              <a:t>3</a:t>
            </a:fld>
            <a:endParaRPr lang="en-IN"/>
          </a:p>
        </p:txBody>
      </p:sp>
    </p:spTree>
    <p:extLst>
      <p:ext uri="{BB962C8B-B14F-4D97-AF65-F5344CB8AC3E}">
        <p14:creationId xmlns:p14="http://schemas.microsoft.com/office/powerpoint/2010/main" val="905188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678E-3B0D-F5DA-9D32-456FC6600D16}"/>
              </a:ext>
            </a:extLst>
          </p:cNvPr>
          <p:cNvSpPr>
            <a:spLocks noGrp="1"/>
          </p:cNvSpPr>
          <p:nvPr>
            <p:ph type="title"/>
          </p:nvPr>
        </p:nvSpPr>
        <p:spPr>
          <a:xfrm>
            <a:off x="919119" y="55439"/>
            <a:ext cx="10353761" cy="1326321"/>
          </a:xfrm>
        </p:spPr>
        <p:txBody>
          <a:bodyPr/>
          <a:lstStyle/>
          <a:p>
            <a:r>
              <a:rPr lang="en-IN"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Methodology</a:t>
            </a:r>
          </a:p>
        </p:txBody>
      </p:sp>
      <p:graphicFrame>
        <p:nvGraphicFramePr>
          <p:cNvPr id="6" name="Content Placeholder 5">
            <a:extLst>
              <a:ext uri="{FF2B5EF4-FFF2-40B4-BE49-F238E27FC236}">
                <a16:creationId xmlns:a16="http://schemas.microsoft.com/office/drawing/2014/main" id="{0A819928-87E9-B9DF-DBA0-95EC869A0E84}"/>
              </a:ext>
            </a:extLst>
          </p:cNvPr>
          <p:cNvGraphicFramePr>
            <a:graphicFrameLocks noGrp="1"/>
          </p:cNvGraphicFramePr>
          <p:nvPr>
            <p:ph idx="1"/>
            <p:extLst>
              <p:ext uri="{D42A27DB-BD31-4B8C-83A1-F6EECF244321}">
                <p14:modId xmlns:p14="http://schemas.microsoft.com/office/powerpoint/2010/main" val="748828671"/>
              </p:ext>
            </p:extLst>
          </p:nvPr>
        </p:nvGraphicFramePr>
        <p:xfrm>
          <a:off x="650240" y="1056640"/>
          <a:ext cx="11257280" cy="547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EABA804D-E3B4-4305-D6A2-DE8C40ACC4AA}"/>
              </a:ext>
            </a:extLst>
          </p:cNvPr>
          <p:cNvSpPr>
            <a:spLocks noGrp="1"/>
          </p:cNvSpPr>
          <p:nvPr>
            <p:ph type="dt" sz="half" idx="10"/>
          </p:nvPr>
        </p:nvSpPr>
        <p:spPr/>
        <p:txBody>
          <a:bodyPr/>
          <a:lstStyle/>
          <a:p>
            <a:fld id="{FB8E5111-853E-42DC-9A16-5AEAB1C23AD2}" type="datetime1">
              <a:rPr lang="en-US" smtClean="0"/>
              <a:t>4/11/2023</a:t>
            </a:fld>
            <a:endParaRPr lang="en-IN"/>
          </a:p>
        </p:txBody>
      </p:sp>
      <p:sp>
        <p:nvSpPr>
          <p:cNvPr id="5" name="Slide Number Placeholder 4">
            <a:extLst>
              <a:ext uri="{FF2B5EF4-FFF2-40B4-BE49-F238E27FC236}">
                <a16:creationId xmlns:a16="http://schemas.microsoft.com/office/drawing/2014/main" id="{4C9D4163-92BD-8323-38CD-0901379A91E1}"/>
              </a:ext>
            </a:extLst>
          </p:cNvPr>
          <p:cNvSpPr>
            <a:spLocks noGrp="1"/>
          </p:cNvSpPr>
          <p:nvPr>
            <p:ph type="sldNum" sz="quarter" idx="12"/>
          </p:nvPr>
        </p:nvSpPr>
        <p:spPr/>
        <p:txBody>
          <a:bodyPr/>
          <a:lstStyle/>
          <a:p>
            <a:fld id="{24EBFA92-A573-43F0-9EEC-5ECDB177D781}" type="slidenum">
              <a:rPr lang="en-IN" smtClean="0"/>
              <a:t>4</a:t>
            </a:fld>
            <a:endParaRPr lang="en-IN"/>
          </a:p>
        </p:txBody>
      </p:sp>
    </p:spTree>
    <p:extLst>
      <p:ext uri="{BB962C8B-B14F-4D97-AF65-F5344CB8AC3E}">
        <p14:creationId xmlns:p14="http://schemas.microsoft.com/office/powerpoint/2010/main" val="2603446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13FF9-D6A5-7361-A2EC-ECACDF76E7C7}"/>
              </a:ext>
            </a:extLst>
          </p:cNvPr>
          <p:cNvSpPr>
            <a:spLocks noGrp="1"/>
          </p:cNvSpPr>
          <p:nvPr>
            <p:ph type="title"/>
          </p:nvPr>
        </p:nvSpPr>
        <p:spPr/>
        <p:txBody>
          <a:bodyPr/>
          <a:lstStyle/>
          <a:p>
            <a:r>
              <a:rPr lang="en-US"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About the dataset</a:t>
            </a:r>
            <a:endParaRPr lang="en-IN"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Content Placeholder 2">
            <a:extLst>
              <a:ext uri="{FF2B5EF4-FFF2-40B4-BE49-F238E27FC236}">
                <a16:creationId xmlns:a16="http://schemas.microsoft.com/office/drawing/2014/main" id="{18F6075A-9BBD-4479-CAB2-7A0B7BFAB2AE}"/>
              </a:ext>
            </a:extLst>
          </p:cNvPr>
          <p:cNvSpPr>
            <a:spLocks noGrp="1"/>
          </p:cNvSpPr>
          <p:nvPr>
            <p:ph idx="1"/>
          </p:nvPr>
        </p:nvSpPr>
        <p:spPr/>
        <p:txBody>
          <a:bodyPr>
            <a:normAutofit fontScale="25000" lnSpcReduction="20000"/>
          </a:bodyPr>
          <a:lstStyle/>
          <a:p>
            <a:pPr marL="0" indent="0" fontAlgn="base">
              <a:buNone/>
            </a:pPr>
            <a:r>
              <a:rPr lang="en-US" sz="6000" dirty="0">
                <a:latin typeface="Times New Roman" panose="02020603050405020304" pitchFamily="18" charset="0"/>
                <a:cs typeface="Times New Roman" panose="02020603050405020304" pitchFamily="18" charset="0"/>
              </a:rPr>
              <a:t>This dataset is for ABC Multistate bank with following columns:</a:t>
            </a:r>
          </a:p>
          <a:p>
            <a:pPr algn="l" fontAlgn="base">
              <a:buFont typeface="+mj-lt"/>
              <a:buAutoNum type="arabicPeriod"/>
            </a:pPr>
            <a:r>
              <a:rPr lang="en-US" sz="5800" dirty="0" err="1">
                <a:latin typeface="Times New Roman" panose="02020603050405020304" pitchFamily="18" charset="0"/>
                <a:cs typeface="Times New Roman" panose="02020603050405020304" pitchFamily="18" charset="0"/>
              </a:rPr>
              <a:t>customer_id</a:t>
            </a:r>
            <a:r>
              <a:rPr lang="en-US" sz="5800" dirty="0">
                <a:latin typeface="Times New Roman" panose="02020603050405020304" pitchFamily="18" charset="0"/>
                <a:cs typeface="Times New Roman" panose="02020603050405020304" pitchFamily="18" charset="0"/>
              </a:rPr>
              <a:t>, </a:t>
            </a:r>
            <a:r>
              <a:rPr lang="en-US" sz="6000" dirty="0">
                <a:latin typeface="Times New Roman" panose="02020603050405020304" pitchFamily="18" charset="0"/>
                <a:cs typeface="Times New Roman" panose="02020603050405020304" pitchFamily="18" charset="0"/>
              </a:rPr>
              <a:t>unused variable.</a:t>
            </a:r>
          </a:p>
          <a:p>
            <a:pPr algn="l" fontAlgn="base">
              <a:buFont typeface="+mj-lt"/>
              <a:buAutoNum type="arabicPeriod"/>
            </a:pPr>
            <a:r>
              <a:rPr lang="en-US" sz="6000" dirty="0" err="1">
                <a:latin typeface="Times New Roman" panose="02020603050405020304" pitchFamily="18" charset="0"/>
                <a:cs typeface="Times New Roman" panose="02020603050405020304" pitchFamily="18" charset="0"/>
              </a:rPr>
              <a:t>credit_score</a:t>
            </a:r>
            <a:r>
              <a:rPr lang="en-US" sz="6000" dirty="0">
                <a:latin typeface="Times New Roman" panose="02020603050405020304" pitchFamily="18" charset="0"/>
                <a:cs typeface="Times New Roman" panose="02020603050405020304" pitchFamily="18" charset="0"/>
              </a:rPr>
              <a:t>, used as input.</a:t>
            </a:r>
          </a:p>
          <a:p>
            <a:pPr algn="l" fontAlgn="base">
              <a:buFont typeface="+mj-lt"/>
              <a:buAutoNum type="arabicPeriod"/>
            </a:pPr>
            <a:r>
              <a:rPr lang="en-US" sz="6000" dirty="0">
                <a:latin typeface="Times New Roman" panose="02020603050405020304" pitchFamily="18" charset="0"/>
                <a:cs typeface="Times New Roman" panose="02020603050405020304" pitchFamily="18" charset="0"/>
              </a:rPr>
              <a:t>country, used as input.</a:t>
            </a:r>
          </a:p>
          <a:p>
            <a:pPr algn="l" fontAlgn="base">
              <a:buFont typeface="+mj-lt"/>
              <a:buAutoNum type="arabicPeriod"/>
            </a:pPr>
            <a:r>
              <a:rPr lang="en-US" sz="6000" dirty="0">
                <a:latin typeface="Times New Roman" panose="02020603050405020304" pitchFamily="18" charset="0"/>
                <a:cs typeface="Times New Roman" panose="02020603050405020304" pitchFamily="18" charset="0"/>
              </a:rPr>
              <a:t>gender, used as input.</a:t>
            </a:r>
          </a:p>
          <a:p>
            <a:pPr algn="l" fontAlgn="base">
              <a:buFont typeface="+mj-lt"/>
              <a:buAutoNum type="arabicPeriod"/>
            </a:pPr>
            <a:r>
              <a:rPr lang="en-US" sz="6000" dirty="0">
                <a:latin typeface="Times New Roman" panose="02020603050405020304" pitchFamily="18" charset="0"/>
                <a:cs typeface="Times New Roman" panose="02020603050405020304" pitchFamily="18" charset="0"/>
              </a:rPr>
              <a:t>age</a:t>
            </a:r>
            <a:r>
              <a:rPr lang="en-US" sz="5800" dirty="0">
                <a:latin typeface="Times New Roman" panose="02020603050405020304" pitchFamily="18" charset="0"/>
                <a:cs typeface="Times New Roman" panose="02020603050405020304" pitchFamily="18" charset="0"/>
              </a:rPr>
              <a:t>, used as input.</a:t>
            </a:r>
          </a:p>
          <a:p>
            <a:pPr algn="l" fontAlgn="base">
              <a:buFont typeface="+mj-lt"/>
              <a:buAutoNum type="arabicPeriod"/>
            </a:pPr>
            <a:r>
              <a:rPr lang="en-US" sz="5800" dirty="0">
                <a:latin typeface="Times New Roman" panose="02020603050405020304" pitchFamily="18" charset="0"/>
                <a:cs typeface="Times New Roman" panose="02020603050405020304" pitchFamily="18" charset="0"/>
              </a:rPr>
              <a:t>tenure, used as input.</a:t>
            </a:r>
          </a:p>
          <a:p>
            <a:pPr algn="l" fontAlgn="base">
              <a:buFont typeface="+mj-lt"/>
              <a:buAutoNum type="arabicPeriod"/>
            </a:pPr>
            <a:r>
              <a:rPr lang="en-US" sz="5800" dirty="0">
                <a:latin typeface="Times New Roman" panose="02020603050405020304" pitchFamily="18" charset="0"/>
                <a:cs typeface="Times New Roman" panose="02020603050405020304" pitchFamily="18" charset="0"/>
              </a:rPr>
              <a:t>balance, used as input.</a:t>
            </a:r>
          </a:p>
          <a:p>
            <a:pPr algn="l" fontAlgn="base">
              <a:buFont typeface="+mj-lt"/>
              <a:buAutoNum type="arabicPeriod"/>
            </a:pPr>
            <a:r>
              <a:rPr lang="en-US" sz="5800" dirty="0" err="1">
                <a:latin typeface="Times New Roman" panose="02020603050405020304" pitchFamily="18" charset="0"/>
                <a:cs typeface="Times New Roman" panose="02020603050405020304" pitchFamily="18" charset="0"/>
              </a:rPr>
              <a:t>products_number</a:t>
            </a:r>
            <a:r>
              <a:rPr lang="en-US" sz="5800" dirty="0">
                <a:latin typeface="Times New Roman" panose="02020603050405020304" pitchFamily="18" charset="0"/>
                <a:cs typeface="Times New Roman" panose="02020603050405020304" pitchFamily="18" charset="0"/>
              </a:rPr>
              <a:t>, used as input.</a:t>
            </a:r>
          </a:p>
          <a:p>
            <a:pPr algn="l" fontAlgn="base">
              <a:buFont typeface="+mj-lt"/>
              <a:buAutoNum type="arabicPeriod"/>
            </a:pPr>
            <a:r>
              <a:rPr lang="en-US" sz="5800" dirty="0" err="1">
                <a:latin typeface="Times New Roman" panose="02020603050405020304" pitchFamily="18" charset="0"/>
                <a:cs typeface="Times New Roman" panose="02020603050405020304" pitchFamily="18" charset="0"/>
              </a:rPr>
              <a:t>credit_card</a:t>
            </a:r>
            <a:r>
              <a:rPr lang="en-US" sz="5800" dirty="0">
                <a:latin typeface="Times New Roman" panose="02020603050405020304" pitchFamily="18" charset="0"/>
                <a:cs typeface="Times New Roman" panose="02020603050405020304" pitchFamily="18" charset="0"/>
              </a:rPr>
              <a:t>, used as input.</a:t>
            </a:r>
          </a:p>
          <a:p>
            <a:pPr algn="l" fontAlgn="base">
              <a:buFont typeface="+mj-lt"/>
              <a:buAutoNum type="arabicPeriod"/>
            </a:pPr>
            <a:r>
              <a:rPr lang="en-US" sz="5800" dirty="0" err="1">
                <a:latin typeface="Times New Roman" panose="02020603050405020304" pitchFamily="18" charset="0"/>
                <a:cs typeface="Times New Roman" panose="02020603050405020304" pitchFamily="18" charset="0"/>
              </a:rPr>
              <a:t>active_member</a:t>
            </a:r>
            <a:r>
              <a:rPr lang="en-US" sz="5800" dirty="0">
                <a:latin typeface="Times New Roman" panose="02020603050405020304" pitchFamily="18" charset="0"/>
                <a:cs typeface="Times New Roman" panose="02020603050405020304" pitchFamily="18" charset="0"/>
              </a:rPr>
              <a:t>, used as input.</a:t>
            </a:r>
          </a:p>
          <a:p>
            <a:pPr algn="l" fontAlgn="base">
              <a:buFont typeface="+mj-lt"/>
              <a:buAutoNum type="arabicPeriod"/>
            </a:pPr>
            <a:r>
              <a:rPr lang="en-US" sz="5800" dirty="0" err="1">
                <a:latin typeface="Times New Roman" panose="02020603050405020304" pitchFamily="18" charset="0"/>
                <a:cs typeface="Times New Roman" panose="02020603050405020304" pitchFamily="18" charset="0"/>
              </a:rPr>
              <a:t>estimated_salary</a:t>
            </a:r>
            <a:r>
              <a:rPr lang="en-US" sz="5800" dirty="0">
                <a:latin typeface="Times New Roman" panose="02020603050405020304" pitchFamily="18" charset="0"/>
                <a:cs typeface="Times New Roman" panose="02020603050405020304" pitchFamily="18" charset="0"/>
              </a:rPr>
              <a:t>, used as input.</a:t>
            </a:r>
          </a:p>
          <a:p>
            <a:pPr algn="l" fontAlgn="base">
              <a:buFont typeface="+mj-lt"/>
              <a:buAutoNum type="arabicPeriod"/>
            </a:pPr>
            <a:r>
              <a:rPr lang="en-US" sz="5800" dirty="0">
                <a:latin typeface="Times New Roman" panose="02020603050405020304" pitchFamily="18" charset="0"/>
                <a:cs typeface="Times New Roman" panose="02020603050405020304" pitchFamily="18" charset="0"/>
              </a:rPr>
              <a:t>churn, used as the target. 1 if the client has left the bank during some period or 0 if he/she has not.</a:t>
            </a:r>
          </a:p>
        </p:txBody>
      </p:sp>
      <p:sp>
        <p:nvSpPr>
          <p:cNvPr id="4" name="Date Placeholder 3">
            <a:extLst>
              <a:ext uri="{FF2B5EF4-FFF2-40B4-BE49-F238E27FC236}">
                <a16:creationId xmlns:a16="http://schemas.microsoft.com/office/drawing/2014/main" id="{1B855CF6-0956-3EE9-2C5F-EBC1D58A436B}"/>
              </a:ext>
            </a:extLst>
          </p:cNvPr>
          <p:cNvSpPr>
            <a:spLocks noGrp="1"/>
          </p:cNvSpPr>
          <p:nvPr>
            <p:ph type="dt" sz="half" idx="10"/>
          </p:nvPr>
        </p:nvSpPr>
        <p:spPr/>
        <p:txBody>
          <a:bodyPr/>
          <a:lstStyle/>
          <a:p>
            <a:fld id="{FB8E5111-853E-42DC-9A16-5AEAB1C23AD2}" type="datetime1">
              <a:rPr lang="en-US" smtClean="0"/>
              <a:t>4/11/2023</a:t>
            </a:fld>
            <a:endParaRPr lang="en-IN"/>
          </a:p>
        </p:txBody>
      </p:sp>
      <p:sp>
        <p:nvSpPr>
          <p:cNvPr id="5" name="Slide Number Placeholder 4">
            <a:extLst>
              <a:ext uri="{FF2B5EF4-FFF2-40B4-BE49-F238E27FC236}">
                <a16:creationId xmlns:a16="http://schemas.microsoft.com/office/drawing/2014/main" id="{3296C4EA-AC8E-C375-8FD6-3C7ADA4C234F}"/>
              </a:ext>
            </a:extLst>
          </p:cNvPr>
          <p:cNvSpPr>
            <a:spLocks noGrp="1"/>
          </p:cNvSpPr>
          <p:nvPr>
            <p:ph type="sldNum" sz="quarter" idx="12"/>
          </p:nvPr>
        </p:nvSpPr>
        <p:spPr/>
        <p:txBody>
          <a:bodyPr/>
          <a:lstStyle/>
          <a:p>
            <a:fld id="{24EBFA92-A573-43F0-9EEC-5ECDB177D781}" type="slidenum">
              <a:rPr lang="en-IN" smtClean="0"/>
              <a:t>5</a:t>
            </a:fld>
            <a:endParaRPr lang="en-IN"/>
          </a:p>
        </p:txBody>
      </p:sp>
    </p:spTree>
    <p:extLst>
      <p:ext uri="{BB962C8B-B14F-4D97-AF65-F5344CB8AC3E}">
        <p14:creationId xmlns:p14="http://schemas.microsoft.com/office/powerpoint/2010/main" val="3153328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D18FC-8B7F-A628-FF23-A2E76E7EA3CB}"/>
              </a:ext>
            </a:extLst>
          </p:cNvPr>
          <p:cNvSpPr>
            <a:spLocks noGrp="1"/>
          </p:cNvSpPr>
          <p:nvPr>
            <p:ph type="title"/>
          </p:nvPr>
        </p:nvSpPr>
        <p:spPr>
          <a:xfrm>
            <a:off x="919119" y="20320"/>
            <a:ext cx="10353761" cy="1326321"/>
          </a:xfrm>
        </p:spPr>
        <p:txBody>
          <a:bodyPr/>
          <a:lstStyle/>
          <a:p>
            <a:r>
              <a:rPr lang="en-US"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Data preparation</a:t>
            </a:r>
            <a:endParaRPr lang="en-IN"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Date Placeholder 3">
            <a:extLst>
              <a:ext uri="{FF2B5EF4-FFF2-40B4-BE49-F238E27FC236}">
                <a16:creationId xmlns:a16="http://schemas.microsoft.com/office/drawing/2014/main" id="{69F5ADE1-0515-4B65-6773-FFBA31C42DEE}"/>
              </a:ext>
            </a:extLst>
          </p:cNvPr>
          <p:cNvSpPr>
            <a:spLocks noGrp="1"/>
          </p:cNvSpPr>
          <p:nvPr>
            <p:ph type="dt" sz="half" idx="10"/>
          </p:nvPr>
        </p:nvSpPr>
        <p:spPr>
          <a:xfrm>
            <a:off x="8218703" y="6065447"/>
            <a:ext cx="2743200" cy="365125"/>
          </a:xfrm>
        </p:spPr>
        <p:txBody>
          <a:bodyPr/>
          <a:lstStyle/>
          <a:p>
            <a:fld id="{FB8E5111-853E-42DC-9A16-5AEAB1C23AD2}" type="datetime1">
              <a:rPr lang="en-US" smtClean="0"/>
              <a:t>4/11/2023</a:t>
            </a:fld>
            <a:endParaRPr lang="en-IN"/>
          </a:p>
        </p:txBody>
      </p:sp>
      <p:sp>
        <p:nvSpPr>
          <p:cNvPr id="5" name="Slide Number Placeholder 4">
            <a:extLst>
              <a:ext uri="{FF2B5EF4-FFF2-40B4-BE49-F238E27FC236}">
                <a16:creationId xmlns:a16="http://schemas.microsoft.com/office/drawing/2014/main" id="{27A13420-451C-C745-92FD-62E8D5C69C2B}"/>
              </a:ext>
            </a:extLst>
          </p:cNvPr>
          <p:cNvSpPr>
            <a:spLocks noGrp="1"/>
          </p:cNvSpPr>
          <p:nvPr>
            <p:ph type="sldNum" sz="quarter" idx="12"/>
          </p:nvPr>
        </p:nvSpPr>
        <p:spPr>
          <a:xfrm>
            <a:off x="11126983" y="6065446"/>
            <a:ext cx="753545" cy="365125"/>
          </a:xfrm>
        </p:spPr>
        <p:txBody>
          <a:bodyPr/>
          <a:lstStyle/>
          <a:p>
            <a:fld id="{24EBFA92-A573-43F0-9EEC-5ECDB177D781}" type="slidenum">
              <a:rPr lang="en-IN" smtClean="0"/>
              <a:t>6</a:t>
            </a:fld>
            <a:endParaRPr lang="en-IN" dirty="0"/>
          </a:p>
        </p:txBody>
      </p:sp>
      <p:sp>
        <p:nvSpPr>
          <p:cNvPr id="11" name="TextBox 10">
            <a:extLst>
              <a:ext uri="{FF2B5EF4-FFF2-40B4-BE49-F238E27FC236}">
                <a16:creationId xmlns:a16="http://schemas.microsoft.com/office/drawing/2014/main" id="{4CE81620-F5B6-3A20-2E0D-BBE0ACE0507A}"/>
              </a:ext>
            </a:extLst>
          </p:cNvPr>
          <p:cNvSpPr txBox="1"/>
          <p:nvPr/>
        </p:nvSpPr>
        <p:spPr>
          <a:xfrm>
            <a:off x="3374373" y="1346641"/>
            <a:ext cx="3840480"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 missing values</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E8BC8DD-3FCF-F76F-BC0E-36E8DD7EC00C}"/>
              </a:ext>
            </a:extLst>
          </p:cNvPr>
          <p:cNvSpPr txBox="1"/>
          <p:nvPr/>
        </p:nvSpPr>
        <p:spPr>
          <a:xfrm>
            <a:off x="8656320" y="2032000"/>
            <a:ext cx="30480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11 columns with churn column being the target variable</a:t>
            </a:r>
            <a:endParaRPr lang="en-IN" dirty="0"/>
          </a:p>
        </p:txBody>
      </p:sp>
      <p:pic>
        <p:nvPicPr>
          <p:cNvPr id="10" name="Picture 9">
            <a:extLst>
              <a:ext uri="{FF2B5EF4-FFF2-40B4-BE49-F238E27FC236}">
                <a16:creationId xmlns:a16="http://schemas.microsoft.com/office/drawing/2014/main" id="{129A00C3-AF17-4DA6-59D5-FC38E6CDD95D}"/>
              </a:ext>
            </a:extLst>
          </p:cNvPr>
          <p:cNvPicPr>
            <a:picLocks noChangeAspect="1"/>
          </p:cNvPicPr>
          <p:nvPr/>
        </p:nvPicPr>
        <p:blipFill>
          <a:blip r:embed="rId2"/>
          <a:stretch>
            <a:fillRect/>
          </a:stretch>
        </p:blipFill>
        <p:spPr>
          <a:xfrm>
            <a:off x="364879" y="1343880"/>
            <a:ext cx="2988672" cy="4170239"/>
          </a:xfrm>
          <a:prstGeom prst="rect">
            <a:avLst/>
          </a:prstGeom>
        </p:spPr>
      </p:pic>
      <p:pic>
        <p:nvPicPr>
          <p:cNvPr id="14" name="Picture 13">
            <a:extLst>
              <a:ext uri="{FF2B5EF4-FFF2-40B4-BE49-F238E27FC236}">
                <a16:creationId xmlns:a16="http://schemas.microsoft.com/office/drawing/2014/main" id="{E57E4019-4B37-F3E2-2264-885A467214AF}"/>
              </a:ext>
            </a:extLst>
          </p:cNvPr>
          <p:cNvPicPr>
            <a:picLocks noChangeAspect="1"/>
          </p:cNvPicPr>
          <p:nvPr/>
        </p:nvPicPr>
        <p:blipFill>
          <a:blip r:embed="rId3"/>
          <a:stretch>
            <a:fillRect/>
          </a:stretch>
        </p:blipFill>
        <p:spPr>
          <a:xfrm>
            <a:off x="6537884" y="3308824"/>
            <a:ext cx="4967503" cy="2939184"/>
          </a:xfrm>
          <a:prstGeom prst="rect">
            <a:avLst/>
          </a:prstGeom>
        </p:spPr>
      </p:pic>
    </p:spTree>
    <p:extLst>
      <p:ext uri="{BB962C8B-B14F-4D97-AF65-F5344CB8AC3E}">
        <p14:creationId xmlns:p14="http://schemas.microsoft.com/office/powerpoint/2010/main" val="300366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4B8A-6BCE-4AEF-FA43-44D8D063B808}"/>
              </a:ext>
            </a:extLst>
          </p:cNvPr>
          <p:cNvSpPr>
            <a:spLocks noGrp="1"/>
          </p:cNvSpPr>
          <p:nvPr>
            <p:ph type="title"/>
          </p:nvPr>
        </p:nvSpPr>
        <p:spPr>
          <a:xfrm>
            <a:off x="913795" y="60545"/>
            <a:ext cx="10353761" cy="1326321"/>
          </a:xfrm>
        </p:spPr>
        <p:txBody>
          <a:bodyPr/>
          <a:lstStyle/>
          <a:p>
            <a:r>
              <a:rPr lang="en-US"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EDA</a:t>
            </a:r>
            <a:endParaRPr lang="en-IN"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Date Placeholder 3">
            <a:extLst>
              <a:ext uri="{FF2B5EF4-FFF2-40B4-BE49-F238E27FC236}">
                <a16:creationId xmlns:a16="http://schemas.microsoft.com/office/drawing/2014/main" id="{64A348E3-5A30-88EB-340E-02CACCDFC002}"/>
              </a:ext>
            </a:extLst>
          </p:cNvPr>
          <p:cNvSpPr>
            <a:spLocks noGrp="1"/>
          </p:cNvSpPr>
          <p:nvPr>
            <p:ph type="dt" sz="half" idx="10"/>
          </p:nvPr>
        </p:nvSpPr>
        <p:spPr/>
        <p:txBody>
          <a:bodyPr/>
          <a:lstStyle/>
          <a:p>
            <a:fld id="{FB8E5111-853E-42DC-9A16-5AEAB1C23AD2}" type="datetime1">
              <a:rPr lang="en-US" smtClean="0"/>
              <a:t>4/11/2023</a:t>
            </a:fld>
            <a:endParaRPr lang="en-IN"/>
          </a:p>
        </p:txBody>
      </p:sp>
      <p:sp>
        <p:nvSpPr>
          <p:cNvPr id="5" name="Slide Number Placeholder 4">
            <a:extLst>
              <a:ext uri="{FF2B5EF4-FFF2-40B4-BE49-F238E27FC236}">
                <a16:creationId xmlns:a16="http://schemas.microsoft.com/office/drawing/2014/main" id="{4B9246EC-E76B-6ABF-7817-70ACF1949858}"/>
              </a:ext>
            </a:extLst>
          </p:cNvPr>
          <p:cNvSpPr>
            <a:spLocks noGrp="1"/>
          </p:cNvSpPr>
          <p:nvPr>
            <p:ph type="sldNum" sz="quarter" idx="12"/>
          </p:nvPr>
        </p:nvSpPr>
        <p:spPr/>
        <p:txBody>
          <a:bodyPr/>
          <a:lstStyle/>
          <a:p>
            <a:fld id="{24EBFA92-A573-43F0-9EEC-5ECDB177D781}" type="slidenum">
              <a:rPr lang="en-IN" smtClean="0"/>
              <a:t>7</a:t>
            </a:fld>
            <a:endParaRPr lang="en-IN"/>
          </a:p>
        </p:txBody>
      </p:sp>
      <p:sp>
        <p:nvSpPr>
          <p:cNvPr id="10" name="TextBox 9">
            <a:extLst>
              <a:ext uri="{FF2B5EF4-FFF2-40B4-BE49-F238E27FC236}">
                <a16:creationId xmlns:a16="http://schemas.microsoft.com/office/drawing/2014/main" id="{40E8DE78-D8D9-FF61-3130-30A9BE18A5A2}"/>
              </a:ext>
            </a:extLst>
          </p:cNvPr>
          <p:cNvSpPr txBox="1"/>
          <p:nvPr/>
        </p:nvSpPr>
        <p:spPr>
          <a:xfrm>
            <a:off x="6090675" y="1798320"/>
            <a:ext cx="4922203" cy="1200329"/>
          </a:xfrm>
          <a:prstGeom prst="rect">
            <a:avLst/>
          </a:prstGeom>
          <a:noFill/>
        </p:spPr>
        <p:txBody>
          <a:bodyPr wrap="square" rtlCol="0">
            <a:spAutoFit/>
          </a:bodyPr>
          <a:lstStyle/>
          <a:p>
            <a:pPr marL="285750" indent="-285750">
              <a:buFont typeface="Arial" panose="020B0604020202020204" pitchFamily="34" charset="0"/>
              <a:buChar char="•"/>
            </a:pPr>
            <a:r>
              <a:rPr lang="en-US" dirty="0">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From the plot it is very clear that the target variable data is heavily </a:t>
            </a:r>
            <a:r>
              <a:rPr lang="en-US" dirty="0" err="1">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imblanced</a:t>
            </a:r>
            <a:r>
              <a:rPr lang="en-US" dirty="0">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 with 1 being very largely under represented compared to grade 0</a:t>
            </a:r>
            <a:endParaRPr lang="en-IN" dirty="0">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351E69C-A6C3-5177-0049-D4205EC08509}"/>
              </a:ext>
            </a:extLst>
          </p:cNvPr>
          <p:cNvSpPr txBox="1"/>
          <p:nvPr/>
        </p:nvSpPr>
        <p:spPr>
          <a:xfrm>
            <a:off x="6096000" y="3173405"/>
            <a:ext cx="6096000" cy="923330"/>
          </a:xfrm>
          <a:prstGeom prst="rect">
            <a:avLst/>
          </a:prstGeom>
          <a:noFill/>
        </p:spPr>
        <p:txBody>
          <a:bodyPr wrap="square">
            <a:spAutoFit/>
          </a:bodyPr>
          <a:lstStyle/>
          <a:p>
            <a:pPr marL="285750" indent="-285750">
              <a:buFont typeface="Arial" panose="020B0604020202020204" pitchFamily="34" charset="0"/>
              <a:buChar char="•"/>
            </a:pPr>
            <a:r>
              <a:rPr lang="en-IN" dirty="0">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It is important to note that we have to balance this data so as to use models like decision tress and random forests as these models are extremely sensitive towards imbalanced data</a:t>
            </a:r>
          </a:p>
        </p:txBody>
      </p:sp>
      <p:sp>
        <p:nvSpPr>
          <p:cNvPr id="13" name="TextBox 12">
            <a:extLst>
              <a:ext uri="{FF2B5EF4-FFF2-40B4-BE49-F238E27FC236}">
                <a16:creationId xmlns:a16="http://schemas.microsoft.com/office/drawing/2014/main" id="{349B1977-4CF5-69A0-C836-15102F2F42C6}"/>
              </a:ext>
            </a:extLst>
          </p:cNvPr>
          <p:cNvSpPr txBox="1"/>
          <p:nvPr/>
        </p:nvSpPr>
        <p:spPr>
          <a:xfrm>
            <a:off x="218324" y="6014881"/>
            <a:ext cx="1412240" cy="369332"/>
          </a:xfrm>
          <a:prstGeom prst="rect">
            <a:avLst/>
          </a:prstGeom>
          <a:noFill/>
        </p:spPr>
        <p:txBody>
          <a:bodyPr wrap="square" rtlCol="0">
            <a:spAutoFit/>
          </a:bodyPr>
          <a:lstStyle/>
          <a:p>
            <a:r>
              <a:rPr lang="en-US"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Plot 1</a:t>
            </a:r>
            <a:endParaRPr lang="en-IN"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398B65BB-9C13-70C8-BB9F-2FB3C3BA6E16}"/>
              </a:ext>
            </a:extLst>
          </p:cNvPr>
          <p:cNvSpPr txBox="1"/>
          <p:nvPr/>
        </p:nvSpPr>
        <p:spPr>
          <a:xfrm>
            <a:off x="924444" y="5925234"/>
            <a:ext cx="4216400" cy="646331"/>
          </a:xfrm>
          <a:prstGeom prst="rect">
            <a:avLst/>
          </a:prstGeom>
          <a:noFill/>
        </p:spPr>
        <p:txBody>
          <a:bodyPr wrap="square" rtlCol="0">
            <a:spAutoFit/>
          </a:bodyPr>
          <a:lstStyle/>
          <a:p>
            <a:r>
              <a:rPr lang="en-US"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Distribution of target/dependent variable, churn</a:t>
            </a:r>
            <a:endParaRPr lang="en-IN"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C0931EE-BC65-1FF1-5BED-5B2B7B0D7879}"/>
              </a:ext>
            </a:extLst>
          </p:cNvPr>
          <p:cNvPicPr>
            <a:picLocks noChangeAspect="1"/>
          </p:cNvPicPr>
          <p:nvPr/>
        </p:nvPicPr>
        <p:blipFill>
          <a:blip r:embed="rId2"/>
          <a:stretch>
            <a:fillRect/>
          </a:stretch>
        </p:blipFill>
        <p:spPr>
          <a:xfrm>
            <a:off x="924444" y="1165761"/>
            <a:ext cx="4837649" cy="4608738"/>
          </a:xfrm>
          <a:prstGeom prst="rect">
            <a:avLst/>
          </a:prstGeom>
        </p:spPr>
      </p:pic>
    </p:spTree>
    <p:extLst>
      <p:ext uri="{BB962C8B-B14F-4D97-AF65-F5344CB8AC3E}">
        <p14:creationId xmlns:p14="http://schemas.microsoft.com/office/powerpoint/2010/main" val="650388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754D-B8B3-0828-943F-0329B90EE669}"/>
              </a:ext>
            </a:extLst>
          </p:cNvPr>
          <p:cNvSpPr>
            <a:spLocks noGrp="1"/>
          </p:cNvSpPr>
          <p:nvPr>
            <p:ph type="title"/>
          </p:nvPr>
        </p:nvSpPr>
        <p:spPr>
          <a:xfrm>
            <a:off x="913795" y="213360"/>
            <a:ext cx="10353761" cy="1326321"/>
          </a:xfrm>
        </p:spPr>
        <p:txBody>
          <a:bodyPr/>
          <a:lstStyle/>
          <a:p>
            <a:r>
              <a:rPr lang="en-US"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Relationships of target variable with other variables</a:t>
            </a:r>
            <a:endParaRPr lang="en-IN"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Date Placeholder 3">
            <a:extLst>
              <a:ext uri="{FF2B5EF4-FFF2-40B4-BE49-F238E27FC236}">
                <a16:creationId xmlns:a16="http://schemas.microsoft.com/office/drawing/2014/main" id="{0C4D122B-1D36-DF72-5E31-BB59B0F995F6}"/>
              </a:ext>
            </a:extLst>
          </p:cNvPr>
          <p:cNvSpPr>
            <a:spLocks noGrp="1"/>
          </p:cNvSpPr>
          <p:nvPr>
            <p:ph type="dt" sz="half" idx="10"/>
          </p:nvPr>
        </p:nvSpPr>
        <p:spPr>
          <a:xfrm>
            <a:off x="8319893" y="6492875"/>
            <a:ext cx="2743200" cy="365125"/>
          </a:xfrm>
        </p:spPr>
        <p:txBody>
          <a:bodyPr/>
          <a:lstStyle/>
          <a:p>
            <a:fld id="{FB8E5111-853E-42DC-9A16-5AEAB1C23AD2}" type="datetime1">
              <a:rPr lang="en-US" smtClean="0"/>
              <a:t>4/12/2023</a:t>
            </a:fld>
            <a:endParaRPr lang="en-IN" dirty="0"/>
          </a:p>
        </p:txBody>
      </p:sp>
      <p:sp>
        <p:nvSpPr>
          <p:cNvPr id="5" name="Slide Number Placeholder 4">
            <a:extLst>
              <a:ext uri="{FF2B5EF4-FFF2-40B4-BE49-F238E27FC236}">
                <a16:creationId xmlns:a16="http://schemas.microsoft.com/office/drawing/2014/main" id="{A913E860-58BD-5880-06F4-1775148BF5D7}"/>
              </a:ext>
            </a:extLst>
          </p:cNvPr>
          <p:cNvSpPr>
            <a:spLocks noGrp="1"/>
          </p:cNvSpPr>
          <p:nvPr>
            <p:ph type="sldNum" sz="quarter" idx="12"/>
          </p:nvPr>
        </p:nvSpPr>
        <p:spPr>
          <a:xfrm>
            <a:off x="11267556" y="6533506"/>
            <a:ext cx="753545" cy="365125"/>
          </a:xfrm>
        </p:spPr>
        <p:txBody>
          <a:bodyPr/>
          <a:lstStyle/>
          <a:p>
            <a:fld id="{24EBFA92-A573-43F0-9EEC-5ECDB177D781}" type="slidenum">
              <a:rPr lang="en-IN" smtClean="0"/>
              <a:t>8</a:t>
            </a:fld>
            <a:endParaRPr lang="en-IN"/>
          </a:p>
        </p:txBody>
      </p:sp>
      <p:sp>
        <p:nvSpPr>
          <p:cNvPr id="12" name="TextBox 11">
            <a:extLst>
              <a:ext uri="{FF2B5EF4-FFF2-40B4-BE49-F238E27FC236}">
                <a16:creationId xmlns:a16="http://schemas.microsoft.com/office/drawing/2014/main" id="{03975C38-C1B5-34B3-B595-2EF01B6055E3}"/>
              </a:ext>
            </a:extLst>
          </p:cNvPr>
          <p:cNvSpPr txBox="1"/>
          <p:nvPr/>
        </p:nvSpPr>
        <p:spPr>
          <a:xfrm>
            <a:off x="1445013" y="3811927"/>
            <a:ext cx="1412240" cy="369332"/>
          </a:xfrm>
          <a:prstGeom prst="rect">
            <a:avLst/>
          </a:prstGeom>
          <a:noFill/>
        </p:spPr>
        <p:txBody>
          <a:bodyPr wrap="square" rtlCol="0">
            <a:spAutoFit/>
          </a:bodyPr>
          <a:lstStyle/>
          <a:p>
            <a:r>
              <a:rPr lang="en-US"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Plot 2</a:t>
            </a:r>
            <a:endParaRPr lang="en-IN"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21E07D0-15DA-907C-94AC-9D2D58D6A43C}"/>
              </a:ext>
            </a:extLst>
          </p:cNvPr>
          <p:cNvPicPr>
            <a:picLocks noChangeAspect="1"/>
          </p:cNvPicPr>
          <p:nvPr/>
        </p:nvPicPr>
        <p:blipFill>
          <a:blip r:embed="rId2"/>
          <a:stretch>
            <a:fillRect/>
          </a:stretch>
        </p:blipFill>
        <p:spPr>
          <a:xfrm>
            <a:off x="102595" y="1405942"/>
            <a:ext cx="3769516" cy="2409761"/>
          </a:xfrm>
          <a:prstGeom prst="rect">
            <a:avLst/>
          </a:prstGeom>
        </p:spPr>
      </p:pic>
      <p:pic>
        <p:nvPicPr>
          <p:cNvPr id="10" name="Picture 9">
            <a:extLst>
              <a:ext uri="{FF2B5EF4-FFF2-40B4-BE49-F238E27FC236}">
                <a16:creationId xmlns:a16="http://schemas.microsoft.com/office/drawing/2014/main" id="{4BBC609B-F105-3DAF-5164-61D6AA147368}"/>
              </a:ext>
            </a:extLst>
          </p:cNvPr>
          <p:cNvPicPr>
            <a:picLocks noChangeAspect="1"/>
          </p:cNvPicPr>
          <p:nvPr/>
        </p:nvPicPr>
        <p:blipFill>
          <a:blip r:embed="rId3"/>
          <a:stretch>
            <a:fillRect/>
          </a:stretch>
        </p:blipFill>
        <p:spPr>
          <a:xfrm>
            <a:off x="8106722" y="1405942"/>
            <a:ext cx="3769516" cy="2405985"/>
          </a:xfrm>
          <a:prstGeom prst="rect">
            <a:avLst/>
          </a:prstGeom>
        </p:spPr>
      </p:pic>
      <p:pic>
        <p:nvPicPr>
          <p:cNvPr id="13" name="Picture 12">
            <a:extLst>
              <a:ext uri="{FF2B5EF4-FFF2-40B4-BE49-F238E27FC236}">
                <a16:creationId xmlns:a16="http://schemas.microsoft.com/office/drawing/2014/main" id="{AC16FF4E-5EAA-A32E-34D4-5B4B96C1AD2D}"/>
              </a:ext>
            </a:extLst>
          </p:cNvPr>
          <p:cNvPicPr>
            <a:picLocks noChangeAspect="1"/>
          </p:cNvPicPr>
          <p:nvPr/>
        </p:nvPicPr>
        <p:blipFill>
          <a:blip r:embed="rId4"/>
          <a:stretch>
            <a:fillRect/>
          </a:stretch>
        </p:blipFill>
        <p:spPr>
          <a:xfrm>
            <a:off x="4035174" y="1402165"/>
            <a:ext cx="3706540" cy="2409762"/>
          </a:xfrm>
          <a:prstGeom prst="rect">
            <a:avLst/>
          </a:prstGeom>
        </p:spPr>
      </p:pic>
      <p:pic>
        <p:nvPicPr>
          <p:cNvPr id="15" name="Picture 14">
            <a:extLst>
              <a:ext uri="{FF2B5EF4-FFF2-40B4-BE49-F238E27FC236}">
                <a16:creationId xmlns:a16="http://schemas.microsoft.com/office/drawing/2014/main" id="{09462683-2E6F-797E-0C6A-87D1E761CAB3}"/>
              </a:ext>
            </a:extLst>
          </p:cNvPr>
          <p:cNvPicPr>
            <a:picLocks noChangeAspect="1"/>
          </p:cNvPicPr>
          <p:nvPr/>
        </p:nvPicPr>
        <p:blipFill>
          <a:blip r:embed="rId5"/>
          <a:stretch>
            <a:fillRect/>
          </a:stretch>
        </p:blipFill>
        <p:spPr>
          <a:xfrm>
            <a:off x="102594" y="4154937"/>
            <a:ext cx="3769515" cy="2378569"/>
          </a:xfrm>
          <a:prstGeom prst="rect">
            <a:avLst/>
          </a:prstGeom>
        </p:spPr>
      </p:pic>
      <p:pic>
        <p:nvPicPr>
          <p:cNvPr id="17" name="Picture 16">
            <a:extLst>
              <a:ext uri="{FF2B5EF4-FFF2-40B4-BE49-F238E27FC236}">
                <a16:creationId xmlns:a16="http://schemas.microsoft.com/office/drawing/2014/main" id="{7331D756-DD15-14A5-77F9-60533D0A66AC}"/>
              </a:ext>
            </a:extLst>
          </p:cNvPr>
          <p:cNvPicPr>
            <a:picLocks noChangeAspect="1"/>
          </p:cNvPicPr>
          <p:nvPr/>
        </p:nvPicPr>
        <p:blipFill>
          <a:blip r:embed="rId6"/>
          <a:stretch>
            <a:fillRect/>
          </a:stretch>
        </p:blipFill>
        <p:spPr>
          <a:xfrm>
            <a:off x="4083887" y="4154937"/>
            <a:ext cx="3706540" cy="2378570"/>
          </a:xfrm>
          <a:prstGeom prst="rect">
            <a:avLst/>
          </a:prstGeom>
        </p:spPr>
      </p:pic>
      <p:sp>
        <p:nvSpPr>
          <p:cNvPr id="18" name="TextBox 17">
            <a:extLst>
              <a:ext uri="{FF2B5EF4-FFF2-40B4-BE49-F238E27FC236}">
                <a16:creationId xmlns:a16="http://schemas.microsoft.com/office/drawing/2014/main" id="{A9910ABF-D837-6355-0107-FA57DE8236ED}"/>
              </a:ext>
            </a:extLst>
          </p:cNvPr>
          <p:cNvSpPr txBox="1"/>
          <p:nvPr/>
        </p:nvSpPr>
        <p:spPr>
          <a:xfrm>
            <a:off x="7985760" y="4154937"/>
            <a:ext cx="3403600"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our bivariate analysis we were able to get some insights, product 2 despite having a lot of samples generally does not have a churn problem, men and women are well distributed in churn values, and the other variables are also well distributed.</a:t>
            </a:r>
            <a:endParaRPr lang="en-IN"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52BE6166-E953-CD04-650A-68A18916DD9E}"/>
              </a:ext>
            </a:extLst>
          </p:cNvPr>
          <p:cNvSpPr txBox="1"/>
          <p:nvPr/>
        </p:nvSpPr>
        <p:spPr>
          <a:xfrm>
            <a:off x="5214527" y="3785605"/>
            <a:ext cx="1412240" cy="369332"/>
          </a:xfrm>
          <a:prstGeom prst="rect">
            <a:avLst/>
          </a:prstGeom>
          <a:noFill/>
        </p:spPr>
        <p:txBody>
          <a:bodyPr wrap="square" rtlCol="0">
            <a:spAutoFit/>
          </a:bodyPr>
          <a:lstStyle/>
          <a:p>
            <a:r>
              <a:rPr lang="en-US"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Plot 3</a:t>
            </a:r>
            <a:endParaRPr lang="en-IN"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DF369DB7-3B5C-85CE-7C08-A18E6CBC1B15}"/>
              </a:ext>
            </a:extLst>
          </p:cNvPr>
          <p:cNvSpPr txBox="1"/>
          <p:nvPr/>
        </p:nvSpPr>
        <p:spPr>
          <a:xfrm>
            <a:off x="9721012" y="3823956"/>
            <a:ext cx="1412240" cy="369332"/>
          </a:xfrm>
          <a:prstGeom prst="rect">
            <a:avLst/>
          </a:prstGeom>
          <a:noFill/>
        </p:spPr>
        <p:txBody>
          <a:bodyPr wrap="square" rtlCol="0">
            <a:spAutoFit/>
          </a:bodyPr>
          <a:lstStyle/>
          <a:p>
            <a:r>
              <a:rPr lang="en-US"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Plot 4</a:t>
            </a:r>
            <a:endParaRPr lang="en-IN"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DE24042F-2FE8-E19E-D3FA-ECCD6BF3E195}"/>
              </a:ext>
            </a:extLst>
          </p:cNvPr>
          <p:cNvSpPr txBox="1"/>
          <p:nvPr/>
        </p:nvSpPr>
        <p:spPr>
          <a:xfrm>
            <a:off x="1281231" y="6463261"/>
            <a:ext cx="1412240" cy="369332"/>
          </a:xfrm>
          <a:prstGeom prst="rect">
            <a:avLst/>
          </a:prstGeom>
          <a:noFill/>
        </p:spPr>
        <p:txBody>
          <a:bodyPr wrap="square" rtlCol="0">
            <a:spAutoFit/>
          </a:bodyPr>
          <a:lstStyle/>
          <a:p>
            <a:r>
              <a:rPr lang="en-US"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Plot 5</a:t>
            </a:r>
            <a:endParaRPr lang="en-IN"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E3455598-F341-1F2E-0C9E-3D6B9E5C340F}"/>
              </a:ext>
            </a:extLst>
          </p:cNvPr>
          <p:cNvSpPr txBox="1"/>
          <p:nvPr/>
        </p:nvSpPr>
        <p:spPr>
          <a:xfrm>
            <a:off x="5721827" y="6533506"/>
            <a:ext cx="1412240" cy="369332"/>
          </a:xfrm>
          <a:prstGeom prst="rect">
            <a:avLst/>
          </a:prstGeom>
          <a:noFill/>
        </p:spPr>
        <p:txBody>
          <a:bodyPr wrap="square" rtlCol="0">
            <a:spAutoFit/>
          </a:bodyPr>
          <a:lstStyle/>
          <a:p>
            <a:r>
              <a:rPr lang="en-US"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Plot 6</a:t>
            </a:r>
            <a:endParaRPr lang="en-IN"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5218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1F739CE-42F7-6523-FF60-2E5B1E9D400B}"/>
              </a:ext>
            </a:extLst>
          </p:cNvPr>
          <p:cNvSpPr>
            <a:spLocks noGrp="1"/>
          </p:cNvSpPr>
          <p:nvPr>
            <p:ph type="dt" sz="half" idx="10"/>
          </p:nvPr>
        </p:nvSpPr>
        <p:spPr>
          <a:xfrm>
            <a:off x="7688896" y="5853112"/>
            <a:ext cx="2743200" cy="365125"/>
          </a:xfrm>
        </p:spPr>
        <p:txBody>
          <a:bodyPr/>
          <a:lstStyle/>
          <a:p>
            <a:fld id="{FB8E5111-853E-42DC-9A16-5AEAB1C23AD2}" type="datetime1">
              <a:rPr lang="en-US" smtClean="0"/>
              <a:t>4/12/2023</a:t>
            </a:fld>
            <a:endParaRPr lang="en-IN"/>
          </a:p>
        </p:txBody>
      </p:sp>
      <p:sp>
        <p:nvSpPr>
          <p:cNvPr id="5" name="Slide Number Placeholder 4">
            <a:extLst>
              <a:ext uri="{FF2B5EF4-FFF2-40B4-BE49-F238E27FC236}">
                <a16:creationId xmlns:a16="http://schemas.microsoft.com/office/drawing/2014/main" id="{AFF25C85-B6F7-8E08-E30E-E9E092713B07}"/>
              </a:ext>
            </a:extLst>
          </p:cNvPr>
          <p:cNvSpPr>
            <a:spLocks noGrp="1"/>
          </p:cNvSpPr>
          <p:nvPr>
            <p:ph type="sldNum" sz="quarter" idx="12"/>
          </p:nvPr>
        </p:nvSpPr>
        <p:spPr/>
        <p:txBody>
          <a:bodyPr/>
          <a:lstStyle/>
          <a:p>
            <a:fld id="{24EBFA92-A573-43F0-9EEC-5ECDB177D781}" type="slidenum">
              <a:rPr lang="en-IN" smtClean="0"/>
              <a:t>9</a:t>
            </a:fld>
            <a:endParaRPr lang="en-IN"/>
          </a:p>
        </p:txBody>
      </p:sp>
      <p:sp>
        <p:nvSpPr>
          <p:cNvPr id="10" name="TextBox 9">
            <a:extLst>
              <a:ext uri="{FF2B5EF4-FFF2-40B4-BE49-F238E27FC236}">
                <a16:creationId xmlns:a16="http://schemas.microsoft.com/office/drawing/2014/main" id="{8D07B6C1-9372-536A-6A7B-23E975288F28}"/>
              </a:ext>
            </a:extLst>
          </p:cNvPr>
          <p:cNvSpPr txBox="1"/>
          <p:nvPr/>
        </p:nvSpPr>
        <p:spPr>
          <a:xfrm>
            <a:off x="1831093" y="3827382"/>
            <a:ext cx="1412240" cy="369332"/>
          </a:xfrm>
          <a:prstGeom prst="rect">
            <a:avLst/>
          </a:prstGeom>
          <a:noFill/>
        </p:spPr>
        <p:txBody>
          <a:bodyPr wrap="square" rtlCol="0">
            <a:spAutoFit/>
          </a:bodyPr>
          <a:lstStyle/>
          <a:p>
            <a:r>
              <a:rPr lang="en-US"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Plot 7</a:t>
            </a:r>
            <a:endParaRPr lang="en-IN"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9B336A5-2979-9AF6-67D2-D78E21A45CAC}"/>
              </a:ext>
            </a:extLst>
          </p:cNvPr>
          <p:cNvPicPr>
            <a:picLocks noChangeAspect="1"/>
          </p:cNvPicPr>
          <p:nvPr/>
        </p:nvPicPr>
        <p:blipFill>
          <a:blip r:embed="rId2"/>
          <a:stretch>
            <a:fillRect/>
          </a:stretch>
        </p:blipFill>
        <p:spPr>
          <a:xfrm>
            <a:off x="685124" y="305984"/>
            <a:ext cx="3353561" cy="3392256"/>
          </a:xfrm>
          <a:prstGeom prst="rect">
            <a:avLst/>
          </a:prstGeom>
        </p:spPr>
      </p:pic>
      <p:pic>
        <p:nvPicPr>
          <p:cNvPr id="8" name="Picture 7">
            <a:extLst>
              <a:ext uri="{FF2B5EF4-FFF2-40B4-BE49-F238E27FC236}">
                <a16:creationId xmlns:a16="http://schemas.microsoft.com/office/drawing/2014/main" id="{92F9D773-267E-C99C-00D8-30FCBF588729}"/>
              </a:ext>
            </a:extLst>
          </p:cNvPr>
          <p:cNvPicPr>
            <a:picLocks noChangeAspect="1"/>
          </p:cNvPicPr>
          <p:nvPr/>
        </p:nvPicPr>
        <p:blipFill>
          <a:blip r:embed="rId3"/>
          <a:stretch>
            <a:fillRect/>
          </a:stretch>
        </p:blipFill>
        <p:spPr>
          <a:xfrm>
            <a:off x="7372415" y="305984"/>
            <a:ext cx="3469793" cy="3392256"/>
          </a:xfrm>
          <a:prstGeom prst="rect">
            <a:avLst/>
          </a:prstGeom>
        </p:spPr>
      </p:pic>
      <p:sp>
        <p:nvSpPr>
          <p:cNvPr id="11" name="TextBox 10">
            <a:extLst>
              <a:ext uri="{FF2B5EF4-FFF2-40B4-BE49-F238E27FC236}">
                <a16:creationId xmlns:a16="http://schemas.microsoft.com/office/drawing/2014/main" id="{3188A258-1889-1181-E304-C824D6D2C06B}"/>
              </a:ext>
            </a:extLst>
          </p:cNvPr>
          <p:cNvSpPr txBox="1"/>
          <p:nvPr/>
        </p:nvSpPr>
        <p:spPr>
          <a:xfrm>
            <a:off x="8948667" y="3922394"/>
            <a:ext cx="1412240" cy="369332"/>
          </a:xfrm>
          <a:prstGeom prst="rect">
            <a:avLst/>
          </a:prstGeom>
          <a:noFill/>
        </p:spPr>
        <p:txBody>
          <a:bodyPr wrap="square" rtlCol="0">
            <a:spAutoFit/>
          </a:bodyPr>
          <a:lstStyle/>
          <a:p>
            <a:r>
              <a:rPr lang="en-US"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Plot 8</a:t>
            </a:r>
            <a:endParaRPr lang="en-IN"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9B157CC-8F5E-F79B-538D-257E78617569}"/>
              </a:ext>
            </a:extLst>
          </p:cNvPr>
          <p:cNvSpPr txBox="1"/>
          <p:nvPr/>
        </p:nvSpPr>
        <p:spPr>
          <a:xfrm>
            <a:off x="685124" y="4558346"/>
            <a:ext cx="3353561" cy="1477328"/>
          </a:xfrm>
          <a:prstGeom prst="rect">
            <a:avLst/>
          </a:prstGeom>
          <a:noFill/>
        </p:spPr>
        <p:txBody>
          <a:bodyPr wrap="square" rtlCol="0">
            <a:spAutoFit/>
          </a:bodyPr>
          <a:lstStyle/>
          <a:p>
            <a:r>
              <a:rPr lang="en-US" dirty="0"/>
              <a:t>When</a:t>
            </a:r>
            <a:r>
              <a:rPr lang="en-US" b="0" i="0" dirty="0">
                <a:solidFill>
                  <a:srgbClr val="000000"/>
                </a:solidFill>
                <a:effectLst/>
                <a:latin typeface="Helvetica Neue"/>
              </a:rPr>
              <a:t> </a:t>
            </a:r>
            <a:r>
              <a:rPr lang="en-US" dirty="0"/>
              <a:t>we look at the credit score variable, we can't see much difference between the scores and the chance of churn.</a:t>
            </a:r>
            <a:endParaRPr lang="en-IN" dirty="0"/>
          </a:p>
        </p:txBody>
      </p:sp>
      <p:sp>
        <p:nvSpPr>
          <p:cNvPr id="13" name="TextBox 12">
            <a:extLst>
              <a:ext uri="{FF2B5EF4-FFF2-40B4-BE49-F238E27FC236}">
                <a16:creationId xmlns:a16="http://schemas.microsoft.com/office/drawing/2014/main" id="{C5A28E66-1B0F-412D-CFCE-145B8D40DD0D}"/>
              </a:ext>
            </a:extLst>
          </p:cNvPr>
          <p:cNvSpPr txBox="1"/>
          <p:nvPr/>
        </p:nvSpPr>
        <p:spPr>
          <a:xfrm>
            <a:off x="7498080" y="4339033"/>
            <a:ext cx="3187947" cy="1200329"/>
          </a:xfrm>
          <a:prstGeom prst="rect">
            <a:avLst/>
          </a:prstGeom>
          <a:noFill/>
        </p:spPr>
        <p:txBody>
          <a:bodyPr wrap="square" rtlCol="0">
            <a:spAutoFit/>
          </a:bodyPr>
          <a:lstStyle/>
          <a:p>
            <a:r>
              <a:rPr lang="en-US" dirty="0"/>
              <a:t>Looking at the age variable, we can see that older people are generally more prone to churn</a:t>
            </a:r>
            <a:endParaRPr lang="en-IN" dirty="0"/>
          </a:p>
        </p:txBody>
      </p:sp>
    </p:spTree>
    <p:extLst>
      <p:ext uri="{BB962C8B-B14F-4D97-AF65-F5344CB8AC3E}">
        <p14:creationId xmlns:p14="http://schemas.microsoft.com/office/powerpoint/2010/main" val="10618968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2303</TotalTime>
  <Words>1085</Words>
  <Application>Microsoft Office PowerPoint</Application>
  <PresentationFormat>Widescreen</PresentationFormat>
  <Paragraphs>123</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Bookman Old Style</vt:lpstr>
      <vt:lpstr>Calibri</vt:lpstr>
      <vt:lpstr>Exo 2</vt:lpstr>
      <vt:lpstr>Helvetica Neue</vt:lpstr>
      <vt:lpstr>Rockwell</vt:lpstr>
      <vt:lpstr>Söhne</vt:lpstr>
      <vt:lpstr>Times New Roman</vt:lpstr>
      <vt:lpstr>Damask</vt:lpstr>
      <vt:lpstr>Bank Customer Churn Prediction</vt:lpstr>
      <vt:lpstr>Problem statement</vt:lpstr>
      <vt:lpstr>Objective </vt:lpstr>
      <vt:lpstr>Methodology</vt:lpstr>
      <vt:lpstr>About the dataset</vt:lpstr>
      <vt:lpstr>Data preparation</vt:lpstr>
      <vt:lpstr>EDA</vt:lpstr>
      <vt:lpstr>Relationships of target variable with other variables</vt:lpstr>
      <vt:lpstr>PowerPoint Presentation</vt:lpstr>
      <vt:lpstr>Data modeling</vt:lpstr>
      <vt:lpstr>PowerPoint Presentation</vt:lpstr>
      <vt:lpstr>PowerPoint Presentation</vt:lpstr>
      <vt:lpstr>PowerPoint Presentation</vt:lpstr>
      <vt:lpstr>How Helpful is it?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Kavithalaya</dc:creator>
  <cp:lastModifiedBy>telugu bharadwaj</cp:lastModifiedBy>
  <cp:revision>11</cp:revision>
  <dcterms:created xsi:type="dcterms:W3CDTF">2021-07-23T10:29:09Z</dcterms:created>
  <dcterms:modified xsi:type="dcterms:W3CDTF">2023-04-11T19:05:02Z</dcterms:modified>
</cp:coreProperties>
</file>