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lugu bharadwaj" userId="1339721a2fd9a07e" providerId="LiveId" clId="{6BAA1EAD-4CD6-4C2E-BB11-C9575956AB6C}"/>
    <pc:docChg chg="custSel addSld modSld">
      <pc:chgData name="telugu bharadwaj" userId="1339721a2fd9a07e" providerId="LiveId" clId="{6BAA1EAD-4CD6-4C2E-BB11-C9575956AB6C}" dt="2023-01-10T10:45:37.178" v="21" actId="14100"/>
      <pc:docMkLst>
        <pc:docMk/>
      </pc:docMkLst>
      <pc:sldChg chg="delSp new mod modClrScheme chgLayout">
        <pc:chgData name="telugu bharadwaj" userId="1339721a2fd9a07e" providerId="LiveId" clId="{6BAA1EAD-4CD6-4C2E-BB11-C9575956AB6C}" dt="2023-01-10T10:41:27.119" v="1" actId="700"/>
        <pc:sldMkLst>
          <pc:docMk/>
          <pc:sldMk cId="2597115251" sldId="256"/>
        </pc:sldMkLst>
        <pc:spChg chg="del">
          <ac:chgData name="telugu bharadwaj" userId="1339721a2fd9a07e" providerId="LiveId" clId="{6BAA1EAD-4CD6-4C2E-BB11-C9575956AB6C}" dt="2023-01-10T10:41:27.119" v="1" actId="700"/>
          <ac:spMkLst>
            <pc:docMk/>
            <pc:sldMk cId="2597115251" sldId="256"/>
            <ac:spMk id="2" creationId="{00F642F1-6706-48E7-4931-1DC2621C4D4B}"/>
          </ac:spMkLst>
        </pc:spChg>
        <pc:spChg chg="del">
          <ac:chgData name="telugu bharadwaj" userId="1339721a2fd9a07e" providerId="LiveId" clId="{6BAA1EAD-4CD6-4C2E-BB11-C9575956AB6C}" dt="2023-01-10T10:41:27.119" v="1" actId="700"/>
          <ac:spMkLst>
            <pc:docMk/>
            <pc:sldMk cId="2597115251" sldId="256"/>
            <ac:spMk id="3" creationId="{E1E948EB-E41F-A0F6-1256-6E625FAFD6C9}"/>
          </ac:spMkLst>
        </pc:spChg>
      </pc:sldChg>
      <pc:sldChg chg="addSp modSp new mod">
        <pc:chgData name="telugu bharadwaj" userId="1339721a2fd9a07e" providerId="LiveId" clId="{6BAA1EAD-4CD6-4C2E-BB11-C9575956AB6C}" dt="2023-01-10T10:42:21.987" v="6" actId="14100"/>
        <pc:sldMkLst>
          <pc:docMk/>
          <pc:sldMk cId="1874326008" sldId="257"/>
        </pc:sldMkLst>
        <pc:picChg chg="add mod">
          <ac:chgData name="telugu bharadwaj" userId="1339721a2fd9a07e" providerId="LiveId" clId="{6BAA1EAD-4CD6-4C2E-BB11-C9575956AB6C}" dt="2023-01-10T10:42:21.987" v="6" actId="14100"/>
          <ac:picMkLst>
            <pc:docMk/>
            <pc:sldMk cId="1874326008" sldId="257"/>
            <ac:picMk id="3" creationId="{8083E25B-3D50-D704-6C30-BB974836EC4F}"/>
          </ac:picMkLst>
        </pc:picChg>
      </pc:sldChg>
      <pc:sldChg chg="addSp modSp new mod">
        <pc:chgData name="telugu bharadwaj" userId="1339721a2fd9a07e" providerId="LiveId" clId="{6BAA1EAD-4CD6-4C2E-BB11-C9575956AB6C}" dt="2023-01-10T10:44:43.688" v="17" actId="14100"/>
        <pc:sldMkLst>
          <pc:docMk/>
          <pc:sldMk cId="3593864922" sldId="258"/>
        </pc:sldMkLst>
        <pc:picChg chg="add mod">
          <ac:chgData name="telugu bharadwaj" userId="1339721a2fd9a07e" providerId="LiveId" clId="{6BAA1EAD-4CD6-4C2E-BB11-C9575956AB6C}" dt="2023-01-10T10:43:23.153" v="14" actId="1076"/>
          <ac:picMkLst>
            <pc:docMk/>
            <pc:sldMk cId="3593864922" sldId="258"/>
            <ac:picMk id="3" creationId="{A2961A3E-42DC-974C-4272-1810D7313B0F}"/>
          </ac:picMkLst>
        </pc:picChg>
        <pc:picChg chg="add mod">
          <ac:chgData name="telugu bharadwaj" userId="1339721a2fd9a07e" providerId="LiveId" clId="{6BAA1EAD-4CD6-4C2E-BB11-C9575956AB6C}" dt="2023-01-10T10:43:20.626" v="13" actId="14100"/>
          <ac:picMkLst>
            <pc:docMk/>
            <pc:sldMk cId="3593864922" sldId="258"/>
            <ac:picMk id="5" creationId="{DB6FC5C2-F8AD-51E7-E60A-56E4DA2A5EC2}"/>
          </ac:picMkLst>
        </pc:picChg>
        <pc:picChg chg="add mod">
          <ac:chgData name="telugu bharadwaj" userId="1339721a2fd9a07e" providerId="LiveId" clId="{6BAA1EAD-4CD6-4C2E-BB11-C9575956AB6C}" dt="2023-01-10T10:44:43.688" v="17" actId="14100"/>
          <ac:picMkLst>
            <pc:docMk/>
            <pc:sldMk cId="3593864922" sldId="258"/>
            <ac:picMk id="7" creationId="{471D03C1-29C5-E79F-A514-EADCF50B85B6}"/>
          </ac:picMkLst>
        </pc:picChg>
      </pc:sldChg>
      <pc:sldChg chg="addSp modSp new mod">
        <pc:chgData name="telugu bharadwaj" userId="1339721a2fd9a07e" providerId="LiveId" clId="{6BAA1EAD-4CD6-4C2E-BB11-C9575956AB6C}" dt="2023-01-10T10:45:37.178" v="21" actId="14100"/>
        <pc:sldMkLst>
          <pc:docMk/>
          <pc:sldMk cId="2065687888" sldId="259"/>
        </pc:sldMkLst>
        <pc:picChg chg="add mod">
          <ac:chgData name="telugu bharadwaj" userId="1339721a2fd9a07e" providerId="LiveId" clId="{6BAA1EAD-4CD6-4C2E-BB11-C9575956AB6C}" dt="2023-01-10T10:45:37.178" v="21" actId="14100"/>
          <ac:picMkLst>
            <pc:docMk/>
            <pc:sldMk cId="2065687888" sldId="259"/>
            <ac:picMk id="3" creationId="{B2FD8479-E391-D770-679E-4579D72E8C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CEB5-3F6C-F5E3-E27F-F553B86FF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C5DAA-FCBA-8421-CAF3-434EF46DE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CF7E8-E4A9-FC66-6598-E7E4D737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0A56-5339-4E00-9501-ABF5EBC584A8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49A1-AE9B-6C0C-7B4E-D156CA49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E0626-3793-EB4D-F2A8-FDDDAC98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B0D2-6054-422B-9C12-8E8625F84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18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6734-0A9E-3E44-0937-2DBA9080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CE8E7-1D57-CB81-5E22-E9818B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13B21-6BFE-A59D-F414-AC2F95C8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0A56-5339-4E00-9501-ABF5EBC584A8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F6953-5189-2BC8-41C1-4334CAC2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1B04F-3FC3-E26C-D852-D873F05D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B0D2-6054-422B-9C12-8E8625F84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58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3C066-9505-E394-8F87-6F77058C0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95F32-2CA8-8B35-8C65-9460F4109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34AD4-0479-DBD6-2E6A-B9DF1064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0A56-5339-4E00-9501-ABF5EBC584A8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63DCE-694C-FF8A-3697-D481EFE2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FF0F1-F53F-BADF-A042-A3643702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B0D2-6054-422B-9C12-8E8625F84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15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8199-12E5-732B-A258-1D7B013A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01CA0-8CB3-FC4F-E3CB-599EC11A2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04D30-283E-93FB-C84C-1BE8DE55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0A56-5339-4E00-9501-ABF5EBC584A8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3EAC-9EED-6BDF-78A4-B97B6D85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28342-44AE-7F90-6480-4827C245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B0D2-6054-422B-9C12-8E8625F84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51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046D-2BD1-FF69-C6FA-54FDA013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B8171-2335-C826-C0F4-01B3066DC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6C29E-2DE5-645A-74FD-10AFDF68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0A56-5339-4E00-9501-ABF5EBC584A8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FF24-3D78-3D7E-471B-C301097A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386B3-5EEC-6A12-543D-42F9D9CC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B0D2-6054-422B-9C12-8E8625F84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28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707D-5487-A1FE-C6DB-FDB5D8B3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E178-7A19-0500-93CF-22E69E5E1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CBF46-223C-97F0-2B89-03B3309BB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0B8DB-A07E-DC27-FD14-D65964B5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0A56-5339-4E00-9501-ABF5EBC584A8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6F6BA-1035-E8C8-9958-8AA86BAE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3FE85-9A0C-A039-ABEC-7DA07D26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B0D2-6054-422B-9C12-8E8625F84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76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76C5-9D58-6F6C-FDA7-457A98A0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12F78-895B-05E8-627A-47ACB804E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7AE62-E0D1-EFB8-F9B8-866A8D2CC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7C0C8-B09E-3302-F559-575E1E8F2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02A06-5EDD-00D4-7CFE-70D878BC6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DAC99-6C14-4BE5-19A5-84BC94F3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0A56-5339-4E00-9501-ABF5EBC584A8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8AB7C-AA2E-2B66-191D-E53F9084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7AF1F-9A16-31E8-D8F5-9902EEC5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B0D2-6054-422B-9C12-8E8625F84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40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4583-E15E-C94E-320D-8C7D53D9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AC2A0-A6B2-D852-21B9-868BA696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0A56-5339-4E00-9501-ABF5EBC584A8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5E31E-25CB-5DDD-4230-258715C0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36672-D260-E17D-0D32-405A5301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B0D2-6054-422B-9C12-8E8625F84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75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FDECF-3418-750C-0C16-E5245656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0A56-5339-4E00-9501-ABF5EBC584A8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EB15B-B121-844B-A58F-7A128410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BB326-9CBD-588F-CA32-C67E4FC1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B0D2-6054-422B-9C12-8E8625F84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93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85B4-6ADF-9E9A-5469-591A0191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0FDC7-EB94-0E34-0DC6-BF501A455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0E93A-40AA-0350-DC70-E33C8460D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54BAB-EC63-D38D-91BD-18053BCD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0A56-5339-4E00-9501-ABF5EBC584A8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64661-212B-7556-A2B6-A397B5FC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9AD15-F855-DADD-187A-FD55BD06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B0D2-6054-422B-9C12-8E8625F84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7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5D08-62C6-2516-377B-E9C919CA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28E9A-A656-53AA-7E13-A13B4736E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3B101-A340-C6F9-B96C-6F9DAA49C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450D2-31B0-992A-4F35-7E56BD1E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0A56-5339-4E00-9501-ABF5EBC584A8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67CCF-81A5-2F43-4BCC-F1D728A6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CE81D-2953-BD11-2827-736CD33D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B0D2-6054-422B-9C12-8E8625F84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53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A025A-9FE5-A066-816D-1D428BC0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3C1D-D883-913A-F407-64B02505B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01B73-9CD2-07A0-80AD-14D7FDEC7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0A56-5339-4E00-9501-ABF5EBC584A8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CB9F-8BF7-8290-F44F-68702F52A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9A607-78EE-0778-03F8-E8217A4EA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2B0D2-6054-422B-9C12-8E8625F84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2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11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83E25B-3D50-D704-6C30-BB974836E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55" y="1036362"/>
            <a:ext cx="6928874" cy="294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2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961A3E-42DC-974C-4272-1810D7313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239"/>
            <a:ext cx="5797180" cy="615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6FC5C2-F8AD-51E7-E60A-56E4DA2A5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" y="1522106"/>
            <a:ext cx="7120564" cy="3365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D03C1-29C5-E79F-A514-EADCF50B8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319" y="561878"/>
            <a:ext cx="4613593" cy="604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6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FD8479-E391-D770-679E-4579D72E8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5" y="113768"/>
            <a:ext cx="2001646" cy="434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8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telugu bharadwaj</dc:creator>
  <cp:lastModifiedBy>telugu bharadwaj</cp:lastModifiedBy>
  <cp:revision>1</cp:revision>
  <dcterms:created xsi:type="dcterms:W3CDTF">2023-01-10T10:41:03Z</dcterms:created>
  <dcterms:modified xsi:type="dcterms:W3CDTF">2023-01-10T10:45:39Z</dcterms:modified>
</cp:coreProperties>
</file>