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5"/>
  </p:notesMasterIdLst>
  <p:handoutMasterIdLst>
    <p:handoutMasterId r:id="rId26"/>
  </p:handoutMasterIdLst>
  <p:sldIdLst>
    <p:sldId id="264" r:id="rId2"/>
    <p:sldId id="294" r:id="rId3"/>
    <p:sldId id="296" r:id="rId4"/>
    <p:sldId id="317" r:id="rId5"/>
    <p:sldId id="297" r:id="rId6"/>
    <p:sldId id="298" r:id="rId7"/>
    <p:sldId id="299" r:id="rId8"/>
    <p:sldId id="300" r:id="rId9"/>
    <p:sldId id="301" r:id="rId10"/>
    <p:sldId id="302" r:id="rId11"/>
    <p:sldId id="303" r:id="rId12"/>
    <p:sldId id="304" r:id="rId13"/>
    <p:sldId id="305" r:id="rId14"/>
    <p:sldId id="306" r:id="rId15"/>
    <p:sldId id="307" r:id="rId16"/>
    <p:sldId id="308" r:id="rId17"/>
    <p:sldId id="309" r:id="rId18"/>
    <p:sldId id="310" r:id="rId19"/>
    <p:sldId id="311" r:id="rId20"/>
    <p:sldId id="312" r:id="rId21"/>
    <p:sldId id="313" r:id="rId22"/>
    <p:sldId id="315" r:id="rId23"/>
    <p:sldId id="31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40B3CD-9715-4C45-B35D-453A155E125D}" v="7" dt="2023-04-03T15:30:52.361"/>
    <p1510:client id="{FF99F8B7-5FDA-4D27-91B3-0994849509C6}" v="130" dt="2023-04-04T06:01:32.0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63" d="100"/>
          <a:sy n="63" d="100"/>
        </p:scale>
        <p:origin x="76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lugu bharadwaj" userId="1339721a2fd9a07e" providerId="LiveId" clId="{7E40B3CD-9715-4C45-B35D-453A155E125D}"/>
    <pc:docChg chg="undo custSel addSld delSld modSld">
      <pc:chgData name="telugu bharadwaj" userId="1339721a2fd9a07e" providerId="LiveId" clId="{7E40B3CD-9715-4C45-B35D-453A155E125D}" dt="2023-04-03T15:31:45.793" v="208" actId="14100"/>
      <pc:docMkLst>
        <pc:docMk/>
      </pc:docMkLst>
      <pc:sldChg chg="addSp delSp modSp mod">
        <pc:chgData name="telugu bharadwaj" userId="1339721a2fd9a07e" providerId="LiveId" clId="{7E40B3CD-9715-4C45-B35D-453A155E125D}" dt="2023-04-03T15:29:31.202" v="156" actId="339"/>
        <pc:sldMkLst>
          <pc:docMk/>
          <pc:sldMk cId="511039790" sldId="264"/>
        </pc:sldMkLst>
        <pc:spChg chg="add del mod">
          <ac:chgData name="telugu bharadwaj" userId="1339721a2fd9a07e" providerId="LiveId" clId="{7E40B3CD-9715-4C45-B35D-453A155E125D}" dt="2023-04-03T15:28:01.987" v="154" actId="931"/>
          <ac:spMkLst>
            <pc:docMk/>
            <pc:sldMk cId="511039790" sldId="264"/>
            <ac:spMk id="4" creationId="{380CBEA2-B05D-765F-A9AC-4827E3CD42BF}"/>
          </ac:spMkLst>
        </pc:spChg>
        <pc:spChg chg="mod">
          <ac:chgData name="telugu bharadwaj" userId="1339721a2fd9a07e" providerId="LiveId" clId="{7E40B3CD-9715-4C45-B35D-453A155E125D}" dt="2023-04-03T15:29:31.202" v="156" actId="339"/>
          <ac:spMkLst>
            <pc:docMk/>
            <pc:sldMk cId="511039790" sldId="264"/>
            <ac:spMk id="11" creationId="{F14C8385-D065-6E79-E90D-0AAAFF6694D1}"/>
          </ac:spMkLst>
        </pc:spChg>
        <pc:picChg chg="add mod">
          <ac:chgData name="telugu bharadwaj" userId="1339721a2fd9a07e" providerId="LiveId" clId="{7E40B3CD-9715-4C45-B35D-453A155E125D}" dt="2023-04-03T15:28:01.987" v="154" actId="931"/>
          <ac:picMkLst>
            <pc:docMk/>
            <pc:sldMk cId="511039790" sldId="264"/>
            <ac:picMk id="6" creationId="{0724EBA5-6D11-E589-3D3A-494E5448780C}"/>
          </ac:picMkLst>
        </pc:picChg>
        <pc:picChg chg="del">
          <ac:chgData name="telugu bharadwaj" userId="1339721a2fd9a07e" providerId="LiveId" clId="{7E40B3CD-9715-4C45-B35D-453A155E125D}" dt="2023-04-03T15:27:56.802" v="153" actId="478"/>
          <ac:picMkLst>
            <pc:docMk/>
            <pc:sldMk cId="511039790" sldId="264"/>
            <ac:picMk id="15" creationId="{1B5B3544-B9A9-E7C1-BA7A-F6190088A2DC}"/>
          </ac:picMkLst>
        </pc:picChg>
      </pc:sldChg>
      <pc:sldChg chg="del">
        <pc:chgData name="telugu bharadwaj" userId="1339721a2fd9a07e" providerId="LiveId" clId="{7E40B3CD-9715-4C45-B35D-453A155E125D}" dt="2023-04-03T15:22:18.690" v="50" actId="47"/>
        <pc:sldMkLst>
          <pc:docMk/>
          <pc:sldMk cId="1967848454" sldId="289"/>
        </pc:sldMkLst>
      </pc:sldChg>
      <pc:sldChg chg="modSp mod">
        <pc:chgData name="telugu bharadwaj" userId="1339721a2fd9a07e" providerId="LiveId" clId="{7E40B3CD-9715-4C45-B35D-453A155E125D}" dt="2023-04-03T14:36:14.421" v="10" actId="403"/>
        <pc:sldMkLst>
          <pc:docMk/>
          <pc:sldMk cId="2533886310" sldId="294"/>
        </pc:sldMkLst>
        <pc:spChg chg="mod">
          <ac:chgData name="telugu bharadwaj" userId="1339721a2fd9a07e" providerId="LiveId" clId="{7E40B3CD-9715-4C45-B35D-453A155E125D}" dt="2023-04-03T14:36:14.421" v="10" actId="403"/>
          <ac:spMkLst>
            <pc:docMk/>
            <pc:sldMk cId="2533886310" sldId="294"/>
            <ac:spMk id="2" creationId="{DE470E5B-08B3-EE1D-024E-7120F3483AA9}"/>
          </ac:spMkLst>
        </pc:spChg>
        <pc:spChg chg="mod">
          <ac:chgData name="telugu bharadwaj" userId="1339721a2fd9a07e" providerId="LiveId" clId="{7E40B3CD-9715-4C45-B35D-453A155E125D}" dt="2023-04-03T10:54:26.435" v="7" actId="20577"/>
          <ac:spMkLst>
            <pc:docMk/>
            <pc:sldMk cId="2533886310" sldId="294"/>
            <ac:spMk id="3" creationId="{BE305076-2060-736E-C57F-5DEF938E1DE2}"/>
          </ac:spMkLst>
        </pc:spChg>
      </pc:sldChg>
      <pc:sldChg chg="modSp mod">
        <pc:chgData name="telugu bharadwaj" userId="1339721a2fd9a07e" providerId="LiveId" clId="{7E40B3CD-9715-4C45-B35D-453A155E125D}" dt="2023-04-03T14:36:27.643" v="11" actId="108"/>
        <pc:sldMkLst>
          <pc:docMk/>
          <pc:sldMk cId="905188705" sldId="296"/>
        </pc:sldMkLst>
        <pc:spChg chg="mod">
          <ac:chgData name="telugu bharadwaj" userId="1339721a2fd9a07e" providerId="LiveId" clId="{7E40B3CD-9715-4C45-B35D-453A155E125D}" dt="2023-04-03T14:36:27.643" v="11" actId="108"/>
          <ac:spMkLst>
            <pc:docMk/>
            <pc:sldMk cId="905188705" sldId="296"/>
            <ac:spMk id="2" creationId="{2F93F3A8-DF81-F1F8-ED79-1A049CEF257A}"/>
          </ac:spMkLst>
        </pc:spChg>
      </pc:sldChg>
      <pc:sldChg chg="modSp mod">
        <pc:chgData name="telugu bharadwaj" userId="1339721a2fd9a07e" providerId="LiveId" clId="{7E40B3CD-9715-4C45-B35D-453A155E125D}" dt="2023-04-03T14:37:12.542" v="16" actId="108"/>
        <pc:sldMkLst>
          <pc:docMk/>
          <pc:sldMk cId="3153328426" sldId="297"/>
        </pc:sldMkLst>
        <pc:spChg chg="mod">
          <ac:chgData name="telugu bharadwaj" userId="1339721a2fd9a07e" providerId="LiveId" clId="{7E40B3CD-9715-4C45-B35D-453A155E125D}" dt="2023-04-03T14:36:33.284" v="12" actId="108"/>
          <ac:spMkLst>
            <pc:docMk/>
            <pc:sldMk cId="3153328426" sldId="297"/>
            <ac:spMk id="2" creationId="{6A113FF9-D6A5-7361-A2EC-ECACDF76E7C7}"/>
          </ac:spMkLst>
        </pc:spChg>
        <pc:spChg chg="mod">
          <ac:chgData name="telugu bharadwaj" userId="1339721a2fd9a07e" providerId="LiveId" clId="{7E40B3CD-9715-4C45-B35D-453A155E125D}" dt="2023-04-03T14:37:12.542" v="16" actId="108"/>
          <ac:spMkLst>
            <pc:docMk/>
            <pc:sldMk cId="3153328426" sldId="297"/>
            <ac:spMk id="3" creationId="{18F6075A-9BBD-4479-CAB2-7A0B7BFAB2AE}"/>
          </ac:spMkLst>
        </pc:spChg>
      </pc:sldChg>
      <pc:sldChg chg="modSp mod">
        <pc:chgData name="telugu bharadwaj" userId="1339721a2fd9a07e" providerId="LiveId" clId="{7E40B3CD-9715-4C45-B35D-453A155E125D}" dt="2023-04-03T14:36:45.914" v="13" actId="108"/>
        <pc:sldMkLst>
          <pc:docMk/>
          <pc:sldMk cId="63995675" sldId="298"/>
        </pc:sldMkLst>
        <pc:spChg chg="mod">
          <ac:chgData name="telugu bharadwaj" userId="1339721a2fd9a07e" providerId="LiveId" clId="{7E40B3CD-9715-4C45-B35D-453A155E125D}" dt="2023-04-03T14:36:45.914" v="13" actId="108"/>
          <ac:spMkLst>
            <pc:docMk/>
            <pc:sldMk cId="63995675" sldId="298"/>
            <ac:spMk id="2" creationId="{F755EA0E-BF9A-1D72-8136-33456CE5A20D}"/>
          </ac:spMkLst>
        </pc:spChg>
      </pc:sldChg>
      <pc:sldChg chg="modSp mod">
        <pc:chgData name="telugu bharadwaj" userId="1339721a2fd9a07e" providerId="LiveId" clId="{7E40B3CD-9715-4C45-B35D-453A155E125D}" dt="2023-04-03T14:37:21.997" v="17" actId="108"/>
        <pc:sldMkLst>
          <pc:docMk/>
          <pc:sldMk cId="300366396" sldId="302"/>
        </pc:sldMkLst>
        <pc:spChg chg="mod">
          <ac:chgData name="telugu bharadwaj" userId="1339721a2fd9a07e" providerId="LiveId" clId="{7E40B3CD-9715-4C45-B35D-453A155E125D}" dt="2023-04-03T14:37:21.997" v="17" actId="108"/>
          <ac:spMkLst>
            <pc:docMk/>
            <pc:sldMk cId="300366396" sldId="302"/>
            <ac:spMk id="2" creationId="{103D18FC-8B7F-A628-FF23-A2E76E7EA3CB}"/>
          </ac:spMkLst>
        </pc:spChg>
      </pc:sldChg>
      <pc:sldChg chg="modSp mod">
        <pc:chgData name="telugu bharadwaj" userId="1339721a2fd9a07e" providerId="LiveId" clId="{7E40B3CD-9715-4C45-B35D-453A155E125D}" dt="2023-04-03T14:37:27.953" v="18" actId="108"/>
        <pc:sldMkLst>
          <pc:docMk/>
          <pc:sldMk cId="650388062" sldId="303"/>
        </pc:sldMkLst>
        <pc:spChg chg="mod">
          <ac:chgData name="telugu bharadwaj" userId="1339721a2fd9a07e" providerId="LiveId" clId="{7E40B3CD-9715-4C45-B35D-453A155E125D}" dt="2023-04-03T14:37:27.953" v="18" actId="108"/>
          <ac:spMkLst>
            <pc:docMk/>
            <pc:sldMk cId="650388062" sldId="303"/>
            <ac:spMk id="2" creationId="{B5F94B8A-6BCE-4AEF-FA43-44D8D063B808}"/>
          </ac:spMkLst>
        </pc:spChg>
      </pc:sldChg>
      <pc:sldChg chg="modSp mod">
        <pc:chgData name="telugu bharadwaj" userId="1339721a2fd9a07e" providerId="LiveId" clId="{7E40B3CD-9715-4C45-B35D-453A155E125D}" dt="2023-04-03T14:37:45.859" v="21" actId="108"/>
        <pc:sldMkLst>
          <pc:docMk/>
          <pc:sldMk cId="1355218457" sldId="304"/>
        </pc:sldMkLst>
        <pc:spChg chg="mod">
          <ac:chgData name="telugu bharadwaj" userId="1339721a2fd9a07e" providerId="LiveId" clId="{7E40B3CD-9715-4C45-B35D-453A155E125D}" dt="2023-04-03T14:37:45.859" v="21" actId="108"/>
          <ac:spMkLst>
            <pc:docMk/>
            <pc:sldMk cId="1355218457" sldId="304"/>
            <ac:spMk id="2" creationId="{BBD1754D-B8B3-0828-943F-0329B90EE669}"/>
          </ac:spMkLst>
        </pc:spChg>
      </pc:sldChg>
      <pc:sldChg chg="modSp mod">
        <pc:chgData name="telugu bharadwaj" userId="1339721a2fd9a07e" providerId="LiveId" clId="{7E40B3CD-9715-4C45-B35D-453A155E125D}" dt="2023-04-03T14:37:54.316" v="22" actId="108"/>
        <pc:sldMkLst>
          <pc:docMk/>
          <pc:sldMk cId="4056770710" sldId="310"/>
        </pc:sldMkLst>
        <pc:spChg chg="mod">
          <ac:chgData name="telugu bharadwaj" userId="1339721a2fd9a07e" providerId="LiveId" clId="{7E40B3CD-9715-4C45-B35D-453A155E125D}" dt="2023-04-03T14:37:54.316" v="22" actId="108"/>
          <ac:spMkLst>
            <pc:docMk/>
            <pc:sldMk cId="4056770710" sldId="310"/>
            <ac:spMk id="2" creationId="{45922651-9153-E6DB-14BB-46E7B52BB376}"/>
          </ac:spMkLst>
        </pc:spChg>
      </pc:sldChg>
      <pc:sldChg chg="modSp mod">
        <pc:chgData name="telugu bharadwaj" userId="1339721a2fd9a07e" providerId="LiveId" clId="{7E40B3CD-9715-4C45-B35D-453A155E125D}" dt="2023-04-03T15:22:09.715" v="49" actId="20577"/>
        <pc:sldMkLst>
          <pc:docMk/>
          <pc:sldMk cId="726637014" sldId="312"/>
        </pc:sldMkLst>
        <pc:spChg chg="mod">
          <ac:chgData name="telugu bharadwaj" userId="1339721a2fd9a07e" providerId="LiveId" clId="{7E40B3CD-9715-4C45-B35D-453A155E125D}" dt="2023-04-03T15:22:09.715" v="49" actId="20577"/>
          <ac:spMkLst>
            <pc:docMk/>
            <pc:sldMk cId="726637014" sldId="312"/>
            <ac:spMk id="6" creationId="{B44DD841-425A-D933-59F3-C73DA9D92EE7}"/>
          </ac:spMkLst>
        </pc:spChg>
      </pc:sldChg>
      <pc:sldChg chg="addSp delSp modSp new mod">
        <pc:chgData name="telugu bharadwaj" userId="1339721a2fd9a07e" providerId="LiveId" clId="{7E40B3CD-9715-4C45-B35D-453A155E125D}" dt="2023-04-03T15:25:30.674" v="152" actId="20577"/>
        <pc:sldMkLst>
          <pc:docMk/>
          <pc:sldMk cId="3208849589" sldId="313"/>
        </pc:sldMkLst>
        <pc:spChg chg="del">
          <ac:chgData name="telugu bharadwaj" userId="1339721a2fd9a07e" providerId="LiveId" clId="{7E40B3CD-9715-4C45-B35D-453A155E125D}" dt="2023-04-03T15:22:29.444" v="52" actId="478"/>
          <ac:spMkLst>
            <pc:docMk/>
            <pc:sldMk cId="3208849589" sldId="313"/>
            <ac:spMk id="2" creationId="{21E09654-DE98-41AA-7C3E-AE07C8E65413}"/>
          </ac:spMkLst>
        </pc:spChg>
        <pc:spChg chg="del">
          <ac:chgData name="telugu bharadwaj" userId="1339721a2fd9a07e" providerId="LiveId" clId="{7E40B3CD-9715-4C45-B35D-453A155E125D}" dt="2023-04-03T15:23:47.454" v="53" actId="22"/>
          <ac:spMkLst>
            <pc:docMk/>
            <pc:sldMk cId="3208849589" sldId="313"/>
            <ac:spMk id="3" creationId="{C2767B6A-F21F-DDC5-CE46-5CE13206B015}"/>
          </ac:spMkLst>
        </pc:spChg>
        <pc:spChg chg="add mod">
          <ac:chgData name="telugu bharadwaj" userId="1339721a2fd9a07e" providerId="LiveId" clId="{7E40B3CD-9715-4C45-B35D-453A155E125D}" dt="2023-04-03T15:24:36.546" v="65" actId="1076"/>
          <ac:spMkLst>
            <pc:docMk/>
            <pc:sldMk cId="3208849589" sldId="313"/>
            <ac:spMk id="8" creationId="{4F36CE0F-443B-2644-23AF-5BE963F86F2A}"/>
          </ac:spMkLst>
        </pc:spChg>
        <pc:spChg chg="add mod">
          <ac:chgData name="telugu bharadwaj" userId="1339721a2fd9a07e" providerId="LiveId" clId="{7E40B3CD-9715-4C45-B35D-453A155E125D}" dt="2023-04-03T15:25:30.674" v="152" actId="20577"/>
          <ac:spMkLst>
            <pc:docMk/>
            <pc:sldMk cId="3208849589" sldId="313"/>
            <ac:spMk id="9" creationId="{D4CB15FD-85F0-9FC9-54FB-9BA3F57F6382}"/>
          </ac:spMkLst>
        </pc:spChg>
        <pc:picChg chg="add mod ord">
          <ac:chgData name="telugu bharadwaj" userId="1339721a2fd9a07e" providerId="LiveId" clId="{7E40B3CD-9715-4C45-B35D-453A155E125D}" dt="2023-04-03T15:24:32.096" v="64" actId="14100"/>
          <ac:picMkLst>
            <pc:docMk/>
            <pc:sldMk cId="3208849589" sldId="313"/>
            <ac:picMk id="7" creationId="{52AF65F1-1D3F-F6D3-9F97-5F1D1FDEF318}"/>
          </ac:picMkLst>
        </pc:picChg>
      </pc:sldChg>
      <pc:sldChg chg="addSp delSp modSp new mod">
        <pc:chgData name="telugu bharadwaj" userId="1339721a2fd9a07e" providerId="LiveId" clId="{7E40B3CD-9715-4C45-B35D-453A155E125D}" dt="2023-04-03T15:31:45.793" v="208" actId="14100"/>
        <pc:sldMkLst>
          <pc:docMk/>
          <pc:sldMk cId="3251829589" sldId="314"/>
        </pc:sldMkLst>
        <pc:spChg chg="del">
          <ac:chgData name="telugu bharadwaj" userId="1339721a2fd9a07e" providerId="LiveId" clId="{7E40B3CD-9715-4C45-B35D-453A155E125D}" dt="2023-04-03T15:30:40.604" v="158" actId="478"/>
          <ac:spMkLst>
            <pc:docMk/>
            <pc:sldMk cId="3251829589" sldId="314"/>
            <ac:spMk id="2" creationId="{EF799640-B476-A771-765A-4305F9992672}"/>
          </ac:spMkLst>
        </pc:spChg>
        <pc:spChg chg="del">
          <ac:chgData name="telugu bharadwaj" userId="1339721a2fd9a07e" providerId="LiveId" clId="{7E40B3CD-9715-4C45-B35D-453A155E125D}" dt="2023-04-03T15:30:52.361" v="159" actId="931"/>
          <ac:spMkLst>
            <pc:docMk/>
            <pc:sldMk cId="3251829589" sldId="314"/>
            <ac:spMk id="3" creationId="{4FDAA292-9CAC-A02D-C2B9-6593E2003874}"/>
          </ac:spMkLst>
        </pc:spChg>
        <pc:picChg chg="add mod">
          <ac:chgData name="telugu bharadwaj" userId="1339721a2fd9a07e" providerId="LiveId" clId="{7E40B3CD-9715-4C45-B35D-453A155E125D}" dt="2023-04-03T15:31:45.793" v="208" actId="14100"/>
          <ac:picMkLst>
            <pc:docMk/>
            <pc:sldMk cId="3251829589" sldId="314"/>
            <ac:picMk id="7" creationId="{BA0572E0-A528-0BBB-750B-14BF08FE4B78}"/>
          </ac:picMkLst>
        </pc:picChg>
      </pc:sldChg>
    </pc:docChg>
  </pc:docChgLst>
  <pc:docChgLst>
    <pc:chgData name="telugu bharadwaj" userId="1339721a2fd9a07e" providerId="LiveId" clId="{4F8DC994-8284-42F1-9B69-DC666BAA6D01}"/>
    <pc:docChg chg="undo custSel addSld delSld modSld">
      <pc:chgData name="telugu bharadwaj" userId="1339721a2fd9a07e" providerId="LiveId" clId="{4F8DC994-8284-42F1-9B69-DC666BAA6D01}" dt="2023-02-19T22:39:31.504" v="2437" actId="20577"/>
      <pc:docMkLst>
        <pc:docMk/>
      </pc:docMkLst>
      <pc:sldChg chg="modSp mod">
        <pc:chgData name="telugu bharadwaj" userId="1339721a2fd9a07e" providerId="LiveId" clId="{4F8DC994-8284-42F1-9B69-DC666BAA6D01}" dt="2023-02-19T21:28:12.326" v="1190" actId="20577"/>
        <pc:sldMkLst>
          <pc:docMk/>
          <pc:sldMk cId="905188705" sldId="296"/>
        </pc:sldMkLst>
        <pc:spChg chg="mod">
          <ac:chgData name="telugu bharadwaj" userId="1339721a2fd9a07e" providerId="LiveId" clId="{4F8DC994-8284-42F1-9B69-DC666BAA6D01}" dt="2023-02-19T21:28:12.326" v="1190" actId="20577"/>
          <ac:spMkLst>
            <pc:docMk/>
            <pc:sldMk cId="905188705" sldId="296"/>
            <ac:spMk id="3" creationId="{33A51A61-44EC-3994-2DF4-5F8A6BE7A2BA}"/>
          </ac:spMkLst>
        </pc:spChg>
      </pc:sldChg>
      <pc:sldChg chg="modSp mod">
        <pc:chgData name="telugu bharadwaj" userId="1339721a2fd9a07e" providerId="LiveId" clId="{4F8DC994-8284-42F1-9B69-DC666BAA6D01}" dt="2023-02-19T21:29:33.287" v="1191" actId="313"/>
        <pc:sldMkLst>
          <pc:docMk/>
          <pc:sldMk cId="63995675" sldId="298"/>
        </pc:sldMkLst>
        <pc:spChg chg="mod">
          <ac:chgData name="telugu bharadwaj" userId="1339721a2fd9a07e" providerId="LiveId" clId="{4F8DC994-8284-42F1-9B69-DC666BAA6D01}" dt="2023-02-19T21:29:33.287" v="1191" actId="313"/>
          <ac:spMkLst>
            <pc:docMk/>
            <pc:sldMk cId="63995675" sldId="298"/>
            <ac:spMk id="2" creationId="{F755EA0E-BF9A-1D72-8136-33456CE5A20D}"/>
          </ac:spMkLst>
        </pc:spChg>
        <pc:spChg chg="mod">
          <ac:chgData name="telugu bharadwaj" userId="1339721a2fd9a07e" providerId="LiveId" clId="{4F8DC994-8284-42F1-9B69-DC666BAA6D01}" dt="2023-02-19T20:27:19.130" v="293" actId="20577"/>
          <ac:spMkLst>
            <pc:docMk/>
            <pc:sldMk cId="63995675" sldId="298"/>
            <ac:spMk id="3" creationId="{0DC7029A-CEFC-106C-6910-EEA217BFB518}"/>
          </ac:spMkLst>
        </pc:spChg>
        <pc:spChg chg="mod">
          <ac:chgData name="telugu bharadwaj" userId="1339721a2fd9a07e" providerId="LiveId" clId="{4F8DC994-8284-42F1-9B69-DC666BAA6D01}" dt="2023-02-19T20:06:46.318" v="30" actId="1076"/>
          <ac:spMkLst>
            <pc:docMk/>
            <pc:sldMk cId="63995675" sldId="298"/>
            <ac:spMk id="4" creationId="{0E0EA361-07F2-F372-7C12-DEE9C6F8DD54}"/>
          </ac:spMkLst>
        </pc:spChg>
        <pc:spChg chg="mod">
          <ac:chgData name="telugu bharadwaj" userId="1339721a2fd9a07e" providerId="LiveId" clId="{4F8DC994-8284-42F1-9B69-DC666BAA6D01}" dt="2023-02-19T20:06:28.779" v="19" actId="1076"/>
          <ac:spMkLst>
            <pc:docMk/>
            <pc:sldMk cId="63995675" sldId="298"/>
            <ac:spMk id="5" creationId="{86098AB3-D851-130D-B7C3-EDDF923E082E}"/>
          </ac:spMkLst>
        </pc:spChg>
      </pc:sldChg>
      <pc:sldChg chg="addSp delSp modSp new mod">
        <pc:chgData name="telugu bharadwaj" userId="1339721a2fd9a07e" providerId="LiveId" clId="{4F8DC994-8284-42F1-9B69-DC666BAA6D01}" dt="2023-02-19T20:27:32.022" v="299" actId="20577"/>
        <pc:sldMkLst>
          <pc:docMk/>
          <pc:sldMk cId="1965487675" sldId="299"/>
        </pc:sldMkLst>
        <pc:spChg chg="del">
          <ac:chgData name="telugu bharadwaj" userId="1339721a2fd9a07e" providerId="LiveId" clId="{4F8DC994-8284-42F1-9B69-DC666BAA6D01}" dt="2023-02-19T20:07:53.045" v="42" actId="478"/>
          <ac:spMkLst>
            <pc:docMk/>
            <pc:sldMk cId="1965487675" sldId="299"/>
            <ac:spMk id="2" creationId="{68EE08B4-6924-CA3D-6C72-75EBDCB468C0}"/>
          </ac:spMkLst>
        </pc:spChg>
        <pc:spChg chg="add del mod">
          <ac:chgData name="telugu bharadwaj" userId="1339721a2fd9a07e" providerId="LiveId" clId="{4F8DC994-8284-42F1-9B69-DC666BAA6D01}" dt="2023-02-19T20:27:32.022" v="299" actId="20577"/>
          <ac:spMkLst>
            <pc:docMk/>
            <pc:sldMk cId="1965487675" sldId="299"/>
            <ac:spMk id="3" creationId="{5160B672-EC15-0BE2-AEA6-14B58E6C7839}"/>
          </ac:spMkLst>
        </pc:spChg>
        <pc:spChg chg="mod">
          <ac:chgData name="telugu bharadwaj" userId="1339721a2fd9a07e" providerId="LiveId" clId="{4F8DC994-8284-42F1-9B69-DC666BAA6D01}" dt="2023-02-19T20:16:49.237" v="156" actId="1076"/>
          <ac:spMkLst>
            <pc:docMk/>
            <pc:sldMk cId="1965487675" sldId="299"/>
            <ac:spMk id="4" creationId="{33BDFE5E-CAC4-8B25-8433-806B4D6DB11A}"/>
          </ac:spMkLst>
        </pc:spChg>
        <pc:spChg chg="mod">
          <ac:chgData name="telugu bharadwaj" userId="1339721a2fd9a07e" providerId="LiveId" clId="{4F8DC994-8284-42F1-9B69-DC666BAA6D01}" dt="2023-02-19T20:16:56.838" v="157" actId="1076"/>
          <ac:spMkLst>
            <pc:docMk/>
            <pc:sldMk cId="1965487675" sldId="299"/>
            <ac:spMk id="5" creationId="{5F294FF7-702D-31EF-22CF-CB07DB65B47E}"/>
          </ac:spMkLst>
        </pc:spChg>
        <pc:spChg chg="add del mod">
          <ac:chgData name="telugu bharadwaj" userId="1339721a2fd9a07e" providerId="LiveId" clId="{4F8DC994-8284-42F1-9B69-DC666BAA6D01}" dt="2023-02-19T20:08:13.997" v="46"/>
          <ac:spMkLst>
            <pc:docMk/>
            <pc:sldMk cId="1965487675" sldId="299"/>
            <ac:spMk id="6" creationId="{9A52CA86-A59F-735B-0A52-2FECFEDFE49F}"/>
          </ac:spMkLst>
        </pc:spChg>
        <pc:spChg chg="add del mod">
          <ac:chgData name="telugu bharadwaj" userId="1339721a2fd9a07e" providerId="LiveId" clId="{4F8DC994-8284-42F1-9B69-DC666BAA6D01}" dt="2023-02-19T20:08:54.516" v="54" actId="478"/>
          <ac:spMkLst>
            <pc:docMk/>
            <pc:sldMk cId="1965487675" sldId="299"/>
            <ac:spMk id="7" creationId="{B665545C-3946-94B9-1C78-270FE215E5F9}"/>
          </ac:spMkLst>
        </pc:spChg>
        <pc:spChg chg="add del mod">
          <ac:chgData name="telugu bharadwaj" userId="1339721a2fd9a07e" providerId="LiveId" clId="{4F8DC994-8284-42F1-9B69-DC666BAA6D01}" dt="2023-02-19T20:09:46.270" v="70" actId="478"/>
          <ac:spMkLst>
            <pc:docMk/>
            <pc:sldMk cId="1965487675" sldId="299"/>
            <ac:spMk id="8" creationId="{887FF928-1597-8839-C2F3-B36E67E00EDE}"/>
          </ac:spMkLst>
        </pc:spChg>
        <pc:spChg chg="add del mod">
          <ac:chgData name="telugu bharadwaj" userId="1339721a2fd9a07e" providerId="LiveId" clId="{4F8DC994-8284-42F1-9B69-DC666BAA6D01}" dt="2023-02-19T20:09:41.175" v="68"/>
          <ac:spMkLst>
            <pc:docMk/>
            <pc:sldMk cId="1965487675" sldId="299"/>
            <ac:spMk id="9" creationId="{8204991B-2283-718E-C4B9-D5C7FA3B73C9}"/>
          </ac:spMkLst>
        </pc:spChg>
        <pc:spChg chg="add del mod">
          <ac:chgData name="telugu bharadwaj" userId="1339721a2fd9a07e" providerId="LiveId" clId="{4F8DC994-8284-42F1-9B69-DC666BAA6D01}" dt="2023-02-19T20:10:26.456" v="81" actId="478"/>
          <ac:spMkLst>
            <pc:docMk/>
            <pc:sldMk cId="1965487675" sldId="299"/>
            <ac:spMk id="10" creationId="{E30B87C8-87E8-70BE-BF8E-0C4FF4E901E2}"/>
          </ac:spMkLst>
        </pc:spChg>
        <pc:spChg chg="add del mod">
          <ac:chgData name="telugu bharadwaj" userId="1339721a2fd9a07e" providerId="LiveId" clId="{4F8DC994-8284-42F1-9B69-DC666BAA6D01}" dt="2023-02-19T20:11:14.003" v="90" actId="478"/>
          <ac:spMkLst>
            <pc:docMk/>
            <pc:sldMk cId="1965487675" sldId="299"/>
            <ac:spMk id="11" creationId="{1E01CDDA-E7C5-8302-78E1-00F9611D9028}"/>
          </ac:spMkLst>
        </pc:spChg>
        <pc:spChg chg="add del mod">
          <ac:chgData name="telugu bharadwaj" userId="1339721a2fd9a07e" providerId="LiveId" clId="{4F8DC994-8284-42F1-9B69-DC666BAA6D01}" dt="2023-02-19T20:11:49.861" v="100" actId="478"/>
          <ac:spMkLst>
            <pc:docMk/>
            <pc:sldMk cId="1965487675" sldId="299"/>
            <ac:spMk id="12" creationId="{7BBE103D-335E-A940-3E73-DBDB25DDA38F}"/>
          </ac:spMkLst>
        </pc:spChg>
        <pc:spChg chg="add del mod">
          <ac:chgData name="telugu bharadwaj" userId="1339721a2fd9a07e" providerId="LiveId" clId="{4F8DC994-8284-42F1-9B69-DC666BAA6D01}" dt="2023-02-19T20:12:41.170" v="110" actId="478"/>
          <ac:spMkLst>
            <pc:docMk/>
            <pc:sldMk cId="1965487675" sldId="299"/>
            <ac:spMk id="13" creationId="{2D7C7E39-5C96-1B9B-3FAF-0ED902700772}"/>
          </ac:spMkLst>
        </pc:spChg>
        <pc:spChg chg="add del">
          <ac:chgData name="telugu bharadwaj" userId="1339721a2fd9a07e" providerId="LiveId" clId="{4F8DC994-8284-42F1-9B69-DC666BAA6D01}" dt="2023-02-19T20:14:13.201" v="127" actId="478"/>
          <ac:spMkLst>
            <pc:docMk/>
            <pc:sldMk cId="1965487675" sldId="299"/>
            <ac:spMk id="14" creationId="{EF90D0A8-8078-F03D-4096-59CABD0D3CDD}"/>
          </ac:spMkLst>
        </pc:spChg>
        <pc:spChg chg="add del">
          <ac:chgData name="telugu bharadwaj" userId="1339721a2fd9a07e" providerId="LiveId" clId="{4F8DC994-8284-42F1-9B69-DC666BAA6D01}" dt="2023-02-19T20:14:11.084" v="126" actId="478"/>
          <ac:spMkLst>
            <pc:docMk/>
            <pc:sldMk cId="1965487675" sldId="299"/>
            <ac:spMk id="15" creationId="{CA1CA952-FA4A-CD40-7A2B-D9A982D5D023}"/>
          </ac:spMkLst>
        </pc:spChg>
        <pc:spChg chg="add del mod">
          <ac:chgData name="telugu bharadwaj" userId="1339721a2fd9a07e" providerId="LiveId" clId="{4F8DC994-8284-42F1-9B69-DC666BAA6D01}" dt="2023-02-19T20:15:46.924" v="145" actId="478"/>
          <ac:spMkLst>
            <pc:docMk/>
            <pc:sldMk cId="1965487675" sldId="299"/>
            <ac:spMk id="16" creationId="{16C8C0BD-A48F-A403-9A56-6846BE3A785E}"/>
          </ac:spMkLst>
        </pc:spChg>
        <pc:spChg chg="add del">
          <ac:chgData name="telugu bharadwaj" userId="1339721a2fd9a07e" providerId="LiveId" clId="{4F8DC994-8284-42F1-9B69-DC666BAA6D01}" dt="2023-02-19T20:16:27.262" v="152" actId="478"/>
          <ac:spMkLst>
            <pc:docMk/>
            <pc:sldMk cId="1965487675" sldId="299"/>
            <ac:spMk id="17" creationId="{1C1D7EB6-57DF-A5ED-8AC2-A08C1E772C3D}"/>
          </ac:spMkLst>
        </pc:spChg>
        <pc:spChg chg="add del mod">
          <ac:chgData name="telugu bharadwaj" userId="1339721a2fd9a07e" providerId="LiveId" clId="{4F8DC994-8284-42F1-9B69-DC666BAA6D01}" dt="2023-02-19T20:17:55.782" v="167" actId="478"/>
          <ac:spMkLst>
            <pc:docMk/>
            <pc:sldMk cId="1965487675" sldId="299"/>
            <ac:spMk id="18" creationId="{35313AAC-DD2D-3982-9D25-F771515EE56E}"/>
          </ac:spMkLst>
        </pc:spChg>
      </pc:sldChg>
      <pc:sldChg chg="addSp delSp modSp new mod">
        <pc:chgData name="telugu bharadwaj" userId="1339721a2fd9a07e" providerId="LiveId" clId="{4F8DC994-8284-42F1-9B69-DC666BAA6D01}" dt="2023-02-19T20:29:19.475" v="323" actId="20577"/>
        <pc:sldMkLst>
          <pc:docMk/>
          <pc:sldMk cId="1836609447" sldId="300"/>
        </pc:sldMkLst>
        <pc:spChg chg="del">
          <ac:chgData name="telugu bharadwaj" userId="1339721a2fd9a07e" providerId="LiveId" clId="{4F8DC994-8284-42F1-9B69-DC666BAA6D01}" dt="2023-02-19T20:19:00.788" v="180" actId="478"/>
          <ac:spMkLst>
            <pc:docMk/>
            <pc:sldMk cId="1836609447" sldId="300"/>
            <ac:spMk id="2" creationId="{05A13282-59D4-F693-C0F6-6AA688EB2E41}"/>
          </ac:spMkLst>
        </pc:spChg>
        <pc:spChg chg="del mod">
          <ac:chgData name="telugu bharadwaj" userId="1339721a2fd9a07e" providerId="LiveId" clId="{4F8DC994-8284-42F1-9B69-DC666BAA6D01}" dt="2023-02-19T20:19:20.720" v="182"/>
          <ac:spMkLst>
            <pc:docMk/>
            <pc:sldMk cId="1836609447" sldId="300"/>
            <ac:spMk id="3" creationId="{7F8D04DE-12F9-CC98-143D-21E52137BC39}"/>
          </ac:spMkLst>
        </pc:spChg>
        <pc:spChg chg="mod">
          <ac:chgData name="telugu bharadwaj" userId="1339721a2fd9a07e" providerId="LiveId" clId="{4F8DC994-8284-42F1-9B69-DC666BAA6D01}" dt="2023-02-19T20:19:24.795" v="183" actId="1076"/>
          <ac:spMkLst>
            <pc:docMk/>
            <pc:sldMk cId="1836609447" sldId="300"/>
            <ac:spMk id="4" creationId="{30CCA820-A017-FD47-3C1E-6F449BEFF36A}"/>
          </ac:spMkLst>
        </pc:spChg>
        <pc:spChg chg="mod">
          <ac:chgData name="telugu bharadwaj" userId="1339721a2fd9a07e" providerId="LiveId" clId="{4F8DC994-8284-42F1-9B69-DC666BAA6D01}" dt="2023-02-19T20:23:47.095" v="252" actId="1076"/>
          <ac:spMkLst>
            <pc:docMk/>
            <pc:sldMk cId="1836609447" sldId="300"/>
            <ac:spMk id="5" creationId="{6C4C91C7-3983-E2D9-2129-013FB0203A09}"/>
          </ac:spMkLst>
        </pc:spChg>
        <pc:spChg chg="add del mod">
          <ac:chgData name="telugu bharadwaj" userId="1339721a2fd9a07e" providerId="LiveId" clId="{4F8DC994-8284-42F1-9B69-DC666BAA6D01}" dt="2023-02-19T20:19:31.608" v="185" actId="478"/>
          <ac:spMkLst>
            <pc:docMk/>
            <pc:sldMk cId="1836609447" sldId="300"/>
            <ac:spMk id="6" creationId="{07E4043D-33DF-04F9-1BFB-4ACA017FB696}"/>
          </ac:spMkLst>
        </pc:spChg>
        <pc:spChg chg="add mod">
          <ac:chgData name="telugu bharadwaj" userId="1339721a2fd9a07e" providerId="LiveId" clId="{4F8DC994-8284-42F1-9B69-DC666BAA6D01}" dt="2023-02-19T20:29:19.475" v="323" actId="20577"/>
          <ac:spMkLst>
            <pc:docMk/>
            <pc:sldMk cId="1836609447" sldId="300"/>
            <ac:spMk id="7" creationId="{D3334D5E-DF06-57B7-8ADC-EFBE334CAC2C}"/>
          </ac:spMkLst>
        </pc:spChg>
        <pc:spChg chg="add del">
          <ac:chgData name="telugu bharadwaj" userId="1339721a2fd9a07e" providerId="LiveId" clId="{4F8DC994-8284-42F1-9B69-DC666BAA6D01}" dt="2023-02-19T20:20:14.529" v="191" actId="478"/>
          <ac:spMkLst>
            <pc:docMk/>
            <pc:sldMk cId="1836609447" sldId="300"/>
            <ac:spMk id="8" creationId="{1EADD824-0DF1-4787-BB8B-635A5D992DD8}"/>
          </ac:spMkLst>
        </pc:spChg>
        <pc:spChg chg="add del mod">
          <ac:chgData name="telugu bharadwaj" userId="1339721a2fd9a07e" providerId="LiveId" clId="{4F8DC994-8284-42F1-9B69-DC666BAA6D01}" dt="2023-02-19T20:20:56.131" v="202" actId="478"/>
          <ac:spMkLst>
            <pc:docMk/>
            <pc:sldMk cId="1836609447" sldId="300"/>
            <ac:spMk id="9" creationId="{D5949B1D-F6E0-7C36-6ED7-F94C6C7C8E7D}"/>
          </ac:spMkLst>
        </pc:spChg>
        <pc:spChg chg="add del mod">
          <ac:chgData name="telugu bharadwaj" userId="1339721a2fd9a07e" providerId="LiveId" clId="{4F8DC994-8284-42F1-9B69-DC666BAA6D01}" dt="2023-02-19T20:21:39.087" v="214" actId="478"/>
          <ac:spMkLst>
            <pc:docMk/>
            <pc:sldMk cId="1836609447" sldId="300"/>
            <ac:spMk id="10" creationId="{A0E9EF35-8FAA-D734-FF05-DA2C7F2F0B16}"/>
          </ac:spMkLst>
        </pc:spChg>
        <pc:spChg chg="add del mod">
          <ac:chgData name="telugu bharadwaj" userId="1339721a2fd9a07e" providerId="LiveId" clId="{4F8DC994-8284-42F1-9B69-DC666BAA6D01}" dt="2023-02-19T20:22:42.026" v="233" actId="478"/>
          <ac:spMkLst>
            <pc:docMk/>
            <pc:sldMk cId="1836609447" sldId="300"/>
            <ac:spMk id="11" creationId="{188C9D6A-D6AD-B5AA-86E4-1B0E8BB4F4DE}"/>
          </ac:spMkLst>
        </pc:spChg>
        <pc:spChg chg="add del mod">
          <ac:chgData name="telugu bharadwaj" userId="1339721a2fd9a07e" providerId="LiveId" clId="{4F8DC994-8284-42F1-9B69-DC666BAA6D01}" dt="2023-02-19T20:24:15.816" v="256" actId="478"/>
          <ac:spMkLst>
            <pc:docMk/>
            <pc:sldMk cId="1836609447" sldId="300"/>
            <ac:spMk id="12" creationId="{5EA307D5-2F4E-5442-070A-52198F0CBDAE}"/>
          </ac:spMkLst>
        </pc:spChg>
        <pc:spChg chg="add del mod">
          <ac:chgData name="telugu bharadwaj" userId="1339721a2fd9a07e" providerId="LiveId" clId="{4F8DC994-8284-42F1-9B69-DC666BAA6D01}" dt="2023-02-19T20:26:14.540" v="273" actId="478"/>
          <ac:spMkLst>
            <pc:docMk/>
            <pc:sldMk cId="1836609447" sldId="300"/>
            <ac:spMk id="13" creationId="{E0974C16-6EE3-B62E-BBA8-12373A147E65}"/>
          </ac:spMkLst>
        </pc:spChg>
        <pc:spChg chg="add del">
          <ac:chgData name="telugu bharadwaj" userId="1339721a2fd9a07e" providerId="LiveId" clId="{4F8DC994-8284-42F1-9B69-DC666BAA6D01}" dt="2023-02-19T20:26:20.563" v="274" actId="478"/>
          <ac:spMkLst>
            <pc:docMk/>
            <pc:sldMk cId="1836609447" sldId="300"/>
            <ac:spMk id="14" creationId="{CC1EB6B9-C421-D54D-882D-12D4FD08631F}"/>
          </ac:spMkLst>
        </pc:spChg>
        <pc:spChg chg="add del mod">
          <ac:chgData name="telugu bharadwaj" userId="1339721a2fd9a07e" providerId="LiveId" clId="{4F8DC994-8284-42F1-9B69-DC666BAA6D01}" dt="2023-02-19T20:28:59.655" v="313" actId="478"/>
          <ac:spMkLst>
            <pc:docMk/>
            <pc:sldMk cId="1836609447" sldId="300"/>
            <ac:spMk id="15" creationId="{906E4871-A789-E780-1CCA-98D4B89FF4BB}"/>
          </ac:spMkLst>
        </pc:spChg>
      </pc:sldChg>
      <pc:sldChg chg="addSp delSp modSp new mod">
        <pc:chgData name="telugu bharadwaj" userId="1339721a2fd9a07e" providerId="LiveId" clId="{4F8DC994-8284-42F1-9B69-DC666BAA6D01}" dt="2023-02-19T20:34:54.269" v="433" actId="20577"/>
        <pc:sldMkLst>
          <pc:docMk/>
          <pc:sldMk cId="3568629517" sldId="301"/>
        </pc:sldMkLst>
        <pc:spChg chg="del">
          <ac:chgData name="telugu bharadwaj" userId="1339721a2fd9a07e" providerId="LiveId" clId="{4F8DC994-8284-42F1-9B69-DC666BAA6D01}" dt="2023-02-19T20:29:34.899" v="325" actId="478"/>
          <ac:spMkLst>
            <pc:docMk/>
            <pc:sldMk cId="3568629517" sldId="301"/>
            <ac:spMk id="2" creationId="{6312E890-5686-BB8F-F70C-5CF4844A9535}"/>
          </ac:spMkLst>
        </pc:spChg>
        <pc:spChg chg="add del mod">
          <ac:chgData name="telugu bharadwaj" userId="1339721a2fd9a07e" providerId="LiveId" clId="{4F8DC994-8284-42F1-9B69-DC666BAA6D01}" dt="2023-02-19T20:34:54.269" v="433" actId="20577"/>
          <ac:spMkLst>
            <pc:docMk/>
            <pc:sldMk cId="3568629517" sldId="301"/>
            <ac:spMk id="3" creationId="{D39AD340-05FB-3726-3BB9-8239B2151162}"/>
          </ac:spMkLst>
        </pc:spChg>
        <pc:spChg chg="add del mod">
          <ac:chgData name="telugu bharadwaj" userId="1339721a2fd9a07e" providerId="LiveId" clId="{4F8DC994-8284-42F1-9B69-DC666BAA6D01}" dt="2023-02-19T20:30:28.092" v="340"/>
          <ac:spMkLst>
            <pc:docMk/>
            <pc:sldMk cId="3568629517" sldId="301"/>
            <ac:spMk id="6" creationId="{B1C94190-6120-447F-9D6F-3B929849BD02}"/>
          </ac:spMkLst>
        </pc:spChg>
        <pc:spChg chg="add del mod">
          <ac:chgData name="telugu bharadwaj" userId="1339721a2fd9a07e" providerId="LiveId" clId="{4F8DC994-8284-42F1-9B69-DC666BAA6D01}" dt="2023-02-19T20:31:06.657" v="346" actId="478"/>
          <ac:spMkLst>
            <pc:docMk/>
            <pc:sldMk cId="3568629517" sldId="301"/>
            <ac:spMk id="7" creationId="{BD470961-02FD-3F00-77A9-E8E637312C11}"/>
          </ac:spMkLst>
        </pc:spChg>
        <pc:spChg chg="add del mod">
          <ac:chgData name="telugu bharadwaj" userId="1339721a2fd9a07e" providerId="LiveId" clId="{4F8DC994-8284-42F1-9B69-DC666BAA6D01}" dt="2023-02-19T20:31:55.517" v="365" actId="478"/>
          <ac:spMkLst>
            <pc:docMk/>
            <pc:sldMk cId="3568629517" sldId="301"/>
            <ac:spMk id="8" creationId="{DB31934A-DDD2-C660-3660-3357A4E08FA9}"/>
          </ac:spMkLst>
        </pc:spChg>
        <pc:spChg chg="add del mod">
          <ac:chgData name="telugu bharadwaj" userId="1339721a2fd9a07e" providerId="LiveId" clId="{4F8DC994-8284-42F1-9B69-DC666BAA6D01}" dt="2023-02-19T20:32:37.283" v="380" actId="478"/>
          <ac:spMkLst>
            <pc:docMk/>
            <pc:sldMk cId="3568629517" sldId="301"/>
            <ac:spMk id="9" creationId="{A9CE417D-ADBA-BB09-E330-417DB78A3A69}"/>
          </ac:spMkLst>
        </pc:spChg>
        <pc:spChg chg="add del mod">
          <ac:chgData name="telugu bharadwaj" userId="1339721a2fd9a07e" providerId="LiveId" clId="{4F8DC994-8284-42F1-9B69-DC666BAA6D01}" dt="2023-02-19T20:33:17.517" v="398" actId="478"/>
          <ac:spMkLst>
            <pc:docMk/>
            <pc:sldMk cId="3568629517" sldId="301"/>
            <ac:spMk id="10" creationId="{CA1CFD93-1D35-7E0F-2AD4-4CF1530341DD}"/>
          </ac:spMkLst>
        </pc:spChg>
        <pc:spChg chg="add del mod">
          <ac:chgData name="telugu bharadwaj" userId="1339721a2fd9a07e" providerId="LiveId" clId="{4F8DC994-8284-42F1-9B69-DC666BAA6D01}" dt="2023-02-19T20:34:34.015" v="425" actId="478"/>
          <ac:spMkLst>
            <pc:docMk/>
            <pc:sldMk cId="3568629517" sldId="301"/>
            <ac:spMk id="11" creationId="{8A19AA0D-B64D-F2AD-43B8-EB920837CBC3}"/>
          </ac:spMkLst>
        </pc:spChg>
      </pc:sldChg>
      <pc:sldChg chg="addSp delSp modSp new mod">
        <pc:chgData name="telugu bharadwaj" userId="1339721a2fd9a07e" providerId="LiveId" clId="{4F8DC994-8284-42F1-9B69-DC666BAA6D01}" dt="2023-02-19T21:30:11.139" v="1193" actId="1076"/>
        <pc:sldMkLst>
          <pc:docMk/>
          <pc:sldMk cId="300366396" sldId="302"/>
        </pc:sldMkLst>
        <pc:spChg chg="mod">
          <ac:chgData name="telugu bharadwaj" userId="1339721a2fd9a07e" providerId="LiveId" clId="{4F8DC994-8284-42F1-9B69-DC666BAA6D01}" dt="2023-02-19T21:29:47.623" v="1192" actId="313"/>
          <ac:spMkLst>
            <pc:docMk/>
            <pc:sldMk cId="300366396" sldId="302"/>
            <ac:spMk id="2" creationId="{103D18FC-8B7F-A628-FF23-A2E76E7EA3CB}"/>
          </ac:spMkLst>
        </pc:spChg>
        <pc:spChg chg="del">
          <ac:chgData name="telugu bharadwaj" userId="1339721a2fd9a07e" providerId="LiveId" clId="{4F8DC994-8284-42F1-9B69-DC666BAA6D01}" dt="2023-02-19T20:41:20.190" v="457" actId="22"/>
          <ac:spMkLst>
            <pc:docMk/>
            <pc:sldMk cId="300366396" sldId="302"/>
            <ac:spMk id="3" creationId="{AD71D053-D06C-B135-2C20-68BAF803A1E2}"/>
          </ac:spMkLst>
        </pc:spChg>
        <pc:spChg chg="mod">
          <ac:chgData name="telugu bharadwaj" userId="1339721a2fd9a07e" providerId="LiveId" clId="{4F8DC994-8284-42F1-9B69-DC666BAA6D01}" dt="2023-02-19T20:46:11.070" v="598" actId="1076"/>
          <ac:spMkLst>
            <pc:docMk/>
            <pc:sldMk cId="300366396" sldId="302"/>
            <ac:spMk id="4" creationId="{69F5ADE1-0515-4B65-6773-FFBA31C42DEE}"/>
          </ac:spMkLst>
        </pc:spChg>
        <pc:spChg chg="mod">
          <ac:chgData name="telugu bharadwaj" userId="1339721a2fd9a07e" providerId="LiveId" clId="{4F8DC994-8284-42F1-9B69-DC666BAA6D01}" dt="2023-02-19T20:46:14.087" v="599" actId="1076"/>
          <ac:spMkLst>
            <pc:docMk/>
            <pc:sldMk cId="300366396" sldId="302"/>
            <ac:spMk id="5" creationId="{27A13420-451C-C745-92FD-62E8D5C69C2B}"/>
          </ac:spMkLst>
        </pc:spChg>
        <pc:spChg chg="add del mod">
          <ac:chgData name="telugu bharadwaj" userId="1339721a2fd9a07e" providerId="LiveId" clId="{4F8DC994-8284-42F1-9B69-DC666BAA6D01}" dt="2023-02-19T20:44:10.212" v="513"/>
          <ac:spMkLst>
            <pc:docMk/>
            <pc:sldMk cId="300366396" sldId="302"/>
            <ac:spMk id="10" creationId="{E4AEDAA1-340C-6789-A7BB-7BB23A8EFC4B}"/>
          </ac:spMkLst>
        </pc:spChg>
        <pc:spChg chg="add mod">
          <ac:chgData name="telugu bharadwaj" userId="1339721a2fd9a07e" providerId="LiveId" clId="{4F8DC994-8284-42F1-9B69-DC666BAA6D01}" dt="2023-02-19T21:07:43.481" v="782" actId="2711"/>
          <ac:spMkLst>
            <pc:docMk/>
            <pc:sldMk cId="300366396" sldId="302"/>
            <ac:spMk id="11" creationId="{4CE81620-F5B6-3A20-2E0D-BBE0ACE0507A}"/>
          </ac:spMkLst>
        </pc:spChg>
        <pc:spChg chg="add mod">
          <ac:chgData name="telugu bharadwaj" userId="1339721a2fd9a07e" providerId="LiveId" clId="{4F8DC994-8284-42F1-9B69-DC666BAA6D01}" dt="2023-02-19T20:46:01.285" v="596" actId="20577"/>
          <ac:spMkLst>
            <pc:docMk/>
            <pc:sldMk cId="300366396" sldId="302"/>
            <ac:spMk id="12" creationId="{5E8BC8DD-3FCF-F76F-BC0E-36E8DD7EC00C}"/>
          </ac:spMkLst>
        </pc:spChg>
        <pc:picChg chg="add mod ord">
          <ac:chgData name="telugu bharadwaj" userId="1339721a2fd9a07e" providerId="LiveId" clId="{4F8DC994-8284-42F1-9B69-DC666BAA6D01}" dt="2023-02-19T21:30:11.139" v="1193" actId="1076"/>
          <ac:picMkLst>
            <pc:docMk/>
            <pc:sldMk cId="300366396" sldId="302"/>
            <ac:picMk id="7" creationId="{FFDE75EB-A53C-764D-0569-1F9E951C6385}"/>
          </ac:picMkLst>
        </pc:picChg>
        <pc:picChg chg="add mod">
          <ac:chgData name="telugu bharadwaj" userId="1339721a2fd9a07e" providerId="LiveId" clId="{4F8DC994-8284-42F1-9B69-DC666BAA6D01}" dt="2023-02-19T20:46:08.938" v="597" actId="1076"/>
          <ac:picMkLst>
            <pc:docMk/>
            <pc:sldMk cId="300366396" sldId="302"/>
            <ac:picMk id="9" creationId="{83F9912A-BE10-0497-4FAB-E84FA8FC115A}"/>
          </ac:picMkLst>
        </pc:picChg>
      </pc:sldChg>
      <pc:sldChg chg="addSp delSp modSp new mod">
        <pc:chgData name="telugu bharadwaj" userId="1339721a2fd9a07e" providerId="LiveId" clId="{4F8DC994-8284-42F1-9B69-DC666BAA6D01}" dt="2023-02-19T21:30:24.981" v="1195" actId="20577"/>
        <pc:sldMkLst>
          <pc:docMk/>
          <pc:sldMk cId="650388062" sldId="303"/>
        </pc:sldMkLst>
        <pc:spChg chg="mod">
          <ac:chgData name="telugu bharadwaj" userId="1339721a2fd9a07e" providerId="LiveId" clId="{4F8DC994-8284-42F1-9B69-DC666BAA6D01}" dt="2023-02-19T21:07:33.844" v="779" actId="2711"/>
          <ac:spMkLst>
            <pc:docMk/>
            <pc:sldMk cId="650388062" sldId="303"/>
            <ac:spMk id="2" creationId="{B5F94B8A-6BCE-4AEF-FA43-44D8D063B808}"/>
          </ac:spMkLst>
        </pc:spChg>
        <pc:spChg chg="del">
          <ac:chgData name="telugu bharadwaj" userId="1339721a2fd9a07e" providerId="LiveId" clId="{4F8DC994-8284-42F1-9B69-DC666BAA6D01}" dt="2023-02-19T20:48:18.075" v="605" actId="22"/>
          <ac:spMkLst>
            <pc:docMk/>
            <pc:sldMk cId="650388062" sldId="303"/>
            <ac:spMk id="3" creationId="{1D1A8E6D-E508-FF77-3A17-33E4E0B488F6}"/>
          </ac:spMkLst>
        </pc:spChg>
        <pc:spChg chg="add del">
          <ac:chgData name="telugu bharadwaj" userId="1339721a2fd9a07e" providerId="LiveId" clId="{4F8DC994-8284-42F1-9B69-DC666BAA6D01}" dt="2023-02-19T20:49:32.788" v="608" actId="22"/>
          <ac:spMkLst>
            <pc:docMk/>
            <pc:sldMk cId="650388062" sldId="303"/>
            <ac:spMk id="9" creationId="{5D6D917F-D0F5-778C-2510-41F176B71F38}"/>
          </ac:spMkLst>
        </pc:spChg>
        <pc:spChg chg="add mod">
          <ac:chgData name="telugu bharadwaj" userId="1339721a2fd9a07e" providerId="LiveId" clId="{4F8DC994-8284-42F1-9B69-DC666BAA6D01}" dt="2023-02-19T21:30:24.981" v="1195" actId="20577"/>
          <ac:spMkLst>
            <pc:docMk/>
            <pc:sldMk cId="650388062" sldId="303"/>
            <ac:spMk id="10" creationId="{40E8DE78-D8D9-FF61-3130-30A9BE18A5A2}"/>
          </ac:spMkLst>
        </pc:spChg>
        <pc:spChg chg="add mod">
          <ac:chgData name="telugu bharadwaj" userId="1339721a2fd9a07e" providerId="LiveId" clId="{4F8DC994-8284-42F1-9B69-DC666BAA6D01}" dt="2023-02-19T20:54:59.885" v="644" actId="20577"/>
          <ac:spMkLst>
            <pc:docMk/>
            <pc:sldMk cId="650388062" sldId="303"/>
            <ac:spMk id="12" creationId="{6351E69C-A6C3-5177-0049-D4205EC08509}"/>
          </ac:spMkLst>
        </pc:spChg>
        <pc:spChg chg="add mod">
          <ac:chgData name="telugu bharadwaj" userId="1339721a2fd9a07e" providerId="LiveId" clId="{4F8DC994-8284-42F1-9B69-DC666BAA6D01}" dt="2023-02-19T20:58:35.563" v="681" actId="1076"/>
          <ac:spMkLst>
            <pc:docMk/>
            <pc:sldMk cId="650388062" sldId="303"/>
            <ac:spMk id="13" creationId="{349B1977-4CF5-69A0-C836-15102F2F42C6}"/>
          </ac:spMkLst>
        </pc:spChg>
        <pc:spChg chg="add mod">
          <ac:chgData name="telugu bharadwaj" userId="1339721a2fd9a07e" providerId="LiveId" clId="{4F8DC994-8284-42F1-9B69-DC666BAA6D01}" dt="2023-02-19T20:59:06.817" v="689" actId="207"/>
          <ac:spMkLst>
            <pc:docMk/>
            <pc:sldMk cId="650388062" sldId="303"/>
            <ac:spMk id="14" creationId="{398B65BB-9C13-70C8-BB9F-2FB3C3BA6E16}"/>
          </ac:spMkLst>
        </pc:spChg>
        <pc:picChg chg="add mod ord">
          <ac:chgData name="telugu bharadwaj" userId="1339721a2fd9a07e" providerId="LiveId" clId="{4F8DC994-8284-42F1-9B69-DC666BAA6D01}" dt="2023-02-19T20:58:25.208" v="679" actId="1076"/>
          <ac:picMkLst>
            <pc:docMk/>
            <pc:sldMk cId="650388062" sldId="303"/>
            <ac:picMk id="7" creationId="{14C161E2-B7DE-C067-BAAB-0BEC24EE7F3C}"/>
          </ac:picMkLst>
        </pc:picChg>
      </pc:sldChg>
      <pc:sldChg chg="addSp delSp modSp new mod">
        <pc:chgData name="telugu bharadwaj" userId="1339721a2fd9a07e" providerId="LiveId" clId="{4F8DC994-8284-42F1-9B69-DC666BAA6D01}" dt="2023-02-19T21:18:00.750" v="1041" actId="21"/>
        <pc:sldMkLst>
          <pc:docMk/>
          <pc:sldMk cId="1355218457" sldId="304"/>
        </pc:sldMkLst>
        <pc:spChg chg="mod">
          <ac:chgData name="telugu bharadwaj" userId="1339721a2fd9a07e" providerId="LiveId" clId="{4F8DC994-8284-42F1-9B69-DC666BAA6D01}" dt="2023-02-19T21:07:28.675" v="778" actId="2711"/>
          <ac:spMkLst>
            <pc:docMk/>
            <pc:sldMk cId="1355218457" sldId="304"/>
            <ac:spMk id="2" creationId="{BBD1754D-B8B3-0828-943F-0329B90EE669}"/>
          </ac:spMkLst>
        </pc:spChg>
        <pc:spChg chg="del">
          <ac:chgData name="telugu bharadwaj" userId="1339721a2fd9a07e" providerId="LiveId" clId="{4F8DC994-8284-42F1-9B69-DC666BAA6D01}" dt="2023-02-19T21:03:50.974" v="691" actId="478"/>
          <ac:spMkLst>
            <pc:docMk/>
            <pc:sldMk cId="1355218457" sldId="304"/>
            <ac:spMk id="3" creationId="{5A283D51-D2DA-CEAA-E183-10EFA0406C35}"/>
          </ac:spMkLst>
        </pc:spChg>
        <pc:spChg chg="add mod">
          <ac:chgData name="telugu bharadwaj" userId="1339721a2fd9a07e" providerId="LiveId" clId="{4F8DC994-8284-42F1-9B69-DC666BAA6D01}" dt="2023-02-19T21:09:18.175" v="804" actId="20577"/>
          <ac:spMkLst>
            <pc:docMk/>
            <pc:sldMk cId="1355218457" sldId="304"/>
            <ac:spMk id="9" creationId="{D7CE23A6-0346-B504-1D73-CF346746E570}"/>
          </ac:spMkLst>
        </pc:spChg>
        <pc:spChg chg="add del">
          <ac:chgData name="telugu bharadwaj" userId="1339721a2fd9a07e" providerId="LiveId" clId="{4F8DC994-8284-42F1-9B69-DC666BAA6D01}" dt="2023-02-19T21:09:42.823" v="806" actId="22"/>
          <ac:spMkLst>
            <pc:docMk/>
            <pc:sldMk cId="1355218457" sldId="304"/>
            <ac:spMk id="11" creationId="{E866F011-C1F9-A767-2BCE-E7152E76D656}"/>
          </ac:spMkLst>
        </pc:spChg>
        <pc:spChg chg="add del mod">
          <ac:chgData name="telugu bharadwaj" userId="1339721a2fd9a07e" providerId="LiveId" clId="{4F8DC994-8284-42F1-9B69-DC666BAA6D01}" dt="2023-02-19T21:18:00.750" v="1041" actId="21"/>
          <ac:spMkLst>
            <pc:docMk/>
            <pc:sldMk cId="1355218457" sldId="304"/>
            <ac:spMk id="12" creationId="{03975C38-C1B5-34B3-B595-2EF01B6055E3}"/>
          </ac:spMkLst>
        </pc:spChg>
        <pc:picChg chg="add mod">
          <ac:chgData name="telugu bharadwaj" userId="1339721a2fd9a07e" providerId="LiveId" clId="{4F8DC994-8284-42F1-9B69-DC666BAA6D01}" dt="2023-02-19T21:10:45.056" v="813" actId="1076"/>
          <ac:picMkLst>
            <pc:docMk/>
            <pc:sldMk cId="1355218457" sldId="304"/>
            <ac:picMk id="7" creationId="{1F8156D2-B40C-94AA-3842-923664780F30}"/>
          </ac:picMkLst>
        </pc:picChg>
        <pc:picChg chg="add del mod">
          <ac:chgData name="telugu bharadwaj" userId="1339721a2fd9a07e" providerId="LiveId" clId="{4F8DC994-8284-42F1-9B69-DC666BAA6D01}" dt="2023-02-19T21:10:33.760" v="812"/>
          <ac:picMkLst>
            <pc:docMk/>
            <pc:sldMk cId="1355218457" sldId="304"/>
            <ac:picMk id="13" creationId="{0B2562F9-98CF-60CA-BA62-3E0DD8B37C7A}"/>
          </ac:picMkLst>
        </pc:picChg>
      </pc:sldChg>
      <pc:sldChg chg="addSp delSp modSp new mod">
        <pc:chgData name="telugu bharadwaj" userId="1339721a2fd9a07e" providerId="LiveId" clId="{4F8DC994-8284-42F1-9B69-DC666BAA6D01}" dt="2023-02-19T21:18:18.059" v="1046" actId="1076"/>
        <pc:sldMkLst>
          <pc:docMk/>
          <pc:sldMk cId="1061896851" sldId="305"/>
        </pc:sldMkLst>
        <pc:spChg chg="del">
          <ac:chgData name="telugu bharadwaj" userId="1339721a2fd9a07e" providerId="LiveId" clId="{4F8DC994-8284-42F1-9B69-DC666BAA6D01}" dt="2023-02-19T21:11:00.995" v="816" actId="478"/>
          <ac:spMkLst>
            <pc:docMk/>
            <pc:sldMk cId="1061896851" sldId="305"/>
            <ac:spMk id="2" creationId="{7458A9BB-AD1D-98CE-EEA7-7D48110A90C1}"/>
          </ac:spMkLst>
        </pc:spChg>
        <pc:spChg chg="del">
          <ac:chgData name="telugu bharadwaj" userId="1339721a2fd9a07e" providerId="LiveId" clId="{4F8DC994-8284-42F1-9B69-DC666BAA6D01}" dt="2023-02-19T21:11:02.733" v="817" actId="478"/>
          <ac:spMkLst>
            <pc:docMk/>
            <pc:sldMk cId="1061896851" sldId="305"/>
            <ac:spMk id="3" creationId="{B1854AFD-EE07-090F-C5BE-7BF3258946C6}"/>
          </ac:spMkLst>
        </pc:spChg>
        <pc:spChg chg="mod">
          <ac:chgData name="telugu bharadwaj" userId="1339721a2fd9a07e" providerId="LiveId" clId="{4F8DC994-8284-42F1-9B69-DC666BAA6D01}" dt="2023-02-19T21:17:52.023" v="1039" actId="1076"/>
          <ac:spMkLst>
            <pc:docMk/>
            <pc:sldMk cId="1061896851" sldId="305"/>
            <ac:spMk id="4" creationId="{21F739CE-42F7-6523-FF60-2E5B1E9D400B}"/>
          </ac:spMkLst>
        </pc:spChg>
        <pc:spChg chg="add mod">
          <ac:chgData name="telugu bharadwaj" userId="1339721a2fd9a07e" providerId="LiveId" clId="{4F8DC994-8284-42F1-9B69-DC666BAA6D01}" dt="2023-02-19T21:17:49.251" v="1038" actId="313"/>
          <ac:spMkLst>
            <pc:docMk/>
            <pc:sldMk cId="1061896851" sldId="305"/>
            <ac:spMk id="9" creationId="{996FDC61-79D1-288C-E3AD-5070D5A2B63E}"/>
          </ac:spMkLst>
        </pc:spChg>
        <pc:spChg chg="add mod">
          <ac:chgData name="telugu bharadwaj" userId="1339721a2fd9a07e" providerId="LiveId" clId="{4F8DC994-8284-42F1-9B69-DC666BAA6D01}" dt="2023-02-19T21:18:18.059" v="1046" actId="1076"/>
          <ac:spMkLst>
            <pc:docMk/>
            <pc:sldMk cId="1061896851" sldId="305"/>
            <ac:spMk id="10" creationId="{8D07B6C1-9372-536A-6A7B-23E975288F28}"/>
          </ac:spMkLst>
        </pc:spChg>
        <pc:picChg chg="add mod">
          <ac:chgData name="telugu bharadwaj" userId="1339721a2fd9a07e" providerId="LiveId" clId="{4F8DC994-8284-42F1-9B69-DC666BAA6D01}" dt="2023-02-19T21:11:42.317" v="821" actId="1076"/>
          <ac:picMkLst>
            <pc:docMk/>
            <pc:sldMk cId="1061896851" sldId="305"/>
            <ac:picMk id="7" creationId="{180D875D-039F-F601-1EB3-ED89B02B669B}"/>
          </ac:picMkLst>
        </pc:picChg>
      </pc:sldChg>
      <pc:sldChg chg="addSp delSp modSp new mod">
        <pc:chgData name="telugu bharadwaj" userId="1339721a2fd9a07e" providerId="LiveId" clId="{4F8DC994-8284-42F1-9B69-DC666BAA6D01}" dt="2023-02-19T21:25:17.011" v="1180" actId="14100"/>
        <pc:sldMkLst>
          <pc:docMk/>
          <pc:sldMk cId="4278598495" sldId="306"/>
        </pc:sldMkLst>
        <pc:spChg chg="del">
          <ac:chgData name="telugu bharadwaj" userId="1339721a2fd9a07e" providerId="LiveId" clId="{4F8DC994-8284-42F1-9B69-DC666BAA6D01}" dt="2023-02-19T21:18:38.953" v="1049" actId="478"/>
          <ac:spMkLst>
            <pc:docMk/>
            <pc:sldMk cId="4278598495" sldId="306"/>
            <ac:spMk id="2" creationId="{278AD71D-8C9F-7F01-F18C-C6E09B914942}"/>
          </ac:spMkLst>
        </pc:spChg>
        <pc:spChg chg="del">
          <ac:chgData name="telugu bharadwaj" userId="1339721a2fd9a07e" providerId="LiveId" clId="{4F8DC994-8284-42F1-9B69-DC666BAA6D01}" dt="2023-02-19T21:18:35.064" v="1048" actId="478"/>
          <ac:spMkLst>
            <pc:docMk/>
            <pc:sldMk cId="4278598495" sldId="306"/>
            <ac:spMk id="3" creationId="{3C0A4302-F2C0-224A-A70A-327B4940516C}"/>
          </ac:spMkLst>
        </pc:spChg>
        <pc:spChg chg="add mod">
          <ac:chgData name="telugu bharadwaj" userId="1339721a2fd9a07e" providerId="LiveId" clId="{4F8DC994-8284-42F1-9B69-DC666BAA6D01}" dt="2023-02-19T21:23:26.386" v="1073" actId="1076"/>
          <ac:spMkLst>
            <pc:docMk/>
            <pc:sldMk cId="4278598495" sldId="306"/>
            <ac:spMk id="10" creationId="{F724082A-BA41-C494-DB2E-9D325B02EC81}"/>
          </ac:spMkLst>
        </pc:spChg>
        <pc:spChg chg="add mod">
          <ac:chgData name="telugu bharadwaj" userId="1339721a2fd9a07e" providerId="LiveId" clId="{4F8DC994-8284-42F1-9B69-DC666BAA6D01}" dt="2023-02-19T21:23:29.804" v="1074" actId="1076"/>
          <ac:spMkLst>
            <pc:docMk/>
            <pc:sldMk cId="4278598495" sldId="306"/>
            <ac:spMk id="12" creationId="{C3C4938B-E9A7-05B1-8B67-D540602C47BF}"/>
          </ac:spMkLst>
        </pc:spChg>
        <pc:spChg chg="add mod">
          <ac:chgData name="telugu bharadwaj" userId="1339721a2fd9a07e" providerId="LiveId" clId="{4F8DC994-8284-42F1-9B69-DC666BAA6D01}" dt="2023-02-19T21:25:17.011" v="1180" actId="14100"/>
          <ac:spMkLst>
            <pc:docMk/>
            <pc:sldMk cId="4278598495" sldId="306"/>
            <ac:spMk id="13" creationId="{AF372D22-D2C4-4C05-AFCC-68B9EAAB0D12}"/>
          </ac:spMkLst>
        </pc:spChg>
        <pc:picChg chg="add mod">
          <ac:chgData name="telugu bharadwaj" userId="1339721a2fd9a07e" providerId="LiveId" clId="{4F8DC994-8284-42F1-9B69-DC666BAA6D01}" dt="2023-02-19T21:23:20.179" v="1071" actId="1076"/>
          <ac:picMkLst>
            <pc:docMk/>
            <pc:sldMk cId="4278598495" sldId="306"/>
            <ac:picMk id="7" creationId="{2E2533B8-5C90-3E63-5D2D-9E8084493753}"/>
          </ac:picMkLst>
        </pc:picChg>
        <pc:picChg chg="add mod">
          <ac:chgData name="telugu bharadwaj" userId="1339721a2fd9a07e" providerId="LiveId" clId="{4F8DC994-8284-42F1-9B69-DC666BAA6D01}" dt="2023-02-19T21:23:22.132" v="1072" actId="1076"/>
          <ac:picMkLst>
            <pc:docMk/>
            <pc:sldMk cId="4278598495" sldId="306"/>
            <ac:picMk id="9" creationId="{C219DF61-EFE9-E155-E05E-C82B3E747063}"/>
          </ac:picMkLst>
        </pc:picChg>
        <pc:picChg chg="add del mod">
          <ac:chgData name="telugu bharadwaj" userId="1339721a2fd9a07e" providerId="LiveId" clId="{4F8DC994-8284-42F1-9B69-DC666BAA6D01}" dt="2023-02-19T21:22:54.503" v="1066" actId="478"/>
          <ac:picMkLst>
            <pc:docMk/>
            <pc:sldMk cId="4278598495" sldId="306"/>
            <ac:picMk id="11" creationId="{950CA69E-314B-4463-3D7A-DC39B69091AC}"/>
          </ac:picMkLst>
        </pc:picChg>
      </pc:sldChg>
      <pc:sldChg chg="addSp delSp modSp new mod">
        <pc:chgData name="telugu bharadwaj" userId="1339721a2fd9a07e" providerId="LiveId" clId="{4F8DC994-8284-42F1-9B69-DC666BAA6D01}" dt="2023-02-19T21:54:36.434" v="1583" actId="1076"/>
        <pc:sldMkLst>
          <pc:docMk/>
          <pc:sldMk cId="1933548194" sldId="307"/>
        </pc:sldMkLst>
        <pc:spChg chg="del">
          <ac:chgData name="telugu bharadwaj" userId="1339721a2fd9a07e" providerId="LiveId" clId="{4F8DC994-8284-42F1-9B69-DC666BAA6D01}" dt="2023-02-19T21:26:17.610" v="1182" actId="478"/>
          <ac:spMkLst>
            <pc:docMk/>
            <pc:sldMk cId="1933548194" sldId="307"/>
            <ac:spMk id="2" creationId="{0CF799F4-A88E-6D82-5259-483D7C528FB6}"/>
          </ac:spMkLst>
        </pc:spChg>
        <pc:spChg chg="del">
          <ac:chgData name="telugu bharadwaj" userId="1339721a2fd9a07e" providerId="LiveId" clId="{4F8DC994-8284-42F1-9B69-DC666BAA6D01}" dt="2023-02-19T21:26:21.835" v="1183" actId="478"/>
          <ac:spMkLst>
            <pc:docMk/>
            <pc:sldMk cId="1933548194" sldId="307"/>
            <ac:spMk id="3" creationId="{73704746-9FC0-F02E-E4DD-80F79D4BBB4F}"/>
          </ac:spMkLst>
        </pc:spChg>
        <pc:spChg chg="add mod">
          <ac:chgData name="telugu bharadwaj" userId="1339721a2fd9a07e" providerId="LiveId" clId="{4F8DC994-8284-42F1-9B69-DC666BAA6D01}" dt="2023-02-19T21:34:45.361" v="1211" actId="1076"/>
          <ac:spMkLst>
            <pc:docMk/>
            <pc:sldMk cId="1933548194" sldId="307"/>
            <ac:spMk id="12" creationId="{DDB4A181-E3EF-F9AC-BFF1-872703AE446B}"/>
          </ac:spMkLst>
        </pc:spChg>
        <pc:spChg chg="add mod">
          <ac:chgData name="telugu bharadwaj" userId="1339721a2fd9a07e" providerId="LiveId" clId="{4F8DC994-8284-42F1-9B69-DC666BAA6D01}" dt="2023-02-19T21:35:07.043" v="1215" actId="20577"/>
          <ac:spMkLst>
            <pc:docMk/>
            <pc:sldMk cId="1933548194" sldId="307"/>
            <ac:spMk id="13" creationId="{C498D22C-0061-60F1-A65D-568A9F91CB9F}"/>
          </ac:spMkLst>
        </pc:spChg>
        <pc:spChg chg="add mod">
          <ac:chgData name="telugu bharadwaj" userId="1339721a2fd9a07e" providerId="LiveId" clId="{4F8DC994-8284-42F1-9B69-DC666BAA6D01}" dt="2023-02-19T21:35:21.600" v="1219" actId="20577"/>
          <ac:spMkLst>
            <pc:docMk/>
            <pc:sldMk cId="1933548194" sldId="307"/>
            <ac:spMk id="14" creationId="{B4AF7429-BD2D-E365-C307-33314F78A570}"/>
          </ac:spMkLst>
        </pc:spChg>
        <pc:spChg chg="add del mod">
          <ac:chgData name="telugu bharadwaj" userId="1339721a2fd9a07e" providerId="LiveId" clId="{4F8DC994-8284-42F1-9B69-DC666BAA6D01}" dt="2023-02-19T21:35:58.881" v="1222" actId="478"/>
          <ac:spMkLst>
            <pc:docMk/>
            <pc:sldMk cId="1933548194" sldId="307"/>
            <ac:spMk id="15" creationId="{C57D5A25-F344-0A8A-B6BE-A16AA9A10769}"/>
          </ac:spMkLst>
        </pc:spChg>
        <pc:spChg chg="add mod">
          <ac:chgData name="telugu bharadwaj" userId="1339721a2fd9a07e" providerId="LiveId" clId="{4F8DC994-8284-42F1-9B69-DC666BAA6D01}" dt="2023-02-19T21:54:36.434" v="1583" actId="1076"/>
          <ac:spMkLst>
            <pc:docMk/>
            <pc:sldMk cId="1933548194" sldId="307"/>
            <ac:spMk id="17" creationId="{1262768E-76D5-2C4F-8D99-E34CFE93D5F1}"/>
          </ac:spMkLst>
        </pc:spChg>
        <pc:spChg chg="add del mod">
          <ac:chgData name="telugu bharadwaj" userId="1339721a2fd9a07e" providerId="LiveId" clId="{4F8DC994-8284-42F1-9B69-DC666BAA6D01}" dt="2023-02-19T21:36:51.323" v="1232" actId="478"/>
          <ac:spMkLst>
            <pc:docMk/>
            <pc:sldMk cId="1933548194" sldId="307"/>
            <ac:spMk id="18" creationId="{282140DF-DBF0-1F5A-29EA-7E99B25195EB}"/>
          </ac:spMkLst>
        </pc:spChg>
        <pc:picChg chg="add mod">
          <ac:chgData name="telugu bharadwaj" userId="1339721a2fd9a07e" providerId="LiveId" clId="{4F8DC994-8284-42F1-9B69-DC666BAA6D01}" dt="2023-02-19T21:31:29.871" v="1198" actId="1076"/>
          <ac:picMkLst>
            <pc:docMk/>
            <pc:sldMk cId="1933548194" sldId="307"/>
            <ac:picMk id="7" creationId="{F2D54064-2C9E-823F-016E-32E6487B7E46}"/>
          </ac:picMkLst>
        </pc:picChg>
        <pc:picChg chg="add mod">
          <ac:chgData name="telugu bharadwaj" userId="1339721a2fd9a07e" providerId="LiveId" clId="{4F8DC994-8284-42F1-9B69-DC666BAA6D01}" dt="2023-02-19T21:32:59.116" v="1207" actId="1076"/>
          <ac:picMkLst>
            <pc:docMk/>
            <pc:sldMk cId="1933548194" sldId="307"/>
            <ac:picMk id="9" creationId="{3FE4BBFC-D525-712E-7C7E-C2DA981A0792}"/>
          </ac:picMkLst>
        </pc:picChg>
        <pc:picChg chg="add mod">
          <ac:chgData name="telugu bharadwaj" userId="1339721a2fd9a07e" providerId="LiveId" clId="{4F8DC994-8284-42F1-9B69-DC666BAA6D01}" dt="2023-02-19T21:32:57.232" v="1206" actId="1076"/>
          <ac:picMkLst>
            <pc:docMk/>
            <pc:sldMk cId="1933548194" sldId="307"/>
            <ac:picMk id="11" creationId="{4EAD720B-51CC-3C82-DD07-4C090D8EDBF0}"/>
          </ac:picMkLst>
        </pc:picChg>
      </pc:sldChg>
      <pc:sldChg chg="addSp delSp modSp new mod">
        <pc:chgData name="telugu bharadwaj" userId="1339721a2fd9a07e" providerId="LiveId" clId="{4F8DC994-8284-42F1-9B69-DC666BAA6D01}" dt="2023-02-19T21:45:24.704" v="1522" actId="20577"/>
        <pc:sldMkLst>
          <pc:docMk/>
          <pc:sldMk cId="2646995247" sldId="308"/>
        </pc:sldMkLst>
        <pc:spChg chg="del">
          <ac:chgData name="telugu bharadwaj" userId="1339721a2fd9a07e" providerId="LiveId" clId="{4F8DC994-8284-42F1-9B69-DC666BAA6D01}" dt="2023-02-19T21:38:17.733" v="1256" actId="478"/>
          <ac:spMkLst>
            <pc:docMk/>
            <pc:sldMk cId="2646995247" sldId="308"/>
            <ac:spMk id="2" creationId="{6AC60BBB-0CC5-446A-9545-EC689105814E}"/>
          </ac:spMkLst>
        </pc:spChg>
        <pc:spChg chg="del">
          <ac:chgData name="telugu bharadwaj" userId="1339721a2fd9a07e" providerId="LiveId" clId="{4F8DC994-8284-42F1-9B69-DC666BAA6D01}" dt="2023-02-19T21:38:19.473" v="1257" actId="478"/>
          <ac:spMkLst>
            <pc:docMk/>
            <pc:sldMk cId="2646995247" sldId="308"/>
            <ac:spMk id="3" creationId="{266260E3-F330-C0D1-5FAA-C10CCC07676A}"/>
          </ac:spMkLst>
        </pc:spChg>
        <pc:spChg chg="add mod">
          <ac:chgData name="telugu bharadwaj" userId="1339721a2fd9a07e" providerId="LiveId" clId="{4F8DC994-8284-42F1-9B69-DC666BAA6D01}" dt="2023-02-19T21:42:50.808" v="1306" actId="1076"/>
          <ac:spMkLst>
            <pc:docMk/>
            <pc:sldMk cId="2646995247" sldId="308"/>
            <ac:spMk id="12" creationId="{28D16D1A-EAB6-2262-1642-0B3DF36ED412}"/>
          </ac:spMkLst>
        </pc:spChg>
        <pc:spChg chg="add mod">
          <ac:chgData name="telugu bharadwaj" userId="1339721a2fd9a07e" providerId="LiveId" clId="{4F8DC994-8284-42F1-9B69-DC666BAA6D01}" dt="2023-02-19T21:42:59.089" v="1308" actId="1076"/>
          <ac:spMkLst>
            <pc:docMk/>
            <pc:sldMk cId="2646995247" sldId="308"/>
            <ac:spMk id="13" creationId="{924CC487-6E3B-AD4E-ECE9-4C2B80927B58}"/>
          </ac:spMkLst>
        </pc:spChg>
        <pc:spChg chg="add mod">
          <ac:chgData name="telugu bharadwaj" userId="1339721a2fd9a07e" providerId="LiveId" clId="{4F8DC994-8284-42F1-9B69-DC666BAA6D01}" dt="2023-02-19T21:42:54.410" v="1307" actId="1076"/>
          <ac:spMkLst>
            <pc:docMk/>
            <pc:sldMk cId="2646995247" sldId="308"/>
            <ac:spMk id="14" creationId="{9DA34D9A-A68C-8EA5-88AE-4CC8F80BB3D9}"/>
          </ac:spMkLst>
        </pc:spChg>
        <pc:spChg chg="add mod">
          <ac:chgData name="telugu bharadwaj" userId="1339721a2fd9a07e" providerId="LiveId" clId="{4F8DC994-8284-42F1-9B69-DC666BAA6D01}" dt="2023-02-19T21:45:24.704" v="1522" actId="20577"/>
          <ac:spMkLst>
            <pc:docMk/>
            <pc:sldMk cId="2646995247" sldId="308"/>
            <ac:spMk id="16" creationId="{6F7EFE67-C099-265A-B2E9-BA6BFFD3AAB1}"/>
          </ac:spMkLst>
        </pc:spChg>
        <pc:picChg chg="add mod">
          <ac:chgData name="telugu bharadwaj" userId="1339721a2fd9a07e" providerId="LiveId" clId="{4F8DC994-8284-42F1-9B69-DC666BAA6D01}" dt="2023-02-19T21:42:40.391" v="1303" actId="14100"/>
          <ac:picMkLst>
            <pc:docMk/>
            <pc:sldMk cId="2646995247" sldId="308"/>
            <ac:picMk id="7" creationId="{ABB8F882-0691-C890-241E-5A7745F631C5}"/>
          </ac:picMkLst>
        </pc:picChg>
        <pc:picChg chg="add mod">
          <ac:chgData name="telugu bharadwaj" userId="1339721a2fd9a07e" providerId="LiveId" clId="{4F8DC994-8284-42F1-9B69-DC666BAA6D01}" dt="2023-02-19T21:42:24.245" v="1298" actId="1076"/>
          <ac:picMkLst>
            <pc:docMk/>
            <pc:sldMk cId="2646995247" sldId="308"/>
            <ac:picMk id="9" creationId="{0A61218C-EEE2-B1A7-FCA4-D624EA4BCB5D}"/>
          </ac:picMkLst>
        </pc:picChg>
        <pc:picChg chg="add mod">
          <ac:chgData name="telugu bharadwaj" userId="1339721a2fd9a07e" providerId="LiveId" clId="{4F8DC994-8284-42F1-9B69-DC666BAA6D01}" dt="2023-02-19T21:42:46.034" v="1305" actId="14100"/>
          <ac:picMkLst>
            <pc:docMk/>
            <pc:sldMk cId="2646995247" sldId="308"/>
            <ac:picMk id="11" creationId="{842158B0-6EB7-1542-F4DD-3BE5B5EA65EB}"/>
          </ac:picMkLst>
        </pc:picChg>
      </pc:sldChg>
      <pc:sldChg chg="addSp delSp modSp new mod">
        <pc:chgData name="telugu bharadwaj" userId="1339721a2fd9a07e" providerId="LiveId" clId="{4F8DC994-8284-42F1-9B69-DC666BAA6D01}" dt="2023-02-19T21:59:40.223" v="1734"/>
        <pc:sldMkLst>
          <pc:docMk/>
          <pc:sldMk cId="1629194842" sldId="309"/>
        </pc:sldMkLst>
        <pc:spChg chg="del">
          <ac:chgData name="telugu bharadwaj" userId="1339721a2fd9a07e" providerId="LiveId" clId="{4F8DC994-8284-42F1-9B69-DC666BAA6D01}" dt="2023-02-19T21:47:11.177" v="1525" actId="478"/>
          <ac:spMkLst>
            <pc:docMk/>
            <pc:sldMk cId="1629194842" sldId="309"/>
            <ac:spMk id="2" creationId="{8127346A-4E99-722D-DB5F-9E49187C48AC}"/>
          </ac:spMkLst>
        </pc:spChg>
        <pc:spChg chg="del">
          <ac:chgData name="telugu bharadwaj" userId="1339721a2fd9a07e" providerId="LiveId" clId="{4F8DC994-8284-42F1-9B69-DC666BAA6D01}" dt="2023-02-19T21:47:09.095" v="1524" actId="478"/>
          <ac:spMkLst>
            <pc:docMk/>
            <pc:sldMk cId="1629194842" sldId="309"/>
            <ac:spMk id="3" creationId="{E50CBB71-45E5-F303-DCF7-96BE1C19FB4F}"/>
          </ac:spMkLst>
        </pc:spChg>
        <pc:spChg chg="add mod">
          <ac:chgData name="telugu bharadwaj" userId="1339721a2fd9a07e" providerId="LiveId" clId="{4F8DC994-8284-42F1-9B69-DC666BAA6D01}" dt="2023-02-19T21:55:15.278" v="1593" actId="20577"/>
          <ac:spMkLst>
            <pc:docMk/>
            <pc:sldMk cId="1629194842" sldId="309"/>
            <ac:spMk id="26" creationId="{807C32E4-85D8-E864-B0B2-925D29E9B6FF}"/>
          </ac:spMkLst>
        </pc:spChg>
        <pc:spChg chg="add mod">
          <ac:chgData name="telugu bharadwaj" userId="1339721a2fd9a07e" providerId="LiveId" clId="{4F8DC994-8284-42F1-9B69-DC666BAA6D01}" dt="2023-02-19T21:55:26.372" v="1598" actId="20577"/>
          <ac:spMkLst>
            <pc:docMk/>
            <pc:sldMk cId="1629194842" sldId="309"/>
            <ac:spMk id="27" creationId="{99105513-3125-ED92-262A-D5790C5BD6B7}"/>
          </ac:spMkLst>
        </pc:spChg>
        <pc:spChg chg="add mod">
          <ac:chgData name="telugu bharadwaj" userId="1339721a2fd9a07e" providerId="LiveId" clId="{4F8DC994-8284-42F1-9B69-DC666BAA6D01}" dt="2023-02-19T21:55:38.472" v="1605" actId="20577"/>
          <ac:spMkLst>
            <pc:docMk/>
            <pc:sldMk cId="1629194842" sldId="309"/>
            <ac:spMk id="28" creationId="{44ABC882-CF59-D330-95B1-B35973230A26}"/>
          </ac:spMkLst>
        </pc:spChg>
        <pc:spChg chg="add mod">
          <ac:chgData name="telugu bharadwaj" userId="1339721a2fd9a07e" providerId="LiveId" clId="{4F8DC994-8284-42F1-9B69-DC666BAA6D01}" dt="2023-02-19T21:55:47.902" v="1610" actId="20577"/>
          <ac:spMkLst>
            <pc:docMk/>
            <pc:sldMk cId="1629194842" sldId="309"/>
            <ac:spMk id="29" creationId="{F5BEF582-D5A9-3A27-5226-4F4E56B92F45}"/>
          </ac:spMkLst>
        </pc:spChg>
        <pc:spChg chg="add mod">
          <ac:chgData name="telugu bharadwaj" userId="1339721a2fd9a07e" providerId="LiveId" clId="{4F8DC994-8284-42F1-9B69-DC666BAA6D01}" dt="2023-02-19T21:59:40.223" v="1734"/>
          <ac:spMkLst>
            <pc:docMk/>
            <pc:sldMk cId="1629194842" sldId="309"/>
            <ac:spMk id="30" creationId="{A67637F9-44B3-E4BF-6FA6-3899D8020000}"/>
          </ac:spMkLst>
        </pc:spChg>
        <pc:spChg chg="add mod">
          <ac:chgData name="telugu bharadwaj" userId="1339721a2fd9a07e" providerId="LiveId" clId="{4F8DC994-8284-42F1-9B69-DC666BAA6D01}" dt="2023-02-19T21:56:11.735" v="1620" actId="20577"/>
          <ac:spMkLst>
            <pc:docMk/>
            <pc:sldMk cId="1629194842" sldId="309"/>
            <ac:spMk id="31" creationId="{2728D259-E800-03B3-D5F6-33E9E38062DA}"/>
          </ac:spMkLst>
        </pc:spChg>
        <pc:spChg chg="add mod">
          <ac:chgData name="telugu bharadwaj" userId="1339721a2fd9a07e" providerId="LiveId" clId="{4F8DC994-8284-42F1-9B69-DC666BAA6D01}" dt="2023-02-19T21:56:22.222" v="1625" actId="20577"/>
          <ac:spMkLst>
            <pc:docMk/>
            <pc:sldMk cId="1629194842" sldId="309"/>
            <ac:spMk id="32" creationId="{91225863-C055-4561-4622-825454AE01CB}"/>
          </ac:spMkLst>
        </pc:spChg>
        <pc:spChg chg="add mod">
          <ac:chgData name="telugu bharadwaj" userId="1339721a2fd9a07e" providerId="LiveId" clId="{4F8DC994-8284-42F1-9B69-DC666BAA6D01}" dt="2023-02-19T21:56:32.258" v="1630" actId="20577"/>
          <ac:spMkLst>
            <pc:docMk/>
            <pc:sldMk cId="1629194842" sldId="309"/>
            <ac:spMk id="33" creationId="{DCF37823-D474-5E9F-8A5E-B5451CEFCD8C}"/>
          </ac:spMkLst>
        </pc:spChg>
        <pc:spChg chg="add mod">
          <ac:chgData name="telugu bharadwaj" userId="1339721a2fd9a07e" providerId="LiveId" clId="{4F8DC994-8284-42F1-9B69-DC666BAA6D01}" dt="2023-02-19T21:59:26.090" v="1730" actId="2711"/>
          <ac:spMkLst>
            <pc:docMk/>
            <pc:sldMk cId="1629194842" sldId="309"/>
            <ac:spMk id="34" creationId="{C244F93F-2972-6EC2-0E01-1D83BE9433AF}"/>
          </ac:spMkLst>
        </pc:spChg>
        <pc:picChg chg="add mod">
          <ac:chgData name="telugu bharadwaj" userId="1339721a2fd9a07e" providerId="LiveId" clId="{4F8DC994-8284-42F1-9B69-DC666BAA6D01}" dt="2023-02-19T21:49:34.123" v="1542" actId="14100"/>
          <ac:picMkLst>
            <pc:docMk/>
            <pc:sldMk cId="1629194842" sldId="309"/>
            <ac:picMk id="7" creationId="{75583676-C168-BC0D-C64D-BF4D1442C20E}"/>
          </ac:picMkLst>
        </pc:picChg>
        <pc:picChg chg="add mod">
          <ac:chgData name="telugu bharadwaj" userId="1339721a2fd9a07e" providerId="LiveId" clId="{4F8DC994-8284-42F1-9B69-DC666BAA6D01}" dt="2023-02-19T21:49:59.012" v="1553" actId="1076"/>
          <ac:picMkLst>
            <pc:docMk/>
            <pc:sldMk cId="1629194842" sldId="309"/>
            <ac:picMk id="9" creationId="{B7B1E51C-44E6-7D0F-47DE-F8FC863C4AFF}"/>
          </ac:picMkLst>
        </pc:picChg>
        <pc:picChg chg="add mod">
          <ac:chgData name="telugu bharadwaj" userId="1339721a2fd9a07e" providerId="LiveId" clId="{4F8DC994-8284-42F1-9B69-DC666BAA6D01}" dt="2023-02-19T21:49:57.641" v="1552" actId="1076"/>
          <ac:picMkLst>
            <pc:docMk/>
            <pc:sldMk cId="1629194842" sldId="309"/>
            <ac:picMk id="11" creationId="{D5CC3C81-FC81-730C-CFF3-FE0C3D0BA7F1}"/>
          </ac:picMkLst>
        </pc:picChg>
        <pc:picChg chg="add mod">
          <ac:chgData name="telugu bharadwaj" userId="1339721a2fd9a07e" providerId="LiveId" clId="{4F8DC994-8284-42F1-9B69-DC666BAA6D01}" dt="2023-02-19T21:49:56.110" v="1551" actId="1076"/>
          <ac:picMkLst>
            <pc:docMk/>
            <pc:sldMk cId="1629194842" sldId="309"/>
            <ac:picMk id="13" creationId="{00CB9542-2847-1911-4607-203862F33D27}"/>
          </ac:picMkLst>
        </pc:picChg>
        <pc:picChg chg="add mod">
          <ac:chgData name="telugu bharadwaj" userId="1339721a2fd9a07e" providerId="LiveId" clId="{4F8DC994-8284-42F1-9B69-DC666BAA6D01}" dt="2023-02-19T21:55:31.673" v="1601" actId="1076"/>
          <ac:picMkLst>
            <pc:docMk/>
            <pc:sldMk cId="1629194842" sldId="309"/>
            <ac:picMk id="15" creationId="{CE8DA13C-F0D7-066B-DD38-4E05C2827860}"/>
          </ac:picMkLst>
        </pc:picChg>
        <pc:picChg chg="add mod">
          <ac:chgData name="telugu bharadwaj" userId="1339721a2fd9a07e" providerId="LiveId" clId="{4F8DC994-8284-42F1-9B69-DC666BAA6D01}" dt="2023-02-19T21:54:29.397" v="1581" actId="1076"/>
          <ac:picMkLst>
            <pc:docMk/>
            <pc:sldMk cId="1629194842" sldId="309"/>
            <ac:picMk id="17" creationId="{C7722C57-A69B-7570-973C-D879237476C9}"/>
          </ac:picMkLst>
        </pc:picChg>
        <pc:picChg chg="add mod">
          <ac:chgData name="telugu bharadwaj" userId="1339721a2fd9a07e" providerId="LiveId" clId="{4F8DC994-8284-42F1-9B69-DC666BAA6D01}" dt="2023-02-19T21:54:27.810" v="1580" actId="1076"/>
          <ac:picMkLst>
            <pc:docMk/>
            <pc:sldMk cId="1629194842" sldId="309"/>
            <ac:picMk id="19" creationId="{AD88EDF8-59B6-E1C1-109E-9272CB4B85D5}"/>
          </ac:picMkLst>
        </pc:picChg>
        <pc:picChg chg="add mod">
          <ac:chgData name="telugu bharadwaj" userId="1339721a2fd9a07e" providerId="LiveId" clId="{4F8DC994-8284-42F1-9B69-DC666BAA6D01}" dt="2023-02-19T21:54:32.967" v="1582" actId="1076"/>
          <ac:picMkLst>
            <pc:docMk/>
            <pc:sldMk cId="1629194842" sldId="309"/>
            <ac:picMk id="21" creationId="{61018810-3506-0991-DBE5-CBDF1AE279E2}"/>
          </ac:picMkLst>
        </pc:picChg>
        <pc:picChg chg="add del">
          <ac:chgData name="telugu bharadwaj" userId="1339721a2fd9a07e" providerId="LiveId" clId="{4F8DC994-8284-42F1-9B69-DC666BAA6D01}" dt="2023-02-19T21:54:43.242" v="1585" actId="22"/>
          <ac:picMkLst>
            <pc:docMk/>
            <pc:sldMk cId="1629194842" sldId="309"/>
            <ac:picMk id="23" creationId="{288F6966-4756-E65B-3AE7-7AA608B805C1}"/>
          </ac:picMkLst>
        </pc:picChg>
        <pc:picChg chg="add del">
          <ac:chgData name="telugu bharadwaj" userId="1339721a2fd9a07e" providerId="LiveId" clId="{4F8DC994-8284-42F1-9B69-DC666BAA6D01}" dt="2023-02-19T21:54:52" v="1587" actId="22"/>
          <ac:picMkLst>
            <pc:docMk/>
            <pc:sldMk cId="1629194842" sldId="309"/>
            <ac:picMk id="25" creationId="{AEE9E040-B7D3-01F2-ACB0-BA6A7A58B03B}"/>
          </ac:picMkLst>
        </pc:picChg>
      </pc:sldChg>
      <pc:sldChg chg="delSp new del mod">
        <pc:chgData name="telugu bharadwaj" userId="1339721a2fd9a07e" providerId="LiveId" clId="{4F8DC994-8284-42F1-9B69-DC666BAA6D01}" dt="2023-02-19T21:58:59.503" v="1713" actId="47"/>
        <pc:sldMkLst>
          <pc:docMk/>
          <pc:sldMk cId="2911653299" sldId="310"/>
        </pc:sldMkLst>
        <pc:spChg chg="del">
          <ac:chgData name="telugu bharadwaj" userId="1339721a2fd9a07e" providerId="LiveId" clId="{4F8DC994-8284-42F1-9B69-DC666BAA6D01}" dt="2023-02-19T21:58:21.090" v="1712" actId="478"/>
          <ac:spMkLst>
            <pc:docMk/>
            <pc:sldMk cId="2911653299" sldId="310"/>
            <ac:spMk id="2" creationId="{D6CAFA62-E043-EA50-4AC0-901723AB6E66}"/>
          </ac:spMkLst>
        </pc:spChg>
        <pc:spChg chg="del">
          <ac:chgData name="telugu bharadwaj" userId="1339721a2fd9a07e" providerId="LiveId" clId="{4F8DC994-8284-42F1-9B69-DC666BAA6D01}" dt="2023-02-19T21:58:19.518" v="1711" actId="478"/>
          <ac:spMkLst>
            <pc:docMk/>
            <pc:sldMk cId="2911653299" sldId="310"/>
            <ac:spMk id="3" creationId="{A9E4620F-D529-A7DB-7609-C64E1E32EF0C}"/>
          </ac:spMkLst>
        </pc:spChg>
      </pc:sldChg>
      <pc:sldChg chg="addSp delSp modSp new mod">
        <pc:chgData name="telugu bharadwaj" userId="1339721a2fd9a07e" providerId="LiveId" clId="{4F8DC994-8284-42F1-9B69-DC666BAA6D01}" dt="2023-02-19T22:09:22.039" v="1805" actId="14100"/>
        <pc:sldMkLst>
          <pc:docMk/>
          <pc:sldMk cId="4056770710" sldId="310"/>
        </pc:sldMkLst>
        <pc:spChg chg="mod">
          <ac:chgData name="telugu bharadwaj" userId="1339721a2fd9a07e" providerId="LiveId" clId="{4F8DC994-8284-42F1-9B69-DC666BAA6D01}" dt="2023-02-19T21:59:12.760" v="1729" actId="20577"/>
          <ac:spMkLst>
            <pc:docMk/>
            <pc:sldMk cId="4056770710" sldId="310"/>
            <ac:spMk id="2" creationId="{45922651-9153-E6DB-14BB-46E7B52BB376}"/>
          </ac:spMkLst>
        </pc:spChg>
        <pc:spChg chg="add del mod">
          <ac:chgData name="telugu bharadwaj" userId="1339721a2fd9a07e" providerId="LiveId" clId="{4F8DC994-8284-42F1-9B69-DC666BAA6D01}" dt="2023-02-19T22:06:35.066" v="1795" actId="20577"/>
          <ac:spMkLst>
            <pc:docMk/>
            <pc:sldMk cId="4056770710" sldId="310"/>
            <ac:spMk id="3" creationId="{097BFA10-E0A0-D551-2BF0-4F224E92F464}"/>
          </ac:spMkLst>
        </pc:spChg>
        <pc:spChg chg="add del mod">
          <ac:chgData name="telugu bharadwaj" userId="1339721a2fd9a07e" providerId="LiveId" clId="{4F8DC994-8284-42F1-9B69-DC666BAA6D01}" dt="2023-02-19T22:00:43.001" v="1738"/>
          <ac:spMkLst>
            <pc:docMk/>
            <pc:sldMk cId="4056770710" sldId="310"/>
            <ac:spMk id="6" creationId="{B912941C-2A29-2FBB-D6BA-2E11422ADBF3}"/>
          </ac:spMkLst>
        </pc:spChg>
        <pc:picChg chg="add del mod">
          <ac:chgData name="telugu bharadwaj" userId="1339721a2fd9a07e" providerId="LiveId" clId="{4F8DC994-8284-42F1-9B69-DC666BAA6D01}" dt="2023-02-19T22:08:56.567" v="1798" actId="478"/>
          <ac:picMkLst>
            <pc:docMk/>
            <pc:sldMk cId="4056770710" sldId="310"/>
            <ac:picMk id="8" creationId="{EA1A2998-85F2-6AE4-451E-961B6B7C74F1}"/>
          </ac:picMkLst>
        </pc:picChg>
        <pc:picChg chg="add mod">
          <ac:chgData name="telugu bharadwaj" userId="1339721a2fd9a07e" providerId="LiveId" clId="{4F8DC994-8284-42F1-9B69-DC666BAA6D01}" dt="2023-02-19T22:09:22.039" v="1805" actId="14100"/>
          <ac:picMkLst>
            <pc:docMk/>
            <pc:sldMk cId="4056770710" sldId="310"/>
            <ac:picMk id="10" creationId="{CF364AC1-225E-3A70-721A-980AF0F21899}"/>
          </ac:picMkLst>
        </pc:picChg>
      </pc:sldChg>
      <pc:sldChg chg="addSp delSp modSp new mod">
        <pc:chgData name="telugu bharadwaj" userId="1339721a2fd9a07e" providerId="LiveId" clId="{4F8DC994-8284-42F1-9B69-DC666BAA6D01}" dt="2023-02-19T22:32:53.007" v="2177" actId="1076"/>
        <pc:sldMkLst>
          <pc:docMk/>
          <pc:sldMk cId="167779365" sldId="311"/>
        </pc:sldMkLst>
        <pc:spChg chg="del">
          <ac:chgData name="telugu bharadwaj" userId="1339721a2fd9a07e" providerId="LiveId" clId="{4F8DC994-8284-42F1-9B69-DC666BAA6D01}" dt="2023-02-19T22:11:07.754" v="1807" actId="478"/>
          <ac:spMkLst>
            <pc:docMk/>
            <pc:sldMk cId="167779365" sldId="311"/>
            <ac:spMk id="2" creationId="{E9EF6677-C89A-C858-C711-782A70847B5F}"/>
          </ac:spMkLst>
        </pc:spChg>
        <pc:spChg chg="del">
          <ac:chgData name="telugu bharadwaj" userId="1339721a2fd9a07e" providerId="LiveId" clId="{4F8DC994-8284-42F1-9B69-DC666BAA6D01}" dt="2023-02-19T22:11:10.536" v="1808" actId="478"/>
          <ac:spMkLst>
            <pc:docMk/>
            <pc:sldMk cId="167779365" sldId="311"/>
            <ac:spMk id="3" creationId="{82D38AEF-449D-4EEC-A7E1-0180C20B931D}"/>
          </ac:spMkLst>
        </pc:spChg>
        <pc:spChg chg="add mod">
          <ac:chgData name="telugu bharadwaj" userId="1339721a2fd9a07e" providerId="LiveId" clId="{4F8DC994-8284-42F1-9B69-DC666BAA6D01}" dt="2023-02-19T22:29:02.083" v="2141" actId="1076"/>
          <ac:spMkLst>
            <pc:docMk/>
            <pc:sldMk cId="167779365" sldId="311"/>
            <ac:spMk id="7" creationId="{BF1A43F4-1840-06F1-C40E-8E6D0C09546D}"/>
          </ac:spMkLst>
        </pc:spChg>
        <pc:picChg chg="add mod">
          <ac:chgData name="telugu bharadwaj" userId="1339721a2fd9a07e" providerId="LiveId" clId="{4F8DC994-8284-42F1-9B69-DC666BAA6D01}" dt="2023-02-19T22:31:25.629" v="2167" actId="1076"/>
          <ac:picMkLst>
            <pc:docMk/>
            <pc:sldMk cId="167779365" sldId="311"/>
            <ac:picMk id="9" creationId="{FCA69AD0-F75B-44EE-000C-B54D945FFAB8}"/>
          </ac:picMkLst>
        </pc:picChg>
        <pc:picChg chg="add mod">
          <ac:chgData name="telugu bharadwaj" userId="1339721a2fd9a07e" providerId="LiveId" clId="{4F8DC994-8284-42F1-9B69-DC666BAA6D01}" dt="2023-02-19T22:31:23.480" v="2166" actId="1076"/>
          <ac:picMkLst>
            <pc:docMk/>
            <pc:sldMk cId="167779365" sldId="311"/>
            <ac:picMk id="11" creationId="{2FF4D245-DADC-46C3-2557-BC50DFBF73F8}"/>
          </ac:picMkLst>
        </pc:picChg>
        <pc:picChg chg="add mod">
          <ac:chgData name="telugu bharadwaj" userId="1339721a2fd9a07e" providerId="LiveId" clId="{4F8DC994-8284-42F1-9B69-DC666BAA6D01}" dt="2023-02-19T22:31:17.529" v="2163" actId="1076"/>
          <ac:picMkLst>
            <pc:docMk/>
            <pc:sldMk cId="167779365" sldId="311"/>
            <ac:picMk id="13" creationId="{136B29D7-5A46-E0B2-0920-BC8DC2E92918}"/>
          </ac:picMkLst>
        </pc:picChg>
        <pc:picChg chg="add mod">
          <ac:chgData name="telugu bharadwaj" userId="1339721a2fd9a07e" providerId="LiveId" clId="{4F8DC994-8284-42F1-9B69-DC666BAA6D01}" dt="2023-02-19T22:31:32.901" v="2169" actId="14100"/>
          <ac:picMkLst>
            <pc:docMk/>
            <pc:sldMk cId="167779365" sldId="311"/>
            <ac:picMk id="15" creationId="{2277476D-02E5-B9A8-035A-03D00CAC7AB8}"/>
          </ac:picMkLst>
        </pc:picChg>
        <pc:picChg chg="add mod">
          <ac:chgData name="telugu bharadwaj" userId="1339721a2fd9a07e" providerId="LiveId" clId="{4F8DC994-8284-42F1-9B69-DC666BAA6D01}" dt="2023-02-19T22:32:00.920" v="2172" actId="14100"/>
          <ac:picMkLst>
            <pc:docMk/>
            <pc:sldMk cId="167779365" sldId="311"/>
            <ac:picMk id="17" creationId="{F8F29AAA-94EB-EA81-2035-61A4F2C8846F}"/>
          </ac:picMkLst>
        </pc:picChg>
        <pc:picChg chg="add mod">
          <ac:chgData name="telugu bharadwaj" userId="1339721a2fd9a07e" providerId="LiveId" clId="{4F8DC994-8284-42F1-9B69-DC666BAA6D01}" dt="2023-02-19T22:32:33.960" v="2174" actId="1076"/>
          <ac:picMkLst>
            <pc:docMk/>
            <pc:sldMk cId="167779365" sldId="311"/>
            <ac:picMk id="19" creationId="{49D4383E-9576-89C3-1F24-81E7AADA0527}"/>
          </ac:picMkLst>
        </pc:picChg>
        <pc:picChg chg="add mod">
          <ac:chgData name="telugu bharadwaj" userId="1339721a2fd9a07e" providerId="LiveId" clId="{4F8DC994-8284-42F1-9B69-DC666BAA6D01}" dt="2023-02-19T22:32:53.007" v="2177" actId="1076"/>
          <ac:picMkLst>
            <pc:docMk/>
            <pc:sldMk cId="167779365" sldId="311"/>
            <ac:picMk id="21" creationId="{47B57BA8-E1E9-1D22-D364-AAEB049EC74E}"/>
          </ac:picMkLst>
        </pc:picChg>
      </pc:sldChg>
      <pc:sldChg chg="addSp delSp modSp new mod">
        <pc:chgData name="telugu bharadwaj" userId="1339721a2fd9a07e" providerId="LiveId" clId="{4F8DC994-8284-42F1-9B69-DC666BAA6D01}" dt="2023-02-19T22:39:31.504" v="2437" actId="20577"/>
        <pc:sldMkLst>
          <pc:docMk/>
          <pc:sldMk cId="726637014" sldId="312"/>
        </pc:sldMkLst>
        <pc:spChg chg="del">
          <ac:chgData name="telugu bharadwaj" userId="1339721a2fd9a07e" providerId="LiveId" clId="{4F8DC994-8284-42F1-9B69-DC666BAA6D01}" dt="2023-02-19T22:33:45.427" v="2179" actId="478"/>
          <ac:spMkLst>
            <pc:docMk/>
            <pc:sldMk cId="726637014" sldId="312"/>
            <ac:spMk id="2" creationId="{B96EC767-F403-30B1-459A-21939A2B78AB}"/>
          </ac:spMkLst>
        </pc:spChg>
        <pc:spChg chg="del">
          <ac:chgData name="telugu bharadwaj" userId="1339721a2fd9a07e" providerId="LiveId" clId="{4F8DC994-8284-42F1-9B69-DC666BAA6D01}" dt="2023-02-19T22:33:48.921" v="2180" actId="478"/>
          <ac:spMkLst>
            <pc:docMk/>
            <pc:sldMk cId="726637014" sldId="312"/>
            <ac:spMk id="3" creationId="{32618AD6-A9D5-B0EF-B90D-5E302D9C61C5}"/>
          </ac:spMkLst>
        </pc:spChg>
        <pc:spChg chg="add mod">
          <ac:chgData name="telugu bharadwaj" userId="1339721a2fd9a07e" providerId="LiveId" clId="{4F8DC994-8284-42F1-9B69-DC666BAA6D01}" dt="2023-02-19T22:39:31.504" v="2437" actId="20577"/>
          <ac:spMkLst>
            <pc:docMk/>
            <pc:sldMk cId="726637014" sldId="312"/>
            <ac:spMk id="6" creationId="{B44DD841-425A-D933-59F3-C73DA9D92EE7}"/>
          </ac:spMkLst>
        </pc:spChg>
      </pc:sldChg>
    </pc:docChg>
  </pc:docChgLst>
  <pc:docChgLst>
    <pc:chgData name="telugu bharadwaj" userId="1339721a2fd9a07e" providerId="LiveId" clId="{FF99F8B7-5FDA-4D27-91B3-0994849509C6}"/>
    <pc:docChg chg="undo custSel addSld delSld modSld">
      <pc:chgData name="telugu bharadwaj" userId="1339721a2fd9a07e" providerId="LiveId" clId="{FF99F8B7-5FDA-4D27-91B3-0994849509C6}" dt="2023-04-04T06:01:32.089" v="263" actId="20577"/>
      <pc:docMkLst>
        <pc:docMk/>
      </pc:docMkLst>
      <pc:sldChg chg="addSp delSp modSp new mod">
        <pc:chgData name="telugu bharadwaj" userId="1339721a2fd9a07e" providerId="LiveId" clId="{FF99F8B7-5FDA-4D27-91B3-0994849509C6}" dt="2023-04-03T16:07:41.319" v="43" actId="1076"/>
        <pc:sldMkLst>
          <pc:docMk/>
          <pc:sldMk cId="2810883887" sldId="315"/>
        </pc:sldMkLst>
        <pc:spChg chg="mod">
          <ac:chgData name="telugu bharadwaj" userId="1339721a2fd9a07e" providerId="LiveId" clId="{FF99F8B7-5FDA-4D27-91B3-0994849509C6}" dt="2023-04-03T16:07:41.319" v="43" actId="1076"/>
          <ac:spMkLst>
            <pc:docMk/>
            <pc:sldMk cId="2810883887" sldId="315"/>
            <ac:spMk id="2" creationId="{9B44B443-0849-D1FE-ACDE-146F02F2BE01}"/>
          </ac:spMkLst>
        </pc:spChg>
        <pc:spChg chg="del">
          <ac:chgData name="telugu bharadwaj" userId="1339721a2fd9a07e" providerId="LiveId" clId="{FF99F8B7-5FDA-4D27-91B3-0994849509C6}" dt="2023-04-03T16:05:49.611" v="21" actId="478"/>
          <ac:spMkLst>
            <pc:docMk/>
            <pc:sldMk cId="2810883887" sldId="315"/>
            <ac:spMk id="3" creationId="{49336401-4A8E-DA48-636C-656413C712AA}"/>
          </ac:spMkLst>
        </pc:spChg>
        <pc:spChg chg="add mod">
          <ac:chgData name="telugu bharadwaj" userId="1339721a2fd9a07e" providerId="LiveId" clId="{FF99F8B7-5FDA-4D27-91B3-0994849509C6}" dt="2023-04-03T16:07:36.574" v="42" actId="20577"/>
          <ac:spMkLst>
            <pc:docMk/>
            <pc:sldMk cId="2810883887" sldId="315"/>
            <ac:spMk id="6" creationId="{506BA3E2-F3B8-E7E6-E3B2-5C49116094A8}"/>
          </ac:spMkLst>
        </pc:spChg>
      </pc:sldChg>
      <pc:sldChg chg="modSp new del mod">
        <pc:chgData name="telugu bharadwaj" userId="1339721a2fd9a07e" providerId="LiveId" clId="{FF99F8B7-5FDA-4D27-91B3-0994849509C6}" dt="2023-04-03T16:22:55.651" v="220" actId="47"/>
        <pc:sldMkLst>
          <pc:docMk/>
          <pc:sldMk cId="1537691076" sldId="316"/>
        </pc:sldMkLst>
        <pc:spChg chg="mod">
          <ac:chgData name="telugu bharadwaj" userId="1339721a2fd9a07e" providerId="LiveId" clId="{FF99F8B7-5FDA-4D27-91B3-0994849509C6}" dt="2023-04-03T16:13:50.447" v="123" actId="1076"/>
          <ac:spMkLst>
            <pc:docMk/>
            <pc:sldMk cId="1537691076" sldId="316"/>
            <ac:spMk id="2" creationId="{7F439CC1-240F-DE54-D167-4DB5FF6A785A}"/>
          </ac:spMkLst>
        </pc:spChg>
        <pc:spChg chg="mod">
          <ac:chgData name="telugu bharadwaj" userId="1339721a2fd9a07e" providerId="LiveId" clId="{FF99F8B7-5FDA-4D27-91B3-0994849509C6}" dt="2023-04-03T16:13:54.640" v="124" actId="1076"/>
          <ac:spMkLst>
            <pc:docMk/>
            <pc:sldMk cId="1537691076" sldId="316"/>
            <ac:spMk id="3" creationId="{5BC73DE9-70F3-A8FD-DAAE-86F206CD2ADB}"/>
          </ac:spMkLst>
        </pc:spChg>
      </pc:sldChg>
      <pc:sldChg chg="addSp delSp modSp new mod">
        <pc:chgData name="telugu bharadwaj" userId="1339721a2fd9a07e" providerId="LiveId" clId="{FF99F8B7-5FDA-4D27-91B3-0994849509C6}" dt="2023-04-04T06:01:32.089" v="263" actId="20577"/>
        <pc:sldMkLst>
          <pc:docMk/>
          <pc:sldMk cId="2603446932" sldId="317"/>
        </pc:sldMkLst>
        <pc:spChg chg="mod">
          <ac:chgData name="telugu bharadwaj" userId="1339721a2fd9a07e" providerId="LiveId" clId="{FF99F8B7-5FDA-4D27-91B3-0994849509C6}" dt="2023-04-03T16:23:34.060" v="227" actId="1076"/>
          <ac:spMkLst>
            <pc:docMk/>
            <pc:sldMk cId="2603446932" sldId="317"/>
            <ac:spMk id="2" creationId="{BEB7678E-3B0D-F5DA-9D32-456FC6600D16}"/>
          </ac:spMkLst>
        </pc:spChg>
        <pc:spChg chg="del">
          <ac:chgData name="telugu bharadwaj" userId="1339721a2fd9a07e" providerId="LiveId" clId="{FF99F8B7-5FDA-4D27-91B3-0994849509C6}" dt="2023-04-03T16:14:52.921" v="126" actId="1032"/>
          <ac:spMkLst>
            <pc:docMk/>
            <pc:sldMk cId="2603446932" sldId="317"/>
            <ac:spMk id="3" creationId="{0F989894-E576-A65B-1519-BF2AADBD92D0}"/>
          </ac:spMkLst>
        </pc:spChg>
        <pc:graphicFrameChg chg="add mod modGraphic">
          <ac:chgData name="telugu bharadwaj" userId="1339721a2fd9a07e" providerId="LiveId" clId="{FF99F8B7-5FDA-4D27-91B3-0994849509C6}" dt="2023-04-04T06:01:32.089" v="263" actId="20577"/>
          <ac:graphicFrameMkLst>
            <pc:docMk/>
            <pc:sldMk cId="2603446932" sldId="317"/>
            <ac:graphicFrameMk id="6" creationId="{0A819928-87E9-B9DF-DBA0-95EC869A0E84}"/>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2A80AA-26DB-463C-BA28-D784F32869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IN"/>
        </a:p>
      </dgm:t>
    </dgm:pt>
    <dgm:pt modelId="{3780197F-D409-4C23-BB28-E8CD66BA2E2F}">
      <dgm:prSet phldrT="[Text]"/>
      <dgm:spPr>
        <a:ln>
          <a:solidFill>
            <a:schemeClr val="accent5">
              <a:lumMod val="75000"/>
            </a:schemeClr>
          </a:solidFill>
        </a:ln>
      </dgm:spPr>
      <dgm:t>
        <a:bodyPr/>
        <a:lstStyle/>
        <a:p>
          <a:r>
            <a:rPr lang="en-IN"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 Collection </a:t>
          </a:r>
          <a:endParaRPr lang="en-IN" b="0" cap="none" spc="0" dirty="0">
            <a:ln w="0"/>
            <a:solidFill>
              <a:schemeClr val="tx1"/>
            </a:solidFill>
            <a:effectLst>
              <a:outerShdw blurRad="38100" dist="19050" dir="2700000" algn="tl" rotWithShape="0">
                <a:schemeClr val="dk1">
                  <a:alpha val="40000"/>
                </a:schemeClr>
              </a:outerShdw>
            </a:effectLst>
          </a:endParaRPr>
        </a:p>
      </dgm:t>
    </dgm:pt>
    <dgm:pt modelId="{39839DF5-E3C0-41D4-AED8-E8E87D697DBF}" type="parTrans" cxnId="{699E6E6C-1CED-404F-8704-C981DCE1D1E3}">
      <dgm:prSet/>
      <dgm:spPr/>
      <dgm:t>
        <a:bodyPr/>
        <a:lstStyle/>
        <a:p>
          <a:endParaRPr lang="en-IN"/>
        </a:p>
      </dgm:t>
    </dgm:pt>
    <dgm:pt modelId="{16245A7E-DFEB-4D1B-9BFF-0B02D9ADC9EE}" type="sibTrans" cxnId="{699E6E6C-1CED-404F-8704-C981DCE1D1E3}">
      <dgm:prSet/>
      <dgm:spPr/>
      <dgm:t>
        <a:bodyPr/>
        <a:lstStyle/>
        <a:p>
          <a:endParaRPr lang="en-IN"/>
        </a:p>
      </dgm:t>
    </dgm:pt>
    <dgm:pt modelId="{5602F32D-1628-4E34-B8E1-D53BE9FC0323}">
      <dgm:prSet phldrT="[Text]" custT="1"/>
      <dgm:spPr/>
      <dgm:t>
        <a:bodyPr/>
        <a:lstStyle/>
        <a:p>
          <a:r>
            <a:rPr lang="en-US" sz="1400" dirty="0">
              <a:latin typeface="Times New Roman" panose="02020603050405020304" pitchFamily="18" charset="0"/>
              <a:cs typeface="Times New Roman" panose="02020603050405020304" pitchFamily="18" charset="0"/>
            </a:rPr>
            <a:t>The dataset was taken  through an competition hosted by Driven Data</a:t>
          </a:r>
          <a:endParaRPr lang="en-IN" sz="1400" dirty="0"/>
        </a:p>
      </dgm:t>
    </dgm:pt>
    <dgm:pt modelId="{F24C3BE1-4738-4857-9835-8836CF261A0E}" type="parTrans" cxnId="{11D61652-0ADA-4C6D-B453-924A28EAB7E5}">
      <dgm:prSet/>
      <dgm:spPr/>
      <dgm:t>
        <a:bodyPr/>
        <a:lstStyle/>
        <a:p>
          <a:endParaRPr lang="en-IN"/>
        </a:p>
      </dgm:t>
    </dgm:pt>
    <dgm:pt modelId="{48F332BC-BCEB-4CF7-BB07-61D72CF1A7BD}" type="sibTrans" cxnId="{11D61652-0ADA-4C6D-B453-924A28EAB7E5}">
      <dgm:prSet/>
      <dgm:spPr/>
      <dgm:t>
        <a:bodyPr/>
        <a:lstStyle/>
        <a:p>
          <a:endParaRPr lang="en-IN"/>
        </a:p>
      </dgm:t>
    </dgm:pt>
    <dgm:pt modelId="{164A0F98-1ED4-4BBF-ABE2-7BCA55466FB0}">
      <dgm:prSet phldrT="[Text]"/>
      <dgm:spPr>
        <a:ln>
          <a:solidFill>
            <a:schemeClr val="accent5">
              <a:lumMod val="75000"/>
            </a:schemeClr>
          </a:solidFill>
        </a:ln>
      </dgm:spPr>
      <dgm:t>
        <a:bodyPr/>
        <a:lstStyle/>
        <a:p>
          <a:r>
            <a:rPr lang="en-US"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a:t>
          </a:r>
          <a:r>
            <a:rPr lang="en-US" dirty="0">
              <a:latin typeface="Times New Roman" panose="02020603050405020304" pitchFamily="18" charset="0"/>
              <a:cs typeface="Times New Roman" panose="02020603050405020304" pitchFamily="18" charset="0"/>
            </a:rPr>
            <a:t> </a:t>
          </a:r>
          <a:r>
            <a:rPr lang="en-US"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Preparation</a:t>
          </a:r>
          <a:endParaRPr lang="en-IN" dirty="0"/>
        </a:p>
      </dgm:t>
    </dgm:pt>
    <dgm:pt modelId="{D4330678-2624-41A6-B7DE-E2E253A7CCA1}" type="parTrans" cxnId="{513FA9C0-1056-4A11-8D5F-D587D35B48E5}">
      <dgm:prSet/>
      <dgm:spPr/>
      <dgm:t>
        <a:bodyPr/>
        <a:lstStyle/>
        <a:p>
          <a:endParaRPr lang="en-IN"/>
        </a:p>
      </dgm:t>
    </dgm:pt>
    <dgm:pt modelId="{6F5AC889-65A0-47EA-A28A-E3BFB42A35E9}" type="sibTrans" cxnId="{513FA9C0-1056-4A11-8D5F-D587D35B48E5}">
      <dgm:prSet/>
      <dgm:spPr/>
      <dgm:t>
        <a:bodyPr/>
        <a:lstStyle/>
        <a:p>
          <a:endParaRPr lang="en-IN"/>
        </a:p>
      </dgm:t>
    </dgm:pt>
    <dgm:pt modelId="{92F8F058-C6B2-467E-8851-49D901129FB3}">
      <dgm:prSet phldrT="[Text]" custT="1"/>
      <dgm:spPr/>
      <dgm:t>
        <a:bodyPr/>
        <a:lstStyle/>
        <a:p>
          <a:r>
            <a:rPr lang="en-US" sz="1400" dirty="0">
              <a:latin typeface="Times New Roman" panose="02020603050405020304" pitchFamily="18" charset="0"/>
              <a:cs typeface="Times New Roman" panose="02020603050405020304" pitchFamily="18" charset="0"/>
            </a:rPr>
            <a:t>Preprocess the dataset by removing any duplicates, missing values, or inconsistent data. </a:t>
          </a:r>
          <a:endParaRPr lang="en-IN" sz="1400" dirty="0"/>
        </a:p>
      </dgm:t>
    </dgm:pt>
    <dgm:pt modelId="{A5B86B3C-4D16-4117-A099-087B701402C1}" type="parTrans" cxnId="{D4A6DBF5-D94B-4C5E-8AC5-4EFC1B78B143}">
      <dgm:prSet/>
      <dgm:spPr/>
      <dgm:t>
        <a:bodyPr/>
        <a:lstStyle/>
        <a:p>
          <a:endParaRPr lang="en-IN"/>
        </a:p>
      </dgm:t>
    </dgm:pt>
    <dgm:pt modelId="{508BF6C7-FE7A-41D4-95DE-876915BA71DB}" type="sibTrans" cxnId="{D4A6DBF5-D94B-4C5E-8AC5-4EFC1B78B143}">
      <dgm:prSet/>
      <dgm:spPr/>
      <dgm:t>
        <a:bodyPr/>
        <a:lstStyle/>
        <a:p>
          <a:endParaRPr lang="en-IN"/>
        </a:p>
      </dgm:t>
    </dgm:pt>
    <dgm:pt modelId="{AA1E0EED-4DA6-4D25-B8DD-0D06C6211563}">
      <dgm:prSet phldrT="[Text]"/>
      <dgm:spPr>
        <a:ln>
          <a:solidFill>
            <a:schemeClr val="accent5">
              <a:lumMod val="75000"/>
            </a:schemeClr>
          </a:solidFill>
        </a:ln>
      </dgm:spPr>
      <dgm:t>
        <a:bodyPr/>
        <a:lstStyle/>
        <a:p>
          <a:r>
            <a:rPr lang="en-US"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Model</a:t>
          </a:r>
          <a:r>
            <a:rPr lang="en-US" dirty="0">
              <a:latin typeface="Times New Roman" panose="02020603050405020304" pitchFamily="18" charset="0"/>
              <a:cs typeface="Times New Roman" panose="02020603050405020304" pitchFamily="18" charset="0"/>
            </a:rPr>
            <a:t> </a:t>
          </a:r>
          <a:r>
            <a:rPr lang="en-US"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Selection</a:t>
          </a:r>
          <a:endParaRPr lang="en-IN" dirty="0"/>
        </a:p>
      </dgm:t>
    </dgm:pt>
    <dgm:pt modelId="{0A5D4DF5-7E6B-47F6-AE7B-BEC7373E109B}" type="parTrans" cxnId="{C6DECD3E-2300-4EF9-B8C8-B1F34E744485}">
      <dgm:prSet/>
      <dgm:spPr/>
      <dgm:t>
        <a:bodyPr/>
        <a:lstStyle/>
        <a:p>
          <a:endParaRPr lang="en-IN"/>
        </a:p>
      </dgm:t>
    </dgm:pt>
    <dgm:pt modelId="{D1034F58-4806-4057-91D8-12A91CC6B701}" type="sibTrans" cxnId="{C6DECD3E-2300-4EF9-B8C8-B1F34E744485}">
      <dgm:prSet/>
      <dgm:spPr/>
      <dgm:t>
        <a:bodyPr/>
        <a:lstStyle/>
        <a:p>
          <a:endParaRPr lang="en-IN"/>
        </a:p>
      </dgm:t>
    </dgm:pt>
    <dgm:pt modelId="{5EE40B36-45CE-42FB-A000-0ADAF21BFD93}">
      <dgm:prSet phldrT="[Text]" custT="1"/>
      <dgm:spPr/>
      <dgm:t>
        <a:bodyPr/>
        <a:lstStyle/>
        <a:p>
          <a:r>
            <a:rPr lang="en-US" sz="1400" dirty="0">
              <a:latin typeface="Times New Roman" panose="02020603050405020304" pitchFamily="18" charset="0"/>
              <a:cs typeface="Times New Roman" panose="02020603050405020304" pitchFamily="18" charset="0"/>
            </a:rPr>
            <a:t>Choose a suitable machine learning algorithms to train the model</a:t>
          </a:r>
          <a:endParaRPr lang="en-IN" sz="1400" dirty="0"/>
        </a:p>
      </dgm:t>
    </dgm:pt>
    <dgm:pt modelId="{1E4E79E1-25F4-428D-A86D-8AE6CA8D1F95}" type="parTrans" cxnId="{BE1659F8-D695-4011-88FC-299837EBA744}">
      <dgm:prSet/>
      <dgm:spPr/>
      <dgm:t>
        <a:bodyPr/>
        <a:lstStyle/>
        <a:p>
          <a:endParaRPr lang="en-IN"/>
        </a:p>
      </dgm:t>
    </dgm:pt>
    <dgm:pt modelId="{06778970-8617-4E3F-808F-1E95B21FB9F2}" type="sibTrans" cxnId="{BE1659F8-D695-4011-88FC-299837EBA744}">
      <dgm:prSet/>
      <dgm:spPr/>
      <dgm:t>
        <a:bodyPr/>
        <a:lstStyle/>
        <a:p>
          <a:endParaRPr lang="en-IN"/>
        </a:p>
      </dgm:t>
    </dgm:pt>
    <dgm:pt modelId="{82968FA1-3DC4-417D-94D1-BAD6C44500CC}">
      <dgm:prSet/>
      <dgm:spPr>
        <a:ln>
          <a:solidFill>
            <a:schemeClr val="accent5">
              <a:lumMod val="75000"/>
            </a:schemeClr>
          </a:solidFill>
        </a:ln>
      </dgm:spPr>
      <dgm:t>
        <a:bodyPr/>
        <a:lstStyle/>
        <a:p>
          <a:r>
            <a:rPr lang="en-US"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Feature</a:t>
          </a:r>
          <a:r>
            <a:rPr lang="en-US" dirty="0">
              <a:latin typeface="Times New Roman" panose="02020603050405020304" pitchFamily="18" charset="0"/>
              <a:cs typeface="Times New Roman" panose="02020603050405020304" pitchFamily="18" charset="0"/>
            </a:rPr>
            <a:t> </a:t>
          </a:r>
          <a:r>
            <a:rPr lang="en-US"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Engineering</a:t>
          </a:r>
          <a:endParaRPr lang="en-IN" dirty="0"/>
        </a:p>
      </dgm:t>
    </dgm:pt>
    <dgm:pt modelId="{4A758CF8-1DA8-4E91-9114-9736CFB613DA}" type="parTrans" cxnId="{5E865D53-06D1-424E-AC40-DEC58040DC24}">
      <dgm:prSet/>
      <dgm:spPr/>
      <dgm:t>
        <a:bodyPr/>
        <a:lstStyle/>
        <a:p>
          <a:endParaRPr lang="en-IN"/>
        </a:p>
      </dgm:t>
    </dgm:pt>
    <dgm:pt modelId="{35E5E8A6-7D35-4B86-8FF4-CDFC7149C37D}" type="sibTrans" cxnId="{5E865D53-06D1-424E-AC40-DEC58040DC24}">
      <dgm:prSet/>
      <dgm:spPr/>
      <dgm:t>
        <a:bodyPr/>
        <a:lstStyle/>
        <a:p>
          <a:endParaRPr lang="en-IN"/>
        </a:p>
      </dgm:t>
    </dgm:pt>
    <dgm:pt modelId="{2FB02EEA-E8B2-41A8-818E-A74652670721}">
      <dgm:prSet custT="1"/>
      <dgm:spPr/>
      <dgm:t>
        <a:bodyPr/>
        <a:lstStyle/>
        <a:p>
          <a:r>
            <a:rPr lang="en-US" sz="1400" dirty="0">
              <a:latin typeface="Times New Roman" panose="02020603050405020304" pitchFamily="18" charset="0"/>
              <a:cs typeface="Times New Roman" panose="02020603050405020304" pitchFamily="18" charset="0"/>
            </a:rPr>
            <a:t>Analyze the dataset and extract relevant features that are likely to impact earthquake damage</a:t>
          </a:r>
          <a:endParaRPr lang="en-IN" sz="1400" dirty="0"/>
        </a:p>
      </dgm:t>
    </dgm:pt>
    <dgm:pt modelId="{7A294620-844C-4963-92CD-3F178EC84E1C}" type="parTrans" cxnId="{BE511567-828A-4B7F-9BC5-150237DF7348}">
      <dgm:prSet/>
      <dgm:spPr/>
      <dgm:t>
        <a:bodyPr/>
        <a:lstStyle/>
        <a:p>
          <a:endParaRPr lang="en-IN"/>
        </a:p>
      </dgm:t>
    </dgm:pt>
    <dgm:pt modelId="{EBB294F3-DA5B-417B-9B1E-552BBEF55144}" type="sibTrans" cxnId="{BE511567-828A-4B7F-9BC5-150237DF7348}">
      <dgm:prSet/>
      <dgm:spPr/>
      <dgm:t>
        <a:bodyPr/>
        <a:lstStyle/>
        <a:p>
          <a:endParaRPr lang="en-IN"/>
        </a:p>
      </dgm:t>
    </dgm:pt>
    <dgm:pt modelId="{2BB7AC89-4DF6-49EB-ACCB-C87BE71F3084}">
      <dgm:prSet custT="1"/>
      <dgm:spPr/>
      <dgm:t>
        <a:bodyPr/>
        <a:lstStyle/>
        <a:p>
          <a:r>
            <a:rPr lang="en-US" sz="1400" dirty="0">
              <a:latin typeface="Times New Roman" panose="02020603050405020304" pitchFamily="18" charset="0"/>
              <a:cs typeface="Times New Roman" panose="02020603050405020304" pitchFamily="18" charset="0"/>
            </a:rPr>
            <a:t>Transform and scale the features appropriately, for example, by standardizing or normalizing them</a:t>
          </a:r>
          <a:r>
            <a:rPr lang="en-US" sz="1300" dirty="0">
              <a:latin typeface="Times New Roman" panose="02020603050405020304" pitchFamily="18" charset="0"/>
              <a:cs typeface="Times New Roman" panose="02020603050405020304" pitchFamily="18" charset="0"/>
            </a:rPr>
            <a:t>.</a:t>
          </a:r>
          <a:endParaRPr lang="en-IN" sz="1300" dirty="0"/>
        </a:p>
      </dgm:t>
    </dgm:pt>
    <dgm:pt modelId="{3BA3A8E7-DDCA-4516-839E-73CE028C1607}" type="parTrans" cxnId="{9EE79303-7052-41B5-8F85-CFD58916F6F1}">
      <dgm:prSet/>
      <dgm:spPr/>
      <dgm:t>
        <a:bodyPr/>
        <a:lstStyle/>
        <a:p>
          <a:endParaRPr lang="en-IN"/>
        </a:p>
      </dgm:t>
    </dgm:pt>
    <dgm:pt modelId="{04443E34-90E2-4C57-9090-13A14D571450}" type="sibTrans" cxnId="{9EE79303-7052-41B5-8F85-CFD58916F6F1}">
      <dgm:prSet/>
      <dgm:spPr/>
      <dgm:t>
        <a:bodyPr/>
        <a:lstStyle/>
        <a:p>
          <a:endParaRPr lang="en-IN"/>
        </a:p>
      </dgm:t>
    </dgm:pt>
    <dgm:pt modelId="{6FDB6C6D-DE32-4096-9DAF-787367952E32}">
      <dgm:prSet/>
      <dgm:spPr>
        <a:ln>
          <a:solidFill>
            <a:schemeClr val="accent5">
              <a:lumMod val="75000"/>
            </a:schemeClr>
          </a:solidFill>
        </a:ln>
      </dgm:spPr>
      <dgm:t>
        <a:bodyPr/>
        <a:lstStyle/>
        <a:p>
          <a:r>
            <a:rPr lang="en-US"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Model</a:t>
          </a:r>
          <a:r>
            <a:rPr lang="en-US" dirty="0">
              <a:latin typeface="Times New Roman" panose="02020603050405020304" pitchFamily="18" charset="0"/>
              <a:cs typeface="Times New Roman" panose="02020603050405020304" pitchFamily="18" charset="0"/>
            </a:rPr>
            <a:t> </a:t>
          </a:r>
          <a:r>
            <a:rPr lang="en-US"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Training</a:t>
          </a:r>
          <a:endParaRPr lang="en-IN" dirty="0"/>
        </a:p>
      </dgm:t>
    </dgm:pt>
    <dgm:pt modelId="{A12B4932-6F06-478E-8F64-B026D65F685C}" type="parTrans" cxnId="{4A9D7524-B1B5-4C65-9536-1D5D72DF0AD2}">
      <dgm:prSet/>
      <dgm:spPr/>
      <dgm:t>
        <a:bodyPr/>
        <a:lstStyle/>
        <a:p>
          <a:endParaRPr lang="en-IN"/>
        </a:p>
      </dgm:t>
    </dgm:pt>
    <dgm:pt modelId="{F1190847-BF42-41C3-A8FB-2F5D37869EBC}" type="sibTrans" cxnId="{4A9D7524-B1B5-4C65-9536-1D5D72DF0AD2}">
      <dgm:prSet/>
      <dgm:spPr/>
      <dgm:t>
        <a:bodyPr/>
        <a:lstStyle/>
        <a:p>
          <a:endParaRPr lang="en-IN"/>
        </a:p>
      </dgm:t>
    </dgm:pt>
    <dgm:pt modelId="{09433811-0332-4262-91EE-2A317BE1310D}">
      <dgm:prSet custT="1"/>
      <dgm:spPr/>
      <dgm:t>
        <a:bodyPr/>
        <a:lstStyle/>
        <a:p>
          <a:r>
            <a:rPr lang="en-US" sz="1400" dirty="0">
              <a:latin typeface="Times New Roman" panose="02020603050405020304" pitchFamily="18" charset="0"/>
              <a:cs typeface="Times New Roman" panose="02020603050405020304" pitchFamily="18" charset="0"/>
            </a:rPr>
            <a:t>Train the selected model using the prepared dataset</a:t>
          </a:r>
          <a:endParaRPr lang="en-IN" sz="1400" dirty="0"/>
        </a:p>
      </dgm:t>
    </dgm:pt>
    <dgm:pt modelId="{76D4A798-08C3-4DE0-9794-94E2E606BA1D}" type="sibTrans" cxnId="{4B0AAF67-BF3A-452A-A3AA-8CD5782A2F38}">
      <dgm:prSet/>
      <dgm:spPr/>
      <dgm:t>
        <a:bodyPr/>
        <a:lstStyle/>
        <a:p>
          <a:endParaRPr lang="en-IN"/>
        </a:p>
      </dgm:t>
    </dgm:pt>
    <dgm:pt modelId="{601E372B-FA87-4957-BE57-7B8A2BA42AC0}" type="parTrans" cxnId="{4B0AAF67-BF3A-452A-A3AA-8CD5782A2F38}">
      <dgm:prSet/>
      <dgm:spPr/>
      <dgm:t>
        <a:bodyPr/>
        <a:lstStyle/>
        <a:p>
          <a:endParaRPr lang="en-IN"/>
        </a:p>
      </dgm:t>
    </dgm:pt>
    <dgm:pt modelId="{D6B15B23-731D-42F3-8AAB-7D40C0C73A24}">
      <dgm:prSet custT="1"/>
      <dgm:spPr/>
      <dgm:t>
        <a:bodyPr/>
        <a:lstStyle/>
        <a:p>
          <a:r>
            <a:rPr lang="en-US" sz="140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Use appropriate techniques to prevent overfitting, such as regularization, early stopping, or dropout Use appropriate techniques to prevent overfitting, such as regularization, early stopping, or dropout</a:t>
          </a:r>
          <a:r>
            <a:rPr lang="en-US" sz="1300" dirty="0">
              <a:latin typeface="Times New Roman" panose="02020603050405020304" pitchFamily="18" charset="0"/>
              <a:cs typeface="Times New Roman" panose="02020603050405020304" pitchFamily="18" charset="0"/>
            </a:rPr>
            <a:t>.</a:t>
          </a:r>
          <a:endParaRPr lang="en-IN" sz="1300" dirty="0"/>
        </a:p>
      </dgm:t>
    </dgm:pt>
    <dgm:pt modelId="{3A400720-3144-4677-B87D-26BCEA0EDAD4}" type="sibTrans" cxnId="{DAD9B4C0-310F-40CC-9855-DA86A8F54AF7}">
      <dgm:prSet/>
      <dgm:spPr/>
      <dgm:t>
        <a:bodyPr/>
        <a:lstStyle/>
        <a:p>
          <a:endParaRPr lang="en-IN"/>
        </a:p>
      </dgm:t>
    </dgm:pt>
    <dgm:pt modelId="{F1D5CD13-F1CA-4AF3-A031-A2708F1A6245}" type="parTrans" cxnId="{DAD9B4C0-310F-40CC-9855-DA86A8F54AF7}">
      <dgm:prSet/>
      <dgm:spPr/>
      <dgm:t>
        <a:bodyPr/>
        <a:lstStyle/>
        <a:p>
          <a:endParaRPr lang="en-IN"/>
        </a:p>
      </dgm:t>
    </dgm:pt>
    <dgm:pt modelId="{6AE1F535-19F3-4B81-AD96-5C9A07788951}">
      <dgm:prSet/>
      <dgm:spPr>
        <a:ln>
          <a:solidFill>
            <a:schemeClr val="accent5">
              <a:lumMod val="75000"/>
            </a:schemeClr>
          </a:solidFill>
        </a:ln>
      </dgm:spPr>
      <dgm:t>
        <a:bodyPr/>
        <a:lstStyle/>
        <a:p>
          <a:r>
            <a:rPr lang="en-US"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Model</a:t>
          </a:r>
          <a:r>
            <a:rPr lang="en-US" dirty="0">
              <a:latin typeface="Times New Roman" panose="02020603050405020304" pitchFamily="18" charset="0"/>
              <a:cs typeface="Times New Roman" panose="02020603050405020304" pitchFamily="18" charset="0"/>
            </a:rPr>
            <a:t> </a:t>
          </a:r>
          <a:r>
            <a:rPr lang="en-US"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Evaluation</a:t>
          </a:r>
          <a:endParaRPr lang="en-IN" dirty="0"/>
        </a:p>
      </dgm:t>
    </dgm:pt>
    <dgm:pt modelId="{B8215F99-470A-4091-BF10-AF9D6762A188}" type="parTrans" cxnId="{F2A06079-EB24-4547-8582-DA4DE5A70F8A}">
      <dgm:prSet/>
      <dgm:spPr/>
      <dgm:t>
        <a:bodyPr/>
        <a:lstStyle/>
        <a:p>
          <a:endParaRPr lang="en-IN"/>
        </a:p>
      </dgm:t>
    </dgm:pt>
    <dgm:pt modelId="{46E796A1-A799-4814-B2A9-58B1BCBB549A}" type="sibTrans" cxnId="{F2A06079-EB24-4547-8582-DA4DE5A70F8A}">
      <dgm:prSet/>
      <dgm:spPr/>
      <dgm:t>
        <a:bodyPr/>
        <a:lstStyle/>
        <a:p>
          <a:endParaRPr lang="en-IN"/>
        </a:p>
      </dgm:t>
    </dgm:pt>
    <dgm:pt modelId="{CD5D4884-5942-481B-8D12-E9D8A2ED2D97}">
      <dgm:prSet custT="1"/>
      <dgm:spPr/>
      <dgm:t>
        <a:bodyPr/>
        <a:lstStyle/>
        <a:p>
          <a:r>
            <a:rPr lang="en-US" sz="1400" dirty="0">
              <a:latin typeface="Times New Roman" panose="02020603050405020304" pitchFamily="18" charset="0"/>
              <a:cs typeface="Times New Roman" panose="02020603050405020304" pitchFamily="18" charset="0"/>
            </a:rPr>
            <a:t>Evaluate the performance of the trained model on the testing set</a:t>
          </a:r>
          <a:endParaRPr lang="en-IN" sz="1400" dirty="0"/>
        </a:p>
      </dgm:t>
    </dgm:pt>
    <dgm:pt modelId="{9F32CE59-3E45-43C1-A6CE-4EE20D993CE6}" type="parTrans" cxnId="{FE9459F8-3718-4457-B570-D1E153298BBF}">
      <dgm:prSet/>
      <dgm:spPr/>
      <dgm:t>
        <a:bodyPr/>
        <a:lstStyle/>
        <a:p>
          <a:endParaRPr lang="en-IN"/>
        </a:p>
      </dgm:t>
    </dgm:pt>
    <dgm:pt modelId="{30C68A24-12A3-4BE7-84FA-A9C6EFBA3A44}" type="sibTrans" cxnId="{FE9459F8-3718-4457-B570-D1E153298BBF}">
      <dgm:prSet/>
      <dgm:spPr/>
      <dgm:t>
        <a:bodyPr/>
        <a:lstStyle/>
        <a:p>
          <a:endParaRPr lang="en-IN"/>
        </a:p>
      </dgm:t>
    </dgm:pt>
    <dgm:pt modelId="{BEAD19EB-F9C9-4071-A111-EECB4191FD6B}">
      <dgm:prSet custT="1"/>
      <dgm:spPr/>
      <dgm:t>
        <a:bodyPr/>
        <a:lstStyle/>
        <a:p>
          <a:r>
            <a:rPr lang="en-US" sz="1400" dirty="0">
              <a:latin typeface="Times New Roman" panose="02020603050405020304" pitchFamily="18" charset="0"/>
              <a:cs typeface="Times New Roman" panose="02020603050405020304" pitchFamily="18" charset="0"/>
            </a:rPr>
            <a:t>Use appropriate metrics, such as F1 square, Precision, Recall, to measure the model's accuracy and generalization ability.</a:t>
          </a:r>
          <a:endParaRPr lang="en-IN" sz="1400" dirty="0"/>
        </a:p>
      </dgm:t>
    </dgm:pt>
    <dgm:pt modelId="{586EA4A6-180E-4310-991E-C5EEC478B4AF}" type="parTrans" cxnId="{17F9FFE5-A02A-4290-96E5-9862392613A2}">
      <dgm:prSet/>
      <dgm:spPr/>
      <dgm:t>
        <a:bodyPr/>
        <a:lstStyle/>
        <a:p>
          <a:endParaRPr lang="en-IN"/>
        </a:p>
      </dgm:t>
    </dgm:pt>
    <dgm:pt modelId="{0114F59F-C012-411A-B761-05774B13079A}" type="sibTrans" cxnId="{17F9FFE5-A02A-4290-96E5-9862392613A2}">
      <dgm:prSet/>
      <dgm:spPr/>
      <dgm:t>
        <a:bodyPr/>
        <a:lstStyle/>
        <a:p>
          <a:endParaRPr lang="en-IN"/>
        </a:p>
      </dgm:t>
    </dgm:pt>
    <dgm:pt modelId="{40BEF105-6466-4205-B75F-15F17777C9B5}" type="pres">
      <dgm:prSet presAssocID="{752A80AA-26DB-463C-BA28-D784F328692E}" presName="linearFlow" presStyleCnt="0">
        <dgm:presLayoutVars>
          <dgm:dir/>
          <dgm:animLvl val="lvl"/>
          <dgm:resizeHandles val="exact"/>
        </dgm:presLayoutVars>
      </dgm:prSet>
      <dgm:spPr/>
    </dgm:pt>
    <dgm:pt modelId="{5B6F4979-1962-4FB8-8F2B-74D58B99DD56}" type="pres">
      <dgm:prSet presAssocID="{3780197F-D409-4C23-BB28-E8CD66BA2E2F}" presName="composite" presStyleCnt="0"/>
      <dgm:spPr/>
    </dgm:pt>
    <dgm:pt modelId="{D70B4D0F-3CC2-4F61-80A6-BF1F89022D0B}" type="pres">
      <dgm:prSet presAssocID="{3780197F-D409-4C23-BB28-E8CD66BA2E2F}" presName="parentText" presStyleLbl="alignNode1" presStyleIdx="0" presStyleCnt="6">
        <dgm:presLayoutVars>
          <dgm:chMax val="1"/>
          <dgm:bulletEnabled val="1"/>
        </dgm:presLayoutVars>
      </dgm:prSet>
      <dgm:spPr/>
    </dgm:pt>
    <dgm:pt modelId="{C47C8E8A-E094-4C4B-AA33-7B107F1C65DE}" type="pres">
      <dgm:prSet presAssocID="{3780197F-D409-4C23-BB28-E8CD66BA2E2F}" presName="descendantText" presStyleLbl="alignAcc1" presStyleIdx="0" presStyleCnt="6">
        <dgm:presLayoutVars>
          <dgm:bulletEnabled val="1"/>
        </dgm:presLayoutVars>
      </dgm:prSet>
      <dgm:spPr/>
    </dgm:pt>
    <dgm:pt modelId="{88548053-0890-4F72-9383-AF46AAFBDC1F}" type="pres">
      <dgm:prSet presAssocID="{16245A7E-DFEB-4D1B-9BFF-0B02D9ADC9EE}" presName="sp" presStyleCnt="0"/>
      <dgm:spPr/>
    </dgm:pt>
    <dgm:pt modelId="{B8024624-B352-4A73-B296-2C5F54BFC4A3}" type="pres">
      <dgm:prSet presAssocID="{164A0F98-1ED4-4BBF-ABE2-7BCA55466FB0}" presName="composite" presStyleCnt="0"/>
      <dgm:spPr/>
    </dgm:pt>
    <dgm:pt modelId="{1F0B959A-A8C3-4DA4-B00B-962D69F160AF}" type="pres">
      <dgm:prSet presAssocID="{164A0F98-1ED4-4BBF-ABE2-7BCA55466FB0}" presName="parentText" presStyleLbl="alignNode1" presStyleIdx="1" presStyleCnt="6">
        <dgm:presLayoutVars>
          <dgm:chMax val="1"/>
          <dgm:bulletEnabled val="1"/>
        </dgm:presLayoutVars>
      </dgm:prSet>
      <dgm:spPr/>
    </dgm:pt>
    <dgm:pt modelId="{9C901162-6687-4F3C-9A2F-A82D27AE5F1E}" type="pres">
      <dgm:prSet presAssocID="{164A0F98-1ED4-4BBF-ABE2-7BCA55466FB0}" presName="descendantText" presStyleLbl="alignAcc1" presStyleIdx="1" presStyleCnt="6">
        <dgm:presLayoutVars>
          <dgm:bulletEnabled val="1"/>
        </dgm:presLayoutVars>
      </dgm:prSet>
      <dgm:spPr/>
    </dgm:pt>
    <dgm:pt modelId="{B2C0FEA8-8332-4901-81B5-352B948399D6}" type="pres">
      <dgm:prSet presAssocID="{6F5AC889-65A0-47EA-A28A-E3BFB42A35E9}" presName="sp" presStyleCnt="0"/>
      <dgm:spPr/>
    </dgm:pt>
    <dgm:pt modelId="{B96195CB-05EA-4ABB-9E97-FE4F58AA7C52}" type="pres">
      <dgm:prSet presAssocID="{82968FA1-3DC4-417D-94D1-BAD6C44500CC}" presName="composite" presStyleCnt="0"/>
      <dgm:spPr/>
    </dgm:pt>
    <dgm:pt modelId="{685F0C98-5C3D-4F38-9D17-7687AD76D80B}" type="pres">
      <dgm:prSet presAssocID="{82968FA1-3DC4-417D-94D1-BAD6C44500CC}" presName="parentText" presStyleLbl="alignNode1" presStyleIdx="2" presStyleCnt="6">
        <dgm:presLayoutVars>
          <dgm:chMax val="1"/>
          <dgm:bulletEnabled val="1"/>
        </dgm:presLayoutVars>
      </dgm:prSet>
      <dgm:spPr/>
    </dgm:pt>
    <dgm:pt modelId="{511FAA9E-0FD3-4844-AC80-3598AA1B820E}" type="pres">
      <dgm:prSet presAssocID="{82968FA1-3DC4-417D-94D1-BAD6C44500CC}" presName="descendantText" presStyleLbl="alignAcc1" presStyleIdx="2" presStyleCnt="6">
        <dgm:presLayoutVars>
          <dgm:bulletEnabled val="1"/>
        </dgm:presLayoutVars>
      </dgm:prSet>
      <dgm:spPr/>
    </dgm:pt>
    <dgm:pt modelId="{CE174E13-EF81-4316-A78F-4C7F26CA42A1}" type="pres">
      <dgm:prSet presAssocID="{35E5E8A6-7D35-4B86-8FF4-CDFC7149C37D}" presName="sp" presStyleCnt="0"/>
      <dgm:spPr/>
    </dgm:pt>
    <dgm:pt modelId="{7B8D0883-23D2-44B7-A82C-3D7140A8F4E4}" type="pres">
      <dgm:prSet presAssocID="{AA1E0EED-4DA6-4D25-B8DD-0D06C6211563}" presName="composite" presStyleCnt="0"/>
      <dgm:spPr/>
    </dgm:pt>
    <dgm:pt modelId="{33632FFB-94DC-4776-80BD-45B4F279BD88}" type="pres">
      <dgm:prSet presAssocID="{AA1E0EED-4DA6-4D25-B8DD-0D06C6211563}" presName="parentText" presStyleLbl="alignNode1" presStyleIdx="3" presStyleCnt="6">
        <dgm:presLayoutVars>
          <dgm:chMax val="1"/>
          <dgm:bulletEnabled val="1"/>
        </dgm:presLayoutVars>
      </dgm:prSet>
      <dgm:spPr/>
    </dgm:pt>
    <dgm:pt modelId="{8A2C9977-5ADF-4A82-8F27-2C75B6072149}" type="pres">
      <dgm:prSet presAssocID="{AA1E0EED-4DA6-4D25-B8DD-0D06C6211563}" presName="descendantText" presStyleLbl="alignAcc1" presStyleIdx="3" presStyleCnt="6">
        <dgm:presLayoutVars>
          <dgm:bulletEnabled val="1"/>
        </dgm:presLayoutVars>
      </dgm:prSet>
      <dgm:spPr/>
    </dgm:pt>
    <dgm:pt modelId="{8B4B3C0F-1A1B-4472-856D-37C51E297237}" type="pres">
      <dgm:prSet presAssocID="{D1034F58-4806-4057-91D8-12A91CC6B701}" presName="sp" presStyleCnt="0"/>
      <dgm:spPr/>
    </dgm:pt>
    <dgm:pt modelId="{E42095A8-BA61-4685-AE06-E0E36BA992F5}" type="pres">
      <dgm:prSet presAssocID="{6FDB6C6D-DE32-4096-9DAF-787367952E32}" presName="composite" presStyleCnt="0"/>
      <dgm:spPr/>
    </dgm:pt>
    <dgm:pt modelId="{162B966C-19BE-44F3-B85C-0026DF750CFA}" type="pres">
      <dgm:prSet presAssocID="{6FDB6C6D-DE32-4096-9DAF-787367952E32}" presName="parentText" presStyleLbl="alignNode1" presStyleIdx="4" presStyleCnt="6">
        <dgm:presLayoutVars>
          <dgm:chMax val="1"/>
          <dgm:bulletEnabled val="1"/>
        </dgm:presLayoutVars>
      </dgm:prSet>
      <dgm:spPr/>
    </dgm:pt>
    <dgm:pt modelId="{A771ADBD-4803-4A70-B320-94082526D40A}" type="pres">
      <dgm:prSet presAssocID="{6FDB6C6D-DE32-4096-9DAF-787367952E32}" presName="descendantText" presStyleLbl="alignAcc1" presStyleIdx="4" presStyleCnt="6">
        <dgm:presLayoutVars>
          <dgm:bulletEnabled val="1"/>
        </dgm:presLayoutVars>
      </dgm:prSet>
      <dgm:spPr/>
    </dgm:pt>
    <dgm:pt modelId="{4F916E8A-D983-4F1D-962D-08205439E4F4}" type="pres">
      <dgm:prSet presAssocID="{F1190847-BF42-41C3-A8FB-2F5D37869EBC}" presName="sp" presStyleCnt="0"/>
      <dgm:spPr/>
    </dgm:pt>
    <dgm:pt modelId="{8F2660C6-57CD-440C-A622-F7B8E9B13119}" type="pres">
      <dgm:prSet presAssocID="{6AE1F535-19F3-4B81-AD96-5C9A07788951}" presName="composite" presStyleCnt="0"/>
      <dgm:spPr/>
    </dgm:pt>
    <dgm:pt modelId="{665DAFE4-C04A-4C23-8ECC-C3D2D51C7D34}" type="pres">
      <dgm:prSet presAssocID="{6AE1F535-19F3-4B81-AD96-5C9A07788951}" presName="parentText" presStyleLbl="alignNode1" presStyleIdx="5" presStyleCnt="6">
        <dgm:presLayoutVars>
          <dgm:chMax val="1"/>
          <dgm:bulletEnabled val="1"/>
        </dgm:presLayoutVars>
      </dgm:prSet>
      <dgm:spPr/>
    </dgm:pt>
    <dgm:pt modelId="{4E4C89FE-7121-4FBD-BC1E-93FF848531C7}" type="pres">
      <dgm:prSet presAssocID="{6AE1F535-19F3-4B81-AD96-5C9A07788951}" presName="descendantText" presStyleLbl="alignAcc1" presStyleIdx="5" presStyleCnt="6">
        <dgm:presLayoutVars>
          <dgm:bulletEnabled val="1"/>
        </dgm:presLayoutVars>
      </dgm:prSet>
      <dgm:spPr/>
    </dgm:pt>
  </dgm:ptLst>
  <dgm:cxnLst>
    <dgm:cxn modelId="{9EE79303-7052-41B5-8F85-CFD58916F6F1}" srcId="{82968FA1-3DC4-417D-94D1-BAD6C44500CC}" destId="{2BB7AC89-4DF6-49EB-ACCB-C87BE71F3084}" srcOrd="1" destOrd="0" parTransId="{3BA3A8E7-DDCA-4516-839E-73CE028C1607}" sibTransId="{04443E34-90E2-4C57-9090-13A14D571450}"/>
    <dgm:cxn modelId="{EF430308-91E0-48CE-9A86-29765FCD412E}" type="presOf" srcId="{09433811-0332-4262-91EE-2A317BE1310D}" destId="{A771ADBD-4803-4A70-B320-94082526D40A}" srcOrd="0" destOrd="0" presId="urn:microsoft.com/office/officeart/2005/8/layout/chevron2"/>
    <dgm:cxn modelId="{29E97A10-F86F-47C9-B42D-E186A373CE2E}" type="presOf" srcId="{AA1E0EED-4DA6-4D25-B8DD-0D06C6211563}" destId="{33632FFB-94DC-4776-80BD-45B4F279BD88}" srcOrd="0" destOrd="0" presId="urn:microsoft.com/office/officeart/2005/8/layout/chevron2"/>
    <dgm:cxn modelId="{4A9D7524-B1B5-4C65-9536-1D5D72DF0AD2}" srcId="{752A80AA-26DB-463C-BA28-D784F328692E}" destId="{6FDB6C6D-DE32-4096-9DAF-787367952E32}" srcOrd="4" destOrd="0" parTransId="{A12B4932-6F06-478E-8F64-B026D65F685C}" sibTransId="{F1190847-BF42-41C3-A8FB-2F5D37869EBC}"/>
    <dgm:cxn modelId="{C6DECD3E-2300-4EF9-B8C8-B1F34E744485}" srcId="{752A80AA-26DB-463C-BA28-D784F328692E}" destId="{AA1E0EED-4DA6-4D25-B8DD-0D06C6211563}" srcOrd="3" destOrd="0" parTransId="{0A5D4DF5-7E6B-47F6-AE7B-BEC7373E109B}" sibTransId="{D1034F58-4806-4057-91D8-12A91CC6B701}"/>
    <dgm:cxn modelId="{50F5B262-EEAA-4FFE-BBD8-261D9985E387}" type="presOf" srcId="{752A80AA-26DB-463C-BA28-D784F328692E}" destId="{40BEF105-6466-4205-B75F-15F17777C9B5}" srcOrd="0" destOrd="0" presId="urn:microsoft.com/office/officeart/2005/8/layout/chevron2"/>
    <dgm:cxn modelId="{3BC92965-1083-4A33-9A52-97B13FAB60C0}" type="presOf" srcId="{2FB02EEA-E8B2-41A8-818E-A74652670721}" destId="{511FAA9E-0FD3-4844-AC80-3598AA1B820E}" srcOrd="0" destOrd="0" presId="urn:microsoft.com/office/officeart/2005/8/layout/chevron2"/>
    <dgm:cxn modelId="{EE467E65-5970-4A17-8364-FB3CBA91B244}" type="presOf" srcId="{5EE40B36-45CE-42FB-A000-0ADAF21BFD93}" destId="{8A2C9977-5ADF-4A82-8F27-2C75B6072149}" srcOrd="0" destOrd="0" presId="urn:microsoft.com/office/officeart/2005/8/layout/chevron2"/>
    <dgm:cxn modelId="{BE511567-828A-4B7F-9BC5-150237DF7348}" srcId="{82968FA1-3DC4-417D-94D1-BAD6C44500CC}" destId="{2FB02EEA-E8B2-41A8-818E-A74652670721}" srcOrd="0" destOrd="0" parTransId="{7A294620-844C-4963-92CD-3F178EC84E1C}" sibTransId="{EBB294F3-DA5B-417B-9B1E-552BBEF55144}"/>
    <dgm:cxn modelId="{4B0AAF67-BF3A-452A-A3AA-8CD5782A2F38}" srcId="{6FDB6C6D-DE32-4096-9DAF-787367952E32}" destId="{09433811-0332-4262-91EE-2A317BE1310D}" srcOrd="0" destOrd="0" parTransId="{601E372B-FA87-4957-BE57-7B8A2BA42AC0}" sibTransId="{76D4A798-08C3-4DE0-9794-94E2E606BA1D}"/>
    <dgm:cxn modelId="{699E6E6C-1CED-404F-8704-C981DCE1D1E3}" srcId="{752A80AA-26DB-463C-BA28-D784F328692E}" destId="{3780197F-D409-4C23-BB28-E8CD66BA2E2F}" srcOrd="0" destOrd="0" parTransId="{39839DF5-E3C0-41D4-AED8-E8E87D697DBF}" sibTransId="{16245A7E-DFEB-4D1B-9BFF-0B02D9ADC9EE}"/>
    <dgm:cxn modelId="{11D61652-0ADA-4C6D-B453-924A28EAB7E5}" srcId="{3780197F-D409-4C23-BB28-E8CD66BA2E2F}" destId="{5602F32D-1628-4E34-B8E1-D53BE9FC0323}" srcOrd="0" destOrd="0" parTransId="{F24C3BE1-4738-4857-9835-8836CF261A0E}" sibTransId="{48F332BC-BCEB-4CF7-BB07-61D72CF1A7BD}"/>
    <dgm:cxn modelId="{5E865D53-06D1-424E-AC40-DEC58040DC24}" srcId="{752A80AA-26DB-463C-BA28-D784F328692E}" destId="{82968FA1-3DC4-417D-94D1-BAD6C44500CC}" srcOrd="2" destOrd="0" parTransId="{4A758CF8-1DA8-4E91-9114-9736CFB613DA}" sibTransId="{35E5E8A6-7D35-4B86-8FF4-CDFC7149C37D}"/>
    <dgm:cxn modelId="{C249C457-82E5-4DA9-9417-6D368C6D708F}" type="presOf" srcId="{5602F32D-1628-4E34-B8E1-D53BE9FC0323}" destId="{C47C8E8A-E094-4C4B-AA33-7B107F1C65DE}" srcOrd="0" destOrd="0" presId="urn:microsoft.com/office/officeart/2005/8/layout/chevron2"/>
    <dgm:cxn modelId="{F2A06079-EB24-4547-8582-DA4DE5A70F8A}" srcId="{752A80AA-26DB-463C-BA28-D784F328692E}" destId="{6AE1F535-19F3-4B81-AD96-5C9A07788951}" srcOrd="5" destOrd="0" parTransId="{B8215F99-470A-4091-BF10-AF9D6762A188}" sibTransId="{46E796A1-A799-4814-B2A9-58B1BCBB549A}"/>
    <dgm:cxn modelId="{0D0C597A-31D8-4EBF-84D5-0850494DAE68}" type="presOf" srcId="{164A0F98-1ED4-4BBF-ABE2-7BCA55466FB0}" destId="{1F0B959A-A8C3-4DA4-B00B-962D69F160AF}" srcOrd="0" destOrd="0" presId="urn:microsoft.com/office/officeart/2005/8/layout/chevron2"/>
    <dgm:cxn modelId="{3F084A80-E182-4E8B-8E6A-2D95DABD0F85}" type="presOf" srcId="{CD5D4884-5942-481B-8D12-E9D8A2ED2D97}" destId="{4E4C89FE-7121-4FBD-BC1E-93FF848531C7}" srcOrd="0" destOrd="0" presId="urn:microsoft.com/office/officeart/2005/8/layout/chevron2"/>
    <dgm:cxn modelId="{3E12D684-8974-4386-8512-422D5A9F73F8}" type="presOf" srcId="{6FDB6C6D-DE32-4096-9DAF-787367952E32}" destId="{162B966C-19BE-44F3-B85C-0026DF750CFA}" srcOrd="0" destOrd="0" presId="urn:microsoft.com/office/officeart/2005/8/layout/chevron2"/>
    <dgm:cxn modelId="{39CCB0AD-F089-41E3-90A2-37C74C46F41E}" type="presOf" srcId="{82968FA1-3DC4-417D-94D1-BAD6C44500CC}" destId="{685F0C98-5C3D-4F38-9D17-7687AD76D80B}" srcOrd="0" destOrd="0" presId="urn:microsoft.com/office/officeart/2005/8/layout/chevron2"/>
    <dgm:cxn modelId="{731D38B1-F0A3-4505-B2D7-EF88723FBDCF}" type="presOf" srcId="{BEAD19EB-F9C9-4071-A111-EECB4191FD6B}" destId="{4E4C89FE-7121-4FBD-BC1E-93FF848531C7}" srcOrd="0" destOrd="1" presId="urn:microsoft.com/office/officeart/2005/8/layout/chevron2"/>
    <dgm:cxn modelId="{513FA9C0-1056-4A11-8D5F-D587D35B48E5}" srcId="{752A80AA-26DB-463C-BA28-D784F328692E}" destId="{164A0F98-1ED4-4BBF-ABE2-7BCA55466FB0}" srcOrd="1" destOrd="0" parTransId="{D4330678-2624-41A6-B7DE-E2E253A7CCA1}" sibTransId="{6F5AC889-65A0-47EA-A28A-E3BFB42A35E9}"/>
    <dgm:cxn modelId="{DAD9B4C0-310F-40CC-9855-DA86A8F54AF7}" srcId="{6FDB6C6D-DE32-4096-9DAF-787367952E32}" destId="{D6B15B23-731D-42F3-8AAB-7D40C0C73A24}" srcOrd="1" destOrd="0" parTransId="{F1D5CD13-F1CA-4AF3-A031-A2708F1A6245}" sibTransId="{3A400720-3144-4677-B87D-26BCEA0EDAD4}"/>
    <dgm:cxn modelId="{15C446C3-B4A4-40F3-A549-1E8B860E4E58}" type="presOf" srcId="{92F8F058-C6B2-467E-8851-49D901129FB3}" destId="{9C901162-6687-4F3C-9A2F-A82D27AE5F1E}" srcOrd="0" destOrd="0" presId="urn:microsoft.com/office/officeart/2005/8/layout/chevron2"/>
    <dgm:cxn modelId="{CE3B22D5-63CE-406C-B3EC-D5FA32D889F9}" type="presOf" srcId="{2BB7AC89-4DF6-49EB-ACCB-C87BE71F3084}" destId="{511FAA9E-0FD3-4844-AC80-3598AA1B820E}" srcOrd="0" destOrd="1" presId="urn:microsoft.com/office/officeart/2005/8/layout/chevron2"/>
    <dgm:cxn modelId="{BD9C7DE0-32F3-461C-B6AF-43BB210B6A56}" type="presOf" srcId="{6AE1F535-19F3-4B81-AD96-5C9A07788951}" destId="{665DAFE4-C04A-4C23-8ECC-C3D2D51C7D34}" srcOrd="0" destOrd="0" presId="urn:microsoft.com/office/officeart/2005/8/layout/chevron2"/>
    <dgm:cxn modelId="{17F9FFE5-A02A-4290-96E5-9862392613A2}" srcId="{6AE1F535-19F3-4B81-AD96-5C9A07788951}" destId="{BEAD19EB-F9C9-4071-A111-EECB4191FD6B}" srcOrd="1" destOrd="0" parTransId="{586EA4A6-180E-4310-991E-C5EEC478B4AF}" sibTransId="{0114F59F-C012-411A-B761-05774B13079A}"/>
    <dgm:cxn modelId="{6BA749E6-FF52-46DB-BCE7-B06458630AE2}" type="presOf" srcId="{3780197F-D409-4C23-BB28-E8CD66BA2E2F}" destId="{D70B4D0F-3CC2-4F61-80A6-BF1F89022D0B}" srcOrd="0" destOrd="0" presId="urn:microsoft.com/office/officeart/2005/8/layout/chevron2"/>
    <dgm:cxn modelId="{17D18EED-E8C8-4E1A-95CB-5C36E952ADFF}" type="presOf" srcId="{D6B15B23-731D-42F3-8AAB-7D40C0C73A24}" destId="{A771ADBD-4803-4A70-B320-94082526D40A}" srcOrd="0" destOrd="1" presId="urn:microsoft.com/office/officeart/2005/8/layout/chevron2"/>
    <dgm:cxn modelId="{D4A6DBF5-D94B-4C5E-8AC5-4EFC1B78B143}" srcId="{164A0F98-1ED4-4BBF-ABE2-7BCA55466FB0}" destId="{92F8F058-C6B2-467E-8851-49D901129FB3}" srcOrd="0" destOrd="0" parTransId="{A5B86B3C-4D16-4117-A099-087B701402C1}" sibTransId="{508BF6C7-FE7A-41D4-95DE-876915BA71DB}"/>
    <dgm:cxn modelId="{BE1659F8-D695-4011-88FC-299837EBA744}" srcId="{AA1E0EED-4DA6-4D25-B8DD-0D06C6211563}" destId="{5EE40B36-45CE-42FB-A000-0ADAF21BFD93}" srcOrd="0" destOrd="0" parTransId="{1E4E79E1-25F4-428D-A86D-8AE6CA8D1F95}" sibTransId="{06778970-8617-4E3F-808F-1E95B21FB9F2}"/>
    <dgm:cxn modelId="{FE9459F8-3718-4457-B570-D1E153298BBF}" srcId="{6AE1F535-19F3-4B81-AD96-5C9A07788951}" destId="{CD5D4884-5942-481B-8D12-E9D8A2ED2D97}" srcOrd="0" destOrd="0" parTransId="{9F32CE59-3E45-43C1-A6CE-4EE20D993CE6}" sibTransId="{30C68A24-12A3-4BE7-84FA-A9C6EFBA3A44}"/>
    <dgm:cxn modelId="{39EC7F35-7D5B-4BE4-BE1E-8D5EC6F80B27}" type="presParOf" srcId="{40BEF105-6466-4205-B75F-15F17777C9B5}" destId="{5B6F4979-1962-4FB8-8F2B-74D58B99DD56}" srcOrd="0" destOrd="0" presId="urn:microsoft.com/office/officeart/2005/8/layout/chevron2"/>
    <dgm:cxn modelId="{0C86E6D1-87DA-419E-B364-FE40243D2281}" type="presParOf" srcId="{5B6F4979-1962-4FB8-8F2B-74D58B99DD56}" destId="{D70B4D0F-3CC2-4F61-80A6-BF1F89022D0B}" srcOrd="0" destOrd="0" presId="urn:microsoft.com/office/officeart/2005/8/layout/chevron2"/>
    <dgm:cxn modelId="{C5204944-6428-49EE-812E-8285AA93E893}" type="presParOf" srcId="{5B6F4979-1962-4FB8-8F2B-74D58B99DD56}" destId="{C47C8E8A-E094-4C4B-AA33-7B107F1C65DE}" srcOrd="1" destOrd="0" presId="urn:microsoft.com/office/officeart/2005/8/layout/chevron2"/>
    <dgm:cxn modelId="{BB9FBE92-607A-4387-9D71-E25235B00B43}" type="presParOf" srcId="{40BEF105-6466-4205-B75F-15F17777C9B5}" destId="{88548053-0890-4F72-9383-AF46AAFBDC1F}" srcOrd="1" destOrd="0" presId="urn:microsoft.com/office/officeart/2005/8/layout/chevron2"/>
    <dgm:cxn modelId="{A888F7F8-3D27-4DC0-8A8F-0C4C736299BF}" type="presParOf" srcId="{40BEF105-6466-4205-B75F-15F17777C9B5}" destId="{B8024624-B352-4A73-B296-2C5F54BFC4A3}" srcOrd="2" destOrd="0" presId="urn:microsoft.com/office/officeart/2005/8/layout/chevron2"/>
    <dgm:cxn modelId="{0637C704-A743-470E-959B-312F830D81DA}" type="presParOf" srcId="{B8024624-B352-4A73-B296-2C5F54BFC4A3}" destId="{1F0B959A-A8C3-4DA4-B00B-962D69F160AF}" srcOrd="0" destOrd="0" presId="urn:microsoft.com/office/officeart/2005/8/layout/chevron2"/>
    <dgm:cxn modelId="{761036A6-3E8A-4BC9-A91B-7B0C6D0505FE}" type="presParOf" srcId="{B8024624-B352-4A73-B296-2C5F54BFC4A3}" destId="{9C901162-6687-4F3C-9A2F-A82D27AE5F1E}" srcOrd="1" destOrd="0" presId="urn:microsoft.com/office/officeart/2005/8/layout/chevron2"/>
    <dgm:cxn modelId="{B59827D0-646E-4DC6-BD36-B4A5DBA8A366}" type="presParOf" srcId="{40BEF105-6466-4205-B75F-15F17777C9B5}" destId="{B2C0FEA8-8332-4901-81B5-352B948399D6}" srcOrd="3" destOrd="0" presId="urn:microsoft.com/office/officeart/2005/8/layout/chevron2"/>
    <dgm:cxn modelId="{EF3C3FA7-DA95-4925-A793-D9C043766C3F}" type="presParOf" srcId="{40BEF105-6466-4205-B75F-15F17777C9B5}" destId="{B96195CB-05EA-4ABB-9E97-FE4F58AA7C52}" srcOrd="4" destOrd="0" presId="urn:microsoft.com/office/officeart/2005/8/layout/chevron2"/>
    <dgm:cxn modelId="{1C56D2F2-0044-40A7-9629-B31F35CC306D}" type="presParOf" srcId="{B96195CB-05EA-4ABB-9E97-FE4F58AA7C52}" destId="{685F0C98-5C3D-4F38-9D17-7687AD76D80B}" srcOrd="0" destOrd="0" presId="urn:microsoft.com/office/officeart/2005/8/layout/chevron2"/>
    <dgm:cxn modelId="{CD98D140-1E4F-427F-BEDA-52F6A7EB2307}" type="presParOf" srcId="{B96195CB-05EA-4ABB-9E97-FE4F58AA7C52}" destId="{511FAA9E-0FD3-4844-AC80-3598AA1B820E}" srcOrd="1" destOrd="0" presId="urn:microsoft.com/office/officeart/2005/8/layout/chevron2"/>
    <dgm:cxn modelId="{B85DAFA3-57AB-42E5-921E-7DC4D48A831A}" type="presParOf" srcId="{40BEF105-6466-4205-B75F-15F17777C9B5}" destId="{CE174E13-EF81-4316-A78F-4C7F26CA42A1}" srcOrd="5" destOrd="0" presId="urn:microsoft.com/office/officeart/2005/8/layout/chevron2"/>
    <dgm:cxn modelId="{C7BF1060-0F78-4C87-AE5C-BCBAD17DB080}" type="presParOf" srcId="{40BEF105-6466-4205-B75F-15F17777C9B5}" destId="{7B8D0883-23D2-44B7-A82C-3D7140A8F4E4}" srcOrd="6" destOrd="0" presId="urn:microsoft.com/office/officeart/2005/8/layout/chevron2"/>
    <dgm:cxn modelId="{54A471C0-2675-4130-BFE6-B6349C736BBC}" type="presParOf" srcId="{7B8D0883-23D2-44B7-A82C-3D7140A8F4E4}" destId="{33632FFB-94DC-4776-80BD-45B4F279BD88}" srcOrd="0" destOrd="0" presId="urn:microsoft.com/office/officeart/2005/8/layout/chevron2"/>
    <dgm:cxn modelId="{CE49AFD8-6969-46EE-AE9F-A190E2784B54}" type="presParOf" srcId="{7B8D0883-23D2-44B7-A82C-3D7140A8F4E4}" destId="{8A2C9977-5ADF-4A82-8F27-2C75B6072149}" srcOrd="1" destOrd="0" presId="urn:microsoft.com/office/officeart/2005/8/layout/chevron2"/>
    <dgm:cxn modelId="{24051312-EB8F-490A-B478-C09F4262BED3}" type="presParOf" srcId="{40BEF105-6466-4205-B75F-15F17777C9B5}" destId="{8B4B3C0F-1A1B-4472-856D-37C51E297237}" srcOrd="7" destOrd="0" presId="urn:microsoft.com/office/officeart/2005/8/layout/chevron2"/>
    <dgm:cxn modelId="{0513E528-B220-4392-A2A8-3DEE1A8BA66D}" type="presParOf" srcId="{40BEF105-6466-4205-B75F-15F17777C9B5}" destId="{E42095A8-BA61-4685-AE06-E0E36BA992F5}" srcOrd="8" destOrd="0" presId="urn:microsoft.com/office/officeart/2005/8/layout/chevron2"/>
    <dgm:cxn modelId="{14BF1B95-1378-4812-9DB9-6A4D41F99FEA}" type="presParOf" srcId="{E42095A8-BA61-4685-AE06-E0E36BA992F5}" destId="{162B966C-19BE-44F3-B85C-0026DF750CFA}" srcOrd="0" destOrd="0" presId="urn:microsoft.com/office/officeart/2005/8/layout/chevron2"/>
    <dgm:cxn modelId="{0CD162DC-76F7-4FD1-A51F-A4E8FC37D5C0}" type="presParOf" srcId="{E42095A8-BA61-4685-AE06-E0E36BA992F5}" destId="{A771ADBD-4803-4A70-B320-94082526D40A}" srcOrd="1" destOrd="0" presId="urn:microsoft.com/office/officeart/2005/8/layout/chevron2"/>
    <dgm:cxn modelId="{6B09753F-5C61-43C2-8880-93D39F24CF1A}" type="presParOf" srcId="{40BEF105-6466-4205-B75F-15F17777C9B5}" destId="{4F916E8A-D983-4F1D-962D-08205439E4F4}" srcOrd="9" destOrd="0" presId="urn:microsoft.com/office/officeart/2005/8/layout/chevron2"/>
    <dgm:cxn modelId="{C3470B72-4C2B-4B1C-B3A5-9EC41B7875EE}" type="presParOf" srcId="{40BEF105-6466-4205-B75F-15F17777C9B5}" destId="{8F2660C6-57CD-440C-A622-F7B8E9B13119}" srcOrd="10" destOrd="0" presId="urn:microsoft.com/office/officeart/2005/8/layout/chevron2"/>
    <dgm:cxn modelId="{F0FF76DA-D490-4750-A33E-174CB760565A}" type="presParOf" srcId="{8F2660C6-57CD-440C-A622-F7B8E9B13119}" destId="{665DAFE4-C04A-4C23-8ECC-C3D2D51C7D34}" srcOrd="0" destOrd="0" presId="urn:microsoft.com/office/officeart/2005/8/layout/chevron2"/>
    <dgm:cxn modelId="{58D552AD-64BB-44D9-9B56-FD596D662EE9}" type="presParOf" srcId="{8F2660C6-57CD-440C-A622-F7B8E9B13119}" destId="{4E4C89FE-7121-4FBD-BC1E-93FF848531C7}"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0B4D0F-3CC2-4F61-80A6-BF1F89022D0B}">
      <dsp:nvSpPr>
        <dsp:cNvPr id="0" name=""/>
        <dsp:cNvSpPr/>
      </dsp:nvSpPr>
      <dsp:spPr>
        <a:xfrm rot="5400000">
          <a:off x="-148860" y="152467"/>
          <a:ext cx="992400" cy="694680"/>
        </a:xfrm>
        <a:prstGeom prst="chevron">
          <a:avLst/>
        </a:prstGeom>
        <a:solidFill>
          <a:schemeClr val="accent1">
            <a:hueOff val="0"/>
            <a:satOff val="0"/>
            <a:lumOff val="0"/>
            <a:alphaOff val="0"/>
          </a:schemeClr>
        </a:solidFill>
        <a:ln w="19050" cap="flat" cmpd="sng" algn="ctr">
          <a:solidFill>
            <a:schemeClr val="accent5">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b="0" kern="12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 Collection </a:t>
          </a:r>
          <a:endParaRPr lang="en-IN" sz="1000" b="0" kern="1200" cap="none" spc="0" dirty="0">
            <a:ln w="0"/>
            <a:solidFill>
              <a:schemeClr val="tx1"/>
            </a:solidFill>
            <a:effectLst>
              <a:outerShdw blurRad="38100" dist="19050" dir="2700000" algn="tl" rotWithShape="0">
                <a:schemeClr val="dk1">
                  <a:alpha val="40000"/>
                </a:schemeClr>
              </a:outerShdw>
            </a:effectLst>
          </a:endParaRPr>
        </a:p>
      </dsp:txBody>
      <dsp:txXfrm rot="-5400000">
        <a:off x="0" y="350947"/>
        <a:ext cx="694680" cy="297720"/>
      </dsp:txXfrm>
    </dsp:sp>
    <dsp:sp modelId="{C47C8E8A-E094-4C4B-AA33-7B107F1C65DE}">
      <dsp:nvSpPr>
        <dsp:cNvPr id="0" name=""/>
        <dsp:cNvSpPr/>
      </dsp:nvSpPr>
      <dsp:spPr>
        <a:xfrm rot="5400000">
          <a:off x="5653450" y="-4955162"/>
          <a:ext cx="645060" cy="10562599"/>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latin typeface="Times New Roman" panose="02020603050405020304" pitchFamily="18" charset="0"/>
              <a:cs typeface="Times New Roman" panose="02020603050405020304" pitchFamily="18" charset="0"/>
            </a:rPr>
            <a:t>The dataset was taken  through an competition hosted by Driven Data</a:t>
          </a:r>
          <a:endParaRPr lang="en-IN" sz="1400" kern="1200" dirty="0"/>
        </a:p>
      </dsp:txBody>
      <dsp:txXfrm rot="-5400000">
        <a:off x="694681" y="35096"/>
        <a:ext cx="10531110" cy="582082"/>
      </dsp:txXfrm>
    </dsp:sp>
    <dsp:sp modelId="{1F0B959A-A8C3-4DA4-B00B-962D69F160AF}">
      <dsp:nvSpPr>
        <dsp:cNvPr id="0" name=""/>
        <dsp:cNvSpPr/>
      </dsp:nvSpPr>
      <dsp:spPr>
        <a:xfrm rot="5400000">
          <a:off x="-148860" y="1047792"/>
          <a:ext cx="992400" cy="694680"/>
        </a:xfrm>
        <a:prstGeom prst="chevron">
          <a:avLst/>
        </a:prstGeom>
        <a:solidFill>
          <a:schemeClr val="accent1">
            <a:hueOff val="0"/>
            <a:satOff val="0"/>
            <a:lumOff val="0"/>
            <a:alphaOff val="0"/>
          </a:schemeClr>
        </a:solidFill>
        <a:ln w="19050" cap="flat" cmpd="sng" algn="ctr">
          <a:solidFill>
            <a:schemeClr val="accent5">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0" kern="12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a:t>
          </a:r>
          <a:r>
            <a:rPr lang="en-US" sz="1000" kern="1200" dirty="0">
              <a:latin typeface="Times New Roman" panose="02020603050405020304" pitchFamily="18" charset="0"/>
              <a:cs typeface="Times New Roman" panose="02020603050405020304" pitchFamily="18" charset="0"/>
            </a:rPr>
            <a:t> </a:t>
          </a:r>
          <a:r>
            <a:rPr lang="en-US" sz="1000" b="0" kern="12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Preparation</a:t>
          </a:r>
          <a:endParaRPr lang="en-IN" sz="1000" kern="1200" dirty="0"/>
        </a:p>
      </dsp:txBody>
      <dsp:txXfrm rot="-5400000">
        <a:off x="0" y="1246272"/>
        <a:ext cx="694680" cy="297720"/>
      </dsp:txXfrm>
    </dsp:sp>
    <dsp:sp modelId="{9C901162-6687-4F3C-9A2F-A82D27AE5F1E}">
      <dsp:nvSpPr>
        <dsp:cNvPr id="0" name=""/>
        <dsp:cNvSpPr/>
      </dsp:nvSpPr>
      <dsp:spPr>
        <a:xfrm rot="5400000">
          <a:off x="5653450" y="-4059837"/>
          <a:ext cx="645060" cy="10562599"/>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latin typeface="Times New Roman" panose="02020603050405020304" pitchFamily="18" charset="0"/>
              <a:cs typeface="Times New Roman" panose="02020603050405020304" pitchFamily="18" charset="0"/>
            </a:rPr>
            <a:t>Preprocess the dataset by removing any duplicates, missing values, or inconsistent data. </a:t>
          </a:r>
          <a:endParaRPr lang="en-IN" sz="1400" kern="1200" dirty="0"/>
        </a:p>
      </dsp:txBody>
      <dsp:txXfrm rot="-5400000">
        <a:off x="694681" y="930421"/>
        <a:ext cx="10531110" cy="582082"/>
      </dsp:txXfrm>
    </dsp:sp>
    <dsp:sp modelId="{685F0C98-5C3D-4F38-9D17-7687AD76D80B}">
      <dsp:nvSpPr>
        <dsp:cNvPr id="0" name=""/>
        <dsp:cNvSpPr/>
      </dsp:nvSpPr>
      <dsp:spPr>
        <a:xfrm rot="5400000">
          <a:off x="-148860" y="1943117"/>
          <a:ext cx="992400" cy="694680"/>
        </a:xfrm>
        <a:prstGeom prst="chevron">
          <a:avLst/>
        </a:prstGeom>
        <a:solidFill>
          <a:schemeClr val="accent1">
            <a:hueOff val="0"/>
            <a:satOff val="0"/>
            <a:lumOff val="0"/>
            <a:alphaOff val="0"/>
          </a:schemeClr>
        </a:solidFill>
        <a:ln w="19050" cap="flat" cmpd="sng" algn="ctr">
          <a:solidFill>
            <a:schemeClr val="accent5">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0" kern="12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Feature</a:t>
          </a:r>
          <a:r>
            <a:rPr lang="en-US" sz="1000" kern="1200" dirty="0">
              <a:latin typeface="Times New Roman" panose="02020603050405020304" pitchFamily="18" charset="0"/>
              <a:cs typeface="Times New Roman" panose="02020603050405020304" pitchFamily="18" charset="0"/>
            </a:rPr>
            <a:t> </a:t>
          </a:r>
          <a:r>
            <a:rPr lang="en-US" sz="1000" b="0" kern="12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Engineering</a:t>
          </a:r>
          <a:endParaRPr lang="en-IN" sz="1000" kern="1200" dirty="0"/>
        </a:p>
      </dsp:txBody>
      <dsp:txXfrm rot="-5400000">
        <a:off x="0" y="2141597"/>
        <a:ext cx="694680" cy="297720"/>
      </dsp:txXfrm>
    </dsp:sp>
    <dsp:sp modelId="{511FAA9E-0FD3-4844-AC80-3598AA1B820E}">
      <dsp:nvSpPr>
        <dsp:cNvPr id="0" name=""/>
        <dsp:cNvSpPr/>
      </dsp:nvSpPr>
      <dsp:spPr>
        <a:xfrm rot="5400000">
          <a:off x="5653450" y="-3164512"/>
          <a:ext cx="645060" cy="10562599"/>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latin typeface="Times New Roman" panose="02020603050405020304" pitchFamily="18" charset="0"/>
              <a:cs typeface="Times New Roman" panose="02020603050405020304" pitchFamily="18" charset="0"/>
            </a:rPr>
            <a:t>Analyze the dataset and extract relevant features that are likely to impact earthquake damage</a:t>
          </a:r>
          <a:endParaRPr lang="en-IN" sz="1400" kern="1200" dirty="0"/>
        </a:p>
        <a:p>
          <a:pPr marL="114300" lvl="1" indent="-114300" algn="l" defTabSz="622300">
            <a:lnSpc>
              <a:spcPct val="90000"/>
            </a:lnSpc>
            <a:spcBef>
              <a:spcPct val="0"/>
            </a:spcBef>
            <a:spcAft>
              <a:spcPct val="15000"/>
            </a:spcAft>
            <a:buChar char="•"/>
          </a:pPr>
          <a:r>
            <a:rPr lang="en-US" sz="1400" kern="1200" dirty="0">
              <a:latin typeface="Times New Roman" panose="02020603050405020304" pitchFamily="18" charset="0"/>
              <a:cs typeface="Times New Roman" panose="02020603050405020304" pitchFamily="18" charset="0"/>
            </a:rPr>
            <a:t>Transform and scale the features appropriately, for example, by standardizing or normalizing them</a:t>
          </a:r>
          <a:r>
            <a:rPr lang="en-US" sz="1300" kern="1200" dirty="0">
              <a:latin typeface="Times New Roman" panose="02020603050405020304" pitchFamily="18" charset="0"/>
              <a:cs typeface="Times New Roman" panose="02020603050405020304" pitchFamily="18" charset="0"/>
            </a:rPr>
            <a:t>.</a:t>
          </a:r>
          <a:endParaRPr lang="en-IN" sz="1300" kern="1200" dirty="0"/>
        </a:p>
      </dsp:txBody>
      <dsp:txXfrm rot="-5400000">
        <a:off x="694681" y="1825746"/>
        <a:ext cx="10531110" cy="582082"/>
      </dsp:txXfrm>
    </dsp:sp>
    <dsp:sp modelId="{33632FFB-94DC-4776-80BD-45B4F279BD88}">
      <dsp:nvSpPr>
        <dsp:cNvPr id="0" name=""/>
        <dsp:cNvSpPr/>
      </dsp:nvSpPr>
      <dsp:spPr>
        <a:xfrm rot="5400000">
          <a:off x="-148860" y="2838442"/>
          <a:ext cx="992400" cy="694680"/>
        </a:xfrm>
        <a:prstGeom prst="chevron">
          <a:avLst/>
        </a:prstGeom>
        <a:solidFill>
          <a:schemeClr val="accent1">
            <a:hueOff val="0"/>
            <a:satOff val="0"/>
            <a:lumOff val="0"/>
            <a:alphaOff val="0"/>
          </a:schemeClr>
        </a:solidFill>
        <a:ln w="19050" cap="flat" cmpd="sng" algn="ctr">
          <a:solidFill>
            <a:schemeClr val="accent5">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0" kern="12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Model</a:t>
          </a:r>
          <a:r>
            <a:rPr lang="en-US" sz="1000" kern="1200" dirty="0">
              <a:latin typeface="Times New Roman" panose="02020603050405020304" pitchFamily="18" charset="0"/>
              <a:cs typeface="Times New Roman" panose="02020603050405020304" pitchFamily="18" charset="0"/>
            </a:rPr>
            <a:t> </a:t>
          </a:r>
          <a:r>
            <a:rPr lang="en-US" sz="1000" b="0" kern="12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Selection</a:t>
          </a:r>
          <a:endParaRPr lang="en-IN" sz="1000" kern="1200" dirty="0"/>
        </a:p>
      </dsp:txBody>
      <dsp:txXfrm rot="-5400000">
        <a:off x="0" y="3036922"/>
        <a:ext cx="694680" cy="297720"/>
      </dsp:txXfrm>
    </dsp:sp>
    <dsp:sp modelId="{8A2C9977-5ADF-4A82-8F27-2C75B6072149}">
      <dsp:nvSpPr>
        <dsp:cNvPr id="0" name=""/>
        <dsp:cNvSpPr/>
      </dsp:nvSpPr>
      <dsp:spPr>
        <a:xfrm rot="5400000">
          <a:off x="5653450" y="-2269187"/>
          <a:ext cx="645060" cy="10562599"/>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latin typeface="Times New Roman" panose="02020603050405020304" pitchFamily="18" charset="0"/>
              <a:cs typeface="Times New Roman" panose="02020603050405020304" pitchFamily="18" charset="0"/>
            </a:rPr>
            <a:t>Choose a suitable machine learning algorithms to train the model</a:t>
          </a:r>
          <a:endParaRPr lang="en-IN" sz="1400" kern="1200" dirty="0"/>
        </a:p>
      </dsp:txBody>
      <dsp:txXfrm rot="-5400000">
        <a:off x="694681" y="2721071"/>
        <a:ext cx="10531110" cy="582082"/>
      </dsp:txXfrm>
    </dsp:sp>
    <dsp:sp modelId="{162B966C-19BE-44F3-B85C-0026DF750CFA}">
      <dsp:nvSpPr>
        <dsp:cNvPr id="0" name=""/>
        <dsp:cNvSpPr/>
      </dsp:nvSpPr>
      <dsp:spPr>
        <a:xfrm rot="5400000">
          <a:off x="-148860" y="3733767"/>
          <a:ext cx="992400" cy="694680"/>
        </a:xfrm>
        <a:prstGeom prst="chevron">
          <a:avLst/>
        </a:prstGeom>
        <a:solidFill>
          <a:schemeClr val="accent1">
            <a:hueOff val="0"/>
            <a:satOff val="0"/>
            <a:lumOff val="0"/>
            <a:alphaOff val="0"/>
          </a:schemeClr>
        </a:solidFill>
        <a:ln w="19050" cap="flat" cmpd="sng" algn="ctr">
          <a:solidFill>
            <a:schemeClr val="accent5">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0" kern="12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Model</a:t>
          </a:r>
          <a:r>
            <a:rPr lang="en-US" sz="1000" kern="1200" dirty="0">
              <a:latin typeface="Times New Roman" panose="02020603050405020304" pitchFamily="18" charset="0"/>
              <a:cs typeface="Times New Roman" panose="02020603050405020304" pitchFamily="18" charset="0"/>
            </a:rPr>
            <a:t> </a:t>
          </a:r>
          <a:r>
            <a:rPr lang="en-US" sz="1000" b="0" kern="12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Training</a:t>
          </a:r>
          <a:endParaRPr lang="en-IN" sz="1000" kern="1200" dirty="0"/>
        </a:p>
      </dsp:txBody>
      <dsp:txXfrm rot="-5400000">
        <a:off x="0" y="3932247"/>
        <a:ext cx="694680" cy="297720"/>
      </dsp:txXfrm>
    </dsp:sp>
    <dsp:sp modelId="{A771ADBD-4803-4A70-B320-94082526D40A}">
      <dsp:nvSpPr>
        <dsp:cNvPr id="0" name=""/>
        <dsp:cNvSpPr/>
      </dsp:nvSpPr>
      <dsp:spPr>
        <a:xfrm rot="5400000">
          <a:off x="5653450" y="-1373862"/>
          <a:ext cx="645060" cy="10562599"/>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latin typeface="Times New Roman" panose="02020603050405020304" pitchFamily="18" charset="0"/>
              <a:cs typeface="Times New Roman" panose="02020603050405020304" pitchFamily="18" charset="0"/>
            </a:rPr>
            <a:t>Train the selected model using the prepared dataset</a:t>
          </a:r>
          <a:endParaRPr lang="en-IN" sz="1400" kern="1200" dirty="0"/>
        </a:p>
        <a:p>
          <a:pPr marL="114300" lvl="1" indent="-114300" algn="l" defTabSz="622300">
            <a:lnSpc>
              <a:spcPct val="90000"/>
            </a:lnSpc>
            <a:spcBef>
              <a:spcPct val="0"/>
            </a:spcBef>
            <a:spcAft>
              <a:spcPct val="15000"/>
            </a:spcAft>
            <a:buChar char="•"/>
          </a:pPr>
          <a:r>
            <a:rPr lang="en-US" sz="1400" kern="1200">
              <a:latin typeface="Times New Roman" panose="02020603050405020304" pitchFamily="18" charset="0"/>
              <a:cs typeface="Times New Roman" panose="02020603050405020304" pitchFamily="18" charset="0"/>
            </a:rPr>
            <a:t> </a:t>
          </a:r>
          <a:r>
            <a:rPr lang="en-US" sz="1400" kern="1200" dirty="0">
              <a:latin typeface="Times New Roman" panose="02020603050405020304" pitchFamily="18" charset="0"/>
              <a:cs typeface="Times New Roman" panose="02020603050405020304" pitchFamily="18" charset="0"/>
            </a:rPr>
            <a:t>Use appropriate techniques to prevent overfitting, such as regularization, early stopping, or dropout Use appropriate techniques to prevent overfitting, such as regularization, early stopping, or dropout</a:t>
          </a:r>
          <a:r>
            <a:rPr lang="en-US" sz="1300" kern="1200" dirty="0">
              <a:latin typeface="Times New Roman" panose="02020603050405020304" pitchFamily="18" charset="0"/>
              <a:cs typeface="Times New Roman" panose="02020603050405020304" pitchFamily="18" charset="0"/>
            </a:rPr>
            <a:t>.</a:t>
          </a:r>
          <a:endParaRPr lang="en-IN" sz="1300" kern="1200" dirty="0"/>
        </a:p>
      </dsp:txBody>
      <dsp:txXfrm rot="-5400000">
        <a:off x="694681" y="3616396"/>
        <a:ext cx="10531110" cy="582082"/>
      </dsp:txXfrm>
    </dsp:sp>
    <dsp:sp modelId="{665DAFE4-C04A-4C23-8ECC-C3D2D51C7D34}">
      <dsp:nvSpPr>
        <dsp:cNvPr id="0" name=""/>
        <dsp:cNvSpPr/>
      </dsp:nvSpPr>
      <dsp:spPr>
        <a:xfrm rot="5400000">
          <a:off x="-148860" y="4629092"/>
          <a:ext cx="992400" cy="694680"/>
        </a:xfrm>
        <a:prstGeom prst="chevron">
          <a:avLst/>
        </a:prstGeom>
        <a:solidFill>
          <a:schemeClr val="accent1">
            <a:hueOff val="0"/>
            <a:satOff val="0"/>
            <a:lumOff val="0"/>
            <a:alphaOff val="0"/>
          </a:schemeClr>
        </a:solidFill>
        <a:ln w="19050" cap="flat" cmpd="sng" algn="ctr">
          <a:solidFill>
            <a:schemeClr val="accent5">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0" kern="12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Model</a:t>
          </a:r>
          <a:r>
            <a:rPr lang="en-US" sz="1000" kern="1200" dirty="0">
              <a:latin typeface="Times New Roman" panose="02020603050405020304" pitchFamily="18" charset="0"/>
              <a:cs typeface="Times New Roman" panose="02020603050405020304" pitchFamily="18" charset="0"/>
            </a:rPr>
            <a:t> </a:t>
          </a:r>
          <a:r>
            <a:rPr lang="en-US" sz="1000" b="0" kern="12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Evaluation</a:t>
          </a:r>
          <a:endParaRPr lang="en-IN" sz="1000" kern="1200" dirty="0"/>
        </a:p>
      </dsp:txBody>
      <dsp:txXfrm rot="-5400000">
        <a:off x="0" y="4827572"/>
        <a:ext cx="694680" cy="297720"/>
      </dsp:txXfrm>
    </dsp:sp>
    <dsp:sp modelId="{4E4C89FE-7121-4FBD-BC1E-93FF848531C7}">
      <dsp:nvSpPr>
        <dsp:cNvPr id="0" name=""/>
        <dsp:cNvSpPr/>
      </dsp:nvSpPr>
      <dsp:spPr>
        <a:xfrm rot="5400000">
          <a:off x="5653450" y="-478537"/>
          <a:ext cx="645060" cy="10562599"/>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latin typeface="Times New Roman" panose="02020603050405020304" pitchFamily="18" charset="0"/>
              <a:cs typeface="Times New Roman" panose="02020603050405020304" pitchFamily="18" charset="0"/>
            </a:rPr>
            <a:t>Evaluate the performance of the trained model on the testing set</a:t>
          </a:r>
          <a:endParaRPr lang="en-IN" sz="1400" kern="1200" dirty="0"/>
        </a:p>
        <a:p>
          <a:pPr marL="114300" lvl="1" indent="-114300" algn="l" defTabSz="622300">
            <a:lnSpc>
              <a:spcPct val="90000"/>
            </a:lnSpc>
            <a:spcBef>
              <a:spcPct val="0"/>
            </a:spcBef>
            <a:spcAft>
              <a:spcPct val="15000"/>
            </a:spcAft>
            <a:buChar char="•"/>
          </a:pPr>
          <a:r>
            <a:rPr lang="en-US" sz="1400" kern="1200" dirty="0">
              <a:latin typeface="Times New Roman" panose="02020603050405020304" pitchFamily="18" charset="0"/>
              <a:cs typeface="Times New Roman" panose="02020603050405020304" pitchFamily="18" charset="0"/>
            </a:rPr>
            <a:t>Use appropriate metrics, such as F1 square, Precision, Recall, to measure the model's accuracy and generalization ability.</a:t>
          </a:r>
          <a:endParaRPr lang="en-IN" sz="1400" kern="1200" dirty="0"/>
        </a:p>
      </dsp:txBody>
      <dsp:txXfrm rot="-5400000">
        <a:off x="694681" y="4511721"/>
        <a:ext cx="10531110" cy="582082"/>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02BEAF9-2A2E-F733-DBCB-CA57D30B8B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CEA9E7C3-ED5B-F615-F9C9-1671B07E76F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E43CFE6-096E-4CD0-A09D-D81F1E32E162}" type="datetimeFigureOut">
              <a:rPr lang="en-IN" smtClean="0"/>
              <a:t>04-04-2023</a:t>
            </a:fld>
            <a:endParaRPr lang="en-IN"/>
          </a:p>
        </p:txBody>
      </p:sp>
      <p:sp>
        <p:nvSpPr>
          <p:cNvPr id="4" name="Footer Placeholder 3">
            <a:extLst>
              <a:ext uri="{FF2B5EF4-FFF2-40B4-BE49-F238E27FC236}">
                <a16:creationId xmlns:a16="http://schemas.microsoft.com/office/drawing/2014/main" id="{4546D5FC-9DD1-F630-5C89-1CAD1CA1CA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Team4</a:t>
            </a:r>
          </a:p>
        </p:txBody>
      </p:sp>
      <p:sp>
        <p:nvSpPr>
          <p:cNvPr id="5" name="Slide Number Placeholder 4">
            <a:extLst>
              <a:ext uri="{FF2B5EF4-FFF2-40B4-BE49-F238E27FC236}">
                <a16:creationId xmlns:a16="http://schemas.microsoft.com/office/drawing/2014/main" id="{A7D6ABCE-0729-4670-8BEE-0070B14CFC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A5ABCE-FD98-4458-B8A5-B8B242255AA1}" type="slidenum">
              <a:rPr lang="en-IN" smtClean="0"/>
              <a:t>‹#›</a:t>
            </a:fld>
            <a:endParaRPr lang="en-IN"/>
          </a:p>
        </p:txBody>
      </p:sp>
    </p:spTree>
    <p:extLst>
      <p:ext uri="{BB962C8B-B14F-4D97-AF65-F5344CB8AC3E}">
        <p14:creationId xmlns:p14="http://schemas.microsoft.com/office/powerpoint/2010/main" val="56359820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BE04B7-2889-47A0-B9A7-670EE1B7E359}" type="datetimeFigureOut">
              <a:rPr lang="en-IN" smtClean="0"/>
              <a:t>04-04-2023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Team4</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338F79-3B95-4645-A5A2-F30D586445F8}" type="slidenum">
              <a:rPr lang="en-IN" smtClean="0"/>
              <a:t>‹#›</a:t>
            </a:fld>
            <a:endParaRPr lang="en-IN"/>
          </a:p>
        </p:txBody>
      </p:sp>
    </p:spTree>
    <p:extLst>
      <p:ext uri="{BB962C8B-B14F-4D97-AF65-F5344CB8AC3E}">
        <p14:creationId xmlns:p14="http://schemas.microsoft.com/office/powerpoint/2010/main" val="170286922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2478F9-3DBB-42DB-962B-AB3B9AC88375}" type="datetime1">
              <a:rPr lang="en-US" smtClean="0"/>
              <a:t>4/4/2023</a:t>
            </a:fld>
            <a:endParaRPr lang="en-IN"/>
          </a:p>
        </p:txBody>
      </p:sp>
      <p:sp>
        <p:nvSpPr>
          <p:cNvPr id="5" name="Footer Placeholder 4"/>
          <p:cNvSpPr>
            <a:spLocks noGrp="1"/>
          </p:cNvSpPr>
          <p:nvPr>
            <p:ph type="ftr" sz="quarter" idx="11"/>
          </p:nvPr>
        </p:nvSpPr>
        <p:spPr/>
        <p:txBody>
          <a:bodyPr/>
          <a:lstStyle/>
          <a:p>
            <a:r>
              <a:rPr lang="en-IN"/>
              <a:t>DATE:31/11/22</a:t>
            </a:r>
          </a:p>
        </p:txBody>
      </p:sp>
      <p:sp>
        <p:nvSpPr>
          <p:cNvPr id="6" name="Slide Number Placeholder 5"/>
          <p:cNvSpPr>
            <a:spLocks noGrp="1"/>
          </p:cNvSpPr>
          <p:nvPr>
            <p:ph type="sldNum" sz="quarter" idx="12"/>
          </p:nvPr>
        </p:nvSpPr>
        <p:spPr/>
        <p:txBody>
          <a:bodyPr/>
          <a:lstStyle/>
          <a:p>
            <a:fld id="{24EBFA92-A573-43F0-9EEC-5ECDB177D781}" type="slidenum">
              <a:rPr lang="en-IN" smtClean="0"/>
              <a:t>‹#›</a:t>
            </a:fld>
            <a:endParaRPr lang="en-IN"/>
          </a:p>
        </p:txBody>
      </p:sp>
    </p:spTree>
    <p:extLst>
      <p:ext uri="{BB962C8B-B14F-4D97-AF65-F5344CB8AC3E}">
        <p14:creationId xmlns:p14="http://schemas.microsoft.com/office/powerpoint/2010/main" val="1677476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2EE396-BE3E-4BB7-AC7D-09D5F41FBC9B}" type="datetime1">
              <a:rPr lang="en-US" smtClean="0"/>
              <a:t>4/4/2023</a:t>
            </a:fld>
            <a:endParaRPr lang="en-IN" dirty="0"/>
          </a:p>
        </p:txBody>
      </p:sp>
      <p:sp>
        <p:nvSpPr>
          <p:cNvPr id="6" name="Footer Placeholder 5"/>
          <p:cNvSpPr>
            <a:spLocks noGrp="1"/>
          </p:cNvSpPr>
          <p:nvPr>
            <p:ph type="ftr" sz="quarter" idx="11"/>
          </p:nvPr>
        </p:nvSpPr>
        <p:spPr/>
        <p:txBody>
          <a:bodyPr/>
          <a:lstStyle/>
          <a:p>
            <a:r>
              <a:rPr lang="en-IN"/>
              <a:t>DATE:31/11/22</a:t>
            </a:r>
            <a:endParaRPr lang="en-IN" dirty="0"/>
          </a:p>
        </p:txBody>
      </p:sp>
      <p:sp>
        <p:nvSpPr>
          <p:cNvPr id="7" name="Slide Number Placeholder 6"/>
          <p:cNvSpPr>
            <a:spLocks noGrp="1"/>
          </p:cNvSpPr>
          <p:nvPr>
            <p:ph type="sldNum" sz="quarter" idx="12"/>
          </p:nvPr>
        </p:nvSpPr>
        <p:spPr/>
        <p:txBody>
          <a:bodyPr/>
          <a:lstStyle/>
          <a:p>
            <a:fld id="{24EBFA92-A573-43F0-9EEC-5ECDB177D781}" type="slidenum">
              <a:rPr lang="en-IN" smtClean="0"/>
              <a:pPr/>
              <a:t>‹#›</a:t>
            </a:fld>
            <a:endParaRPr lang="en-IN" dirty="0"/>
          </a:p>
        </p:txBody>
      </p:sp>
    </p:spTree>
    <p:extLst>
      <p:ext uri="{BB962C8B-B14F-4D97-AF65-F5344CB8AC3E}">
        <p14:creationId xmlns:p14="http://schemas.microsoft.com/office/powerpoint/2010/main" val="327471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ACC663-9DEC-47FB-90B4-7EBB04DC918F}" type="datetime1">
              <a:rPr lang="en-US" smtClean="0"/>
              <a:t>4/4/2023</a:t>
            </a:fld>
            <a:endParaRPr lang="en-IN" dirty="0"/>
          </a:p>
        </p:txBody>
      </p:sp>
      <p:sp>
        <p:nvSpPr>
          <p:cNvPr id="6" name="Footer Placeholder 5"/>
          <p:cNvSpPr>
            <a:spLocks noGrp="1"/>
          </p:cNvSpPr>
          <p:nvPr>
            <p:ph type="ftr" sz="quarter" idx="11"/>
          </p:nvPr>
        </p:nvSpPr>
        <p:spPr/>
        <p:txBody>
          <a:bodyPr/>
          <a:lstStyle/>
          <a:p>
            <a:r>
              <a:rPr lang="en-IN"/>
              <a:t>DATE:31/11/22</a:t>
            </a:r>
            <a:endParaRPr lang="en-IN" dirty="0"/>
          </a:p>
        </p:txBody>
      </p:sp>
      <p:sp>
        <p:nvSpPr>
          <p:cNvPr id="7" name="Slide Number Placeholder 6"/>
          <p:cNvSpPr>
            <a:spLocks noGrp="1"/>
          </p:cNvSpPr>
          <p:nvPr>
            <p:ph type="sldNum" sz="quarter" idx="12"/>
          </p:nvPr>
        </p:nvSpPr>
        <p:spPr/>
        <p:txBody>
          <a:bodyPr/>
          <a:lstStyle/>
          <a:p>
            <a:fld id="{24EBFA92-A573-43F0-9EEC-5ECDB177D781}" type="slidenum">
              <a:rPr lang="en-IN" smtClean="0"/>
              <a:pPr/>
              <a:t>‹#›</a:t>
            </a:fld>
            <a:endParaRPr lang="en-IN" dirty="0"/>
          </a:p>
        </p:txBody>
      </p:sp>
    </p:spTree>
    <p:extLst>
      <p:ext uri="{BB962C8B-B14F-4D97-AF65-F5344CB8AC3E}">
        <p14:creationId xmlns:p14="http://schemas.microsoft.com/office/powerpoint/2010/main" val="1178233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4E5EF8-05C7-4254-AE37-69762C396393}" type="datetime1">
              <a:rPr lang="en-US" smtClean="0"/>
              <a:t>4/4/2023</a:t>
            </a:fld>
            <a:endParaRPr lang="en-IN" dirty="0"/>
          </a:p>
        </p:txBody>
      </p:sp>
      <p:sp>
        <p:nvSpPr>
          <p:cNvPr id="6" name="Footer Placeholder 5"/>
          <p:cNvSpPr>
            <a:spLocks noGrp="1"/>
          </p:cNvSpPr>
          <p:nvPr>
            <p:ph type="ftr" sz="quarter" idx="11"/>
          </p:nvPr>
        </p:nvSpPr>
        <p:spPr/>
        <p:txBody>
          <a:bodyPr/>
          <a:lstStyle/>
          <a:p>
            <a:r>
              <a:rPr lang="en-IN"/>
              <a:t>DATE:31/11/22</a:t>
            </a:r>
            <a:endParaRPr lang="en-IN" dirty="0"/>
          </a:p>
        </p:txBody>
      </p:sp>
      <p:sp>
        <p:nvSpPr>
          <p:cNvPr id="7" name="Slide Number Placeholder 6"/>
          <p:cNvSpPr>
            <a:spLocks noGrp="1"/>
          </p:cNvSpPr>
          <p:nvPr>
            <p:ph type="sldNum" sz="quarter" idx="12"/>
          </p:nvPr>
        </p:nvSpPr>
        <p:spPr/>
        <p:txBody>
          <a:bodyPr/>
          <a:lstStyle/>
          <a:p>
            <a:fld id="{24EBFA92-A573-43F0-9EEC-5ECDB177D781}" type="slidenum">
              <a:rPr lang="en-IN" smtClean="0"/>
              <a:pPr/>
              <a:t>‹#›</a:t>
            </a:fld>
            <a:endParaRPr lang="en-IN"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227501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D63DCB-DD99-4C78-B6A4-2263AF6561A2}" type="datetime1">
              <a:rPr lang="en-US" smtClean="0"/>
              <a:t>4/4/2023</a:t>
            </a:fld>
            <a:endParaRPr lang="en-IN" dirty="0"/>
          </a:p>
        </p:txBody>
      </p:sp>
      <p:sp>
        <p:nvSpPr>
          <p:cNvPr id="6" name="Footer Placeholder 5"/>
          <p:cNvSpPr>
            <a:spLocks noGrp="1"/>
          </p:cNvSpPr>
          <p:nvPr>
            <p:ph type="ftr" sz="quarter" idx="11"/>
          </p:nvPr>
        </p:nvSpPr>
        <p:spPr/>
        <p:txBody>
          <a:bodyPr/>
          <a:lstStyle/>
          <a:p>
            <a:r>
              <a:rPr lang="en-IN"/>
              <a:t>DATE:31/11/22</a:t>
            </a:r>
            <a:endParaRPr lang="en-IN" dirty="0"/>
          </a:p>
        </p:txBody>
      </p:sp>
      <p:sp>
        <p:nvSpPr>
          <p:cNvPr id="7" name="Slide Number Placeholder 6"/>
          <p:cNvSpPr>
            <a:spLocks noGrp="1"/>
          </p:cNvSpPr>
          <p:nvPr>
            <p:ph type="sldNum" sz="quarter" idx="12"/>
          </p:nvPr>
        </p:nvSpPr>
        <p:spPr/>
        <p:txBody>
          <a:bodyPr/>
          <a:lstStyle/>
          <a:p>
            <a:fld id="{24EBFA92-A573-43F0-9EEC-5ECDB177D781}" type="slidenum">
              <a:rPr lang="en-IN" smtClean="0"/>
              <a:pPr/>
              <a:t>‹#›</a:t>
            </a:fld>
            <a:endParaRPr lang="en-IN" dirty="0"/>
          </a:p>
        </p:txBody>
      </p:sp>
    </p:spTree>
    <p:extLst>
      <p:ext uri="{BB962C8B-B14F-4D97-AF65-F5344CB8AC3E}">
        <p14:creationId xmlns:p14="http://schemas.microsoft.com/office/powerpoint/2010/main" val="20516357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A9856E8-9DBE-4E2C-8482-034AFA27C7D7}" type="datetime1">
              <a:rPr lang="en-US" smtClean="0"/>
              <a:t>4/4/2023</a:t>
            </a:fld>
            <a:endParaRPr lang="en-IN" dirty="0"/>
          </a:p>
        </p:txBody>
      </p:sp>
      <p:sp>
        <p:nvSpPr>
          <p:cNvPr id="4" name="Footer Placeholder 3"/>
          <p:cNvSpPr>
            <a:spLocks noGrp="1"/>
          </p:cNvSpPr>
          <p:nvPr>
            <p:ph type="ftr" sz="quarter" idx="11"/>
          </p:nvPr>
        </p:nvSpPr>
        <p:spPr/>
        <p:txBody>
          <a:bodyPr/>
          <a:lstStyle/>
          <a:p>
            <a:r>
              <a:rPr lang="en-IN"/>
              <a:t>DATE:31/11/22</a:t>
            </a:r>
            <a:endParaRPr lang="en-IN" dirty="0"/>
          </a:p>
        </p:txBody>
      </p:sp>
      <p:sp>
        <p:nvSpPr>
          <p:cNvPr id="5" name="Slide Number Placeholder 4"/>
          <p:cNvSpPr>
            <a:spLocks noGrp="1"/>
          </p:cNvSpPr>
          <p:nvPr>
            <p:ph type="sldNum" sz="quarter" idx="12"/>
          </p:nvPr>
        </p:nvSpPr>
        <p:spPr/>
        <p:txBody>
          <a:bodyPr/>
          <a:lstStyle/>
          <a:p>
            <a:fld id="{24EBFA92-A573-43F0-9EEC-5ECDB177D781}" type="slidenum">
              <a:rPr lang="en-IN" smtClean="0"/>
              <a:pPr/>
              <a:t>‹#›</a:t>
            </a:fld>
            <a:endParaRPr lang="en-IN" dirty="0"/>
          </a:p>
        </p:txBody>
      </p:sp>
    </p:spTree>
    <p:extLst>
      <p:ext uri="{BB962C8B-B14F-4D97-AF65-F5344CB8AC3E}">
        <p14:creationId xmlns:p14="http://schemas.microsoft.com/office/powerpoint/2010/main" val="39991024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8D35C7E-7F28-4FC2-8DE6-897BFD48A089}" type="datetime1">
              <a:rPr lang="en-US" smtClean="0"/>
              <a:t>4/4/2023</a:t>
            </a:fld>
            <a:endParaRPr lang="en-IN" dirty="0"/>
          </a:p>
        </p:txBody>
      </p:sp>
      <p:sp>
        <p:nvSpPr>
          <p:cNvPr id="4" name="Footer Placeholder 3"/>
          <p:cNvSpPr>
            <a:spLocks noGrp="1"/>
          </p:cNvSpPr>
          <p:nvPr>
            <p:ph type="ftr" sz="quarter" idx="11"/>
          </p:nvPr>
        </p:nvSpPr>
        <p:spPr/>
        <p:txBody>
          <a:bodyPr/>
          <a:lstStyle/>
          <a:p>
            <a:r>
              <a:rPr lang="en-IN"/>
              <a:t>DATE:31/11/22</a:t>
            </a:r>
            <a:endParaRPr lang="en-IN" dirty="0"/>
          </a:p>
        </p:txBody>
      </p:sp>
      <p:sp>
        <p:nvSpPr>
          <p:cNvPr id="5" name="Slide Number Placeholder 4"/>
          <p:cNvSpPr>
            <a:spLocks noGrp="1"/>
          </p:cNvSpPr>
          <p:nvPr>
            <p:ph type="sldNum" sz="quarter" idx="12"/>
          </p:nvPr>
        </p:nvSpPr>
        <p:spPr/>
        <p:txBody>
          <a:bodyPr/>
          <a:lstStyle/>
          <a:p>
            <a:fld id="{24EBFA92-A573-43F0-9EEC-5ECDB177D781}" type="slidenum">
              <a:rPr lang="en-IN" smtClean="0"/>
              <a:pPr/>
              <a:t>‹#›</a:t>
            </a:fld>
            <a:endParaRPr lang="en-IN" dirty="0"/>
          </a:p>
        </p:txBody>
      </p:sp>
    </p:spTree>
    <p:extLst>
      <p:ext uri="{BB962C8B-B14F-4D97-AF65-F5344CB8AC3E}">
        <p14:creationId xmlns:p14="http://schemas.microsoft.com/office/powerpoint/2010/main" val="32860402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888F29-7E57-4954-BE65-096CC7EF6016}" type="datetime1">
              <a:rPr lang="en-US" smtClean="0"/>
              <a:t>4/4/2023</a:t>
            </a:fld>
            <a:endParaRPr lang="en-IN"/>
          </a:p>
        </p:txBody>
      </p:sp>
      <p:sp>
        <p:nvSpPr>
          <p:cNvPr id="5" name="Footer Placeholder 4"/>
          <p:cNvSpPr>
            <a:spLocks noGrp="1"/>
          </p:cNvSpPr>
          <p:nvPr>
            <p:ph type="ftr" sz="quarter" idx="11"/>
          </p:nvPr>
        </p:nvSpPr>
        <p:spPr/>
        <p:txBody>
          <a:bodyPr/>
          <a:lstStyle/>
          <a:p>
            <a:r>
              <a:rPr lang="en-IN"/>
              <a:t>DATE:31/11/22</a:t>
            </a:r>
          </a:p>
        </p:txBody>
      </p:sp>
      <p:sp>
        <p:nvSpPr>
          <p:cNvPr id="6" name="Slide Number Placeholder 5"/>
          <p:cNvSpPr>
            <a:spLocks noGrp="1"/>
          </p:cNvSpPr>
          <p:nvPr>
            <p:ph type="sldNum" sz="quarter" idx="12"/>
          </p:nvPr>
        </p:nvSpPr>
        <p:spPr/>
        <p:txBody>
          <a:bodyPr/>
          <a:lstStyle/>
          <a:p>
            <a:fld id="{24EBFA92-A573-43F0-9EEC-5ECDB177D781}" type="slidenum">
              <a:rPr lang="en-IN" smtClean="0"/>
              <a:t>‹#›</a:t>
            </a:fld>
            <a:endParaRPr lang="en-IN"/>
          </a:p>
        </p:txBody>
      </p:sp>
    </p:spTree>
    <p:extLst>
      <p:ext uri="{BB962C8B-B14F-4D97-AF65-F5344CB8AC3E}">
        <p14:creationId xmlns:p14="http://schemas.microsoft.com/office/powerpoint/2010/main" val="16587784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D6ADA8-0201-4A91-87AF-5A11F23A4CB1}" type="datetime1">
              <a:rPr lang="en-US" smtClean="0"/>
              <a:t>4/4/2023</a:t>
            </a:fld>
            <a:endParaRPr lang="en-IN"/>
          </a:p>
        </p:txBody>
      </p:sp>
      <p:sp>
        <p:nvSpPr>
          <p:cNvPr id="5" name="Footer Placeholder 4"/>
          <p:cNvSpPr>
            <a:spLocks noGrp="1"/>
          </p:cNvSpPr>
          <p:nvPr>
            <p:ph type="ftr" sz="quarter" idx="11"/>
          </p:nvPr>
        </p:nvSpPr>
        <p:spPr/>
        <p:txBody>
          <a:bodyPr/>
          <a:lstStyle/>
          <a:p>
            <a:r>
              <a:rPr lang="en-IN"/>
              <a:t>DATE:31/11/22</a:t>
            </a:r>
          </a:p>
        </p:txBody>
      </p:sp>
      <p:sp>
        <p:nvSpPr>
          <p:cNvPr id="6" name="Slide Number Placeholder 5"/>
          <p:cNvSpPr>
            <a:spLocks noGrp="1"/>
          </p:cNvSpPr>
          <p:nvPr>
            <p:ph type="sldNum" sz="quarter" idx="12"/>
          </p:nvPr>
        </p:nvSpPr>
        <p:spPr/>
        <p:txBody>
          <a:bodyPr/>
          <a:lstStyle/>
          <a:p>
            <a:fld id="{24EBFA92-A573-43F0-9EEC-5ECDB177D781}" type="slidenum">
              <a:rPr lang="en-IN" smtClean="0"/>
              <a:t>‹#›</a:t>
            </a:fld>
            <a:endParaRPr lang="en-IN"/>
          </a:p>
        </p:txBody>
      </p:sp>
    </p:spTree>
    <p:extLst>
      <p:ext uri="{BB962C8B-B14F-4D97-AF65-F5344CB8AC3E}">
        <p14:creationId xmlns:p14="http://schemas.microsoft.com/office/powerpoint/2010/main" val="19349228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2A9720-AB4C-4197-9E74-576C0C64A6F7}"/>
              </a:ext>
            </a:extLst>
          </p:cNvPr>
          <p:cNvSpPr>
            <a:spLocks noGrp="1"/>
          </p:cNvSpPr>
          <p:nvPr>
            <p:ph type="dt" sz="half" idx="10"/>
          </p:nvPr>
        </p:nvSpPr>
        <p:spPr/>
        <p:txBody>
          <a:bodyPr/>
          <a:lstStyle/>
          <a:p>
            <a:fld id="{72B8FB12-1DDA-4FAC-9C04-A7663651F362}" type="datetime1">
              <a:rPr lang="en-US" smtClean="0"/>
              <a:t>4/4/2023</a:t>
            </a:fld>
            <a:endParaRPr lang="en-IN"/>
          </a:p>
        </p:txBody>
      </p:sp>
      <p:sp>
        <p:nvSpPr>
          <p:cNvPr id="3" name="Footer Placeholder 2">
            <a:extLst>
              <a:ext uri="{FF2B5EF4-FFF2-40B4-BE49-F238E27FC236}">
                <a16:creationId xmlns:a16="http://schemas.microsoft.com/office/drawing/2014/main" id="{7933CED6-1F90-4477-B65E-2ED4AC5FD526}"/>
              </a:ext>
            </a:extLst>
          </p:cNvPr>
          <p:cNvSpPr>
            <a:spLocks noGrp="1"/>
          </p:cNvSpPr>
          <p:nvPr>
            <p:ph type="ftr" sz="quarter" idx="11"/>
          </p:nvPr>
        </p:nvSpPr>
        <p:spPr/>
        <p:txBody>
          <a:bodyPr/>
          <a:lstStyle/>
          <a:p>
            <a:r>
              <a:rPr lang="en-IN"/>
              <a:t>DATE:31/11/22</a:t>
            </a:r>
          </a:p>
        </p:txBody>
      </p:sp>
      <p:sp>
        <p:nvSpPr>
          <p:cNvPr id="4" name="Slide Number Placeholder 3">
            <a:extLst>
              <a:ext uri="{FF2B5EF4-FFF2-40B4-BE49-F238E27FC236}">
                <a16:creationId xmlns:a16="http://schemas.microsoft.com/office/drawing/2014/main" id="{1D357A51-D473-46BB-9F11-4DD2545EB800}"/>
              </a:ext>
            </a:extLst>
          </p:cNvPr>
          <p:cNvSpPr>
            <a:spLocks noGrp="1"/>
          </p:cNvSpPr>
          <p:nvPr>
            <p:ph type="sldNum" sz="quarter" idx="12"/>
          </p:nvPr>
        </p:nvSpPr>
        <p:spPr/>
        <p:txBody>
          <a:bodyPr/>
          <a:lstStyle/>
          <a:p>
            <a:fld id="{24EBFA92-A573-43F0-9EEC-5ECDB177D781}" type="slidenum">
              <a:rPr lang="en-IN" smtClean="0"/>
              <a:t>‹#›</a:t>
            </a:fld>
            <a:endParaRPr lang="en-IN"/>
          </a:p>
        </p:txBody>
      </p:sp>
      <p:sp>
        <p:nvSpPr>
          <p:cNvPr id="10" name="Picture Placeholder 9">
            <a:extLst>
              <a:ext uri="{FF2B5EF4-FFF2-40B4-BE49-F238E27FC236}">
                <a16:creationId xmlns:a16="http://schemas.microsoft.com/office/drawing/2014/main" id="{066D6B92-582A-4842-B304-CE106450D408}"/>
              </a:ext>
            </a:extLst>
          </p:cNvPr>
          <p:cNvSpPr>
            <a:spLocks noGrp="1"/>
          </p:cNvSpPr>
          <p:nvPr>
            <p:ph type="pic" sz="quarter" idx="13"/>
          </p:nvPr>
        </p:nvSpPr>
        <p:spPr>
          <a:xfrm>
            <a:off x="1027473" y="1625087"/>
            <a:ext cx="2800986" cy="2226319"/>
          </a:xfrm>
          <a:prstGeom prst="hexagon">
            <a:avLst/>
          </a:prstGeom>
        </p:spPr>
        <p:txBody>
          <a:bodyPr/>
          <a:lstStyle/>
          <a:p>
            <a:endParaRPr lang="en-IN"/>
          </a:p>
        </p:txBody>
      </p:sp>
      <p:sp>
        <p:nvSpPr>
          <p:cNvPr id="13" name="Picture Placeholder 9">
            <a:extLst>
              <a:ext uri="{FF2B5EF4-FFF2-40B4-BE49-F238E27FC236}">
                <a16:creationId xmlns:a16="http://schemas.microsoft.com/office/drawing/2014/main" id="{0CE459F0-E5F5-424B-A94C-D0058DA45DD6}"/>
              </a:ext>
            </a:extLst>
          </p:cNvPr>
          <p:cNvSpPr>
            <a:spLocks noGrp="1"/>
          </p:cNvSpPr>
          <p:nvPr>
            <p:ph type="pic" sz="quarter" idx="14"/>
          </p:nvPr>
        </p:nvSpPr>
        <p:spPr>
          <a:xfrm>
            <a:off x="4755377" y="1625087"/>
            <a:ext cx="2800986" cy="2226319"/>
          </a:xfrm>
          <a:prstGeom prst="hexagon">
            <a:avLst/>
          </a:prstGeom>
        </p:spPr>
        <p:txBody>
          <a:bodyPr/>
          <a:lstStyle/>
          <a:p>
            <a:endParaRPr lang="en-IN"/>
          </a:p>
        </p:txBody>
      </p:sp>
      <p:sp>
        <p:nvSpPr>
          <p:cNvPr id="14" name="Picture Placeholder 9">
            <a:extLst>
              <a:ext uri="{FF2B5EF4-FFF2-40B4-BE49-F238E27FC236}">
                <a16:creationId xmlns:a16="http://schemas.microsoft.com/office/drawing/2014/main" id="{CADE1635-08B2-4B2A-804D-90F6CD24FF82}"/>
              </a:ext>
            </a:extLst>
          </p:cNvPr>
          <p:cNvSpPr>
            <a:spLocks noGrp="1"/>
          </p:cNvSpPr>
          <p:nvPr>
            <p:ph type="pic" sz="quarter" idx="15"/>
          </p:nvPr>
        </p:nvSpPr>
        <p:spPr>
          <a:xfrm>
            <a:off x="8483282" y="1625087"/>
            <a:ext cx="2800986" cy="2226319"/>
          </a:xfrm>
          <a:prstGeom prst="hexagon">
            <a:avLst/>
          </a:prstGeom>
        </p:spPr>
        <p:txBody>
          <a:bodyPr/>
          <a:lstStyle/>
          <a:p>
            <a:endParaRPr lang="en-IN"/>
          </a:p>
        </p:txBody>
      </p:sp>
    </p:spTree>
    <p:extLst>
      <p:ext uri="{BB962C8B-B14F-4D97-AF65-F5344CB8AC3E}">
        <p14:creationId xmlns:p14="http://schemas.microsoft.com/office/powerpoint/2010/main" val="941640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8E5111-853E-42DC-9A16-5AEAB1C23AD2}" type="datetime1">
              <a:rPr lang="en-US" smtClean="0"/>
              <a:t>4/4/2023</a:t>
            </a:fld>
            <a:endParaRPr lang="en-IN"/>
          </a:p>
        </p:txBody>
      </p:sp>
      <p:sp>
        <p:nvSpPr>
          <p:cNvPr id="5" name="Footer Placeholder 4"/>
          <p:cNvSpPr>
            <a:spLocks noGrp="1"/>
          </p:cNvSpPr>
          <p:nvPr>
            <p:ph type="ftr" sz="quarter" idx="11"/>
          </p:nvPr>
        </p:nvSpPr>
        <p:spPr/>
        <p:txBody>
          <a:bodyPr/>
          <a:lstStyle/>
          <a:p>
            <a:r>
              <a:rPr lang="en-IN"/>
              <a:t>DATE:31/11/22</a:t>
            </a:r>
          </a:p>
        </p:txBody>
      </p:sp>
      <p:sp>
        <p:nvSpPr>
          <p:cNvPr id="6" name="Slide Number Placeholder 5"/>
          <p:cNvSpPr>
            <a:spLocks noGrp="1"/>
          </p:cNvSpPr>
          <p:nvPr>
            <p:ph type="sldNum" sz="quarter" idx="12"/>
          </p:nvPr>
        </p:nvSpPr>
        <p:spPr/>
        <p:txBody>
          <a:bodyPr/>
          <a:lstStyle/>
          <a:p>
            <a:fld id="{24EBFA92-A573-43F0-9EEC-5ECDB177D781}" type="slidenum">
              <a:rPr lang="en-IN" smtClean="0"/>
              <a:t>‹#›</a:t>
            </a:fld>
            <a:endParaRPr lang="en-IN"/>
          </a:p>
        </p:txBody>
      </p:sp>
    </p:spTree>
    <p:extLst>
      <p:ext uri="{BB962C8B-B14F-4D97-AF65-F5344CB8AC3E}">
        <p14:creationId xmlns:p14="http://schemas.microsoft.com/office/powerpoint/2010/main" val="3374757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D0A2D4-A145-4F7B-9ADD-8FABB26FA5C6}" type="datetime1">
              <a:rPr lang="en-US" smtClean="0"/>
              <a:t>4/4/2023</a:t>
            </a:fld>
            <a:endParaRPr lang="en-IN"/>
          </a:p>
        </p:txBody>
      </p:sp>
      <p:sp>
        <p:nvSpPr>
          <p:cNvPr id="5" name="Footer Placeholder 4"/>
          <p:cNvSpPr>
            <a:spLocks noGrp="1"/>
          </p:cNvSpPr>
          <p:nvPr>
            <p:ph type="ftr" sz="quarter" idx="11"/>
          </p:nvPr>
        </p:nvSpPr>
        <p:spPr/>
        <p:txBody>
          <a:bodyPr/>
          <a:lstStyle/>
          <a:p>
            <a:r>
              <a:rPr lang="en-IN"/>
              <a:t>DATE:31/11/22</a:t>
            </a:r>
          </a:p>
        </p:txBody>
      </p:sp>
      <p:sp>
        <p:nvSpPr>
          <p:cNvPr id="6" name="Slide Number Placeholder 5"/>
          <p:cNvSpPr>
            <a:spLocks noGrp="1"/>
          </p:cNvSpPr>
          <p:nvPr>
            <p:ph type="sldNum" sz="quarter" idx="12"/>
          </p:nvPr>
        </p:nvSpPr>
        <p:spPr/>
        <p:txBody>
          <a:bodyPr/>
          <a:lstStyle/>
          <a:p>
            <a:fld id="{24EBFA92-A573-43F0-9EEC-5ECDB177D781}" type="slidenum">
              <a:rPr lang="en-IN" smtClean="0"/>
              <a:t>‹#›</a:t>
            </a:fld>
            <a:endParaRPr lang="en-IN"/>
          </a:p>
        </p:txBody>
      </p:sp>
    </p:spTree>
    <p:extLst>
      <p:ext uri="{BB962C8B-B14F-4D97-AF65-F5344CB8AC3E}">
        <p14:creationId xmlns:p14="http://schemas.microsoft.com/office/powerpoint/2010/main" val="3076090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515608-EB96-4714-B75A-94B5FA60905B}" type="datetime1">
              <a:rPr lang="en-US" smtClean="0"/>
              <a:t>4/4/2023</a:t>
            </a:fld>
            <a:endParaRPr lang="en-IN"/>
          </a:p>
        </p:txBody>
      </p:sp>
      <p:sp>
        <p:nvSpPr>
          <p:cNvPr id="6" name="Footer Placeholder 5"/>
          <p:cNvSpPr>
            <a:spLocks noGrp="1"/>
          </p:cNvSpPr>
          <p:nvPr>
            <p:ph type="ftr" sz="quarter" idx="11"/>
          </p:nvPr>
        </p:nvSpPr>
        <p:spPr/>
        <p:txBody>
          <a:bodyPr/>
          <a:lstStyle/>
          <a:p>
            <a:r>
              <a:rPr lang="en-IN"/>
              <a:t>DATE:31/11/22</a:t>
            </a:r>
          </a:p>
        </p:txBody>
      </p:sp>
      <p:sp>
        <p:nvSpPr>
          <p:cNvPr id="7" name="Slide Number Placeholder 6"/>
          <p:cNvSpPr>
            <a:spLocks noGrp="1"/>
          </p:cNvSpPr>
          <p:nvPr>
            <p:ph type="sldNum" sz="quarter" idx="12"/>
          </p:nvPr>
        </p:nvSpPr>
        <p:spPr/>
        <p:txBody>
          <a:bodyPr/>
          <a:lstStyle/>
          <a:p>
            <a:fld id="{24EBFA92-A573-43F0-9EEC-5ECDB177D781}" type="slidenum">
              <a:rPr lang="en-IN" smtClean="0"/>
              <a:t>‹#›</a:t>
            </a:fld>
            <a:endParaRPr lang="en-IN"/>
          </a:p>
        </p:txBody>
      </p:sp>
    </p:spTree>
    <p:extLst>
      <p:ext uri="{BB962C8B-B14F-4D97-AF65-F5344CB8AC3E}">
        <p14:creationId xmlns:p14="http://schemas.microsoft.com/office/powerpoint/2010/main" val="985975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630B08-8CEC-4E30-8807-3CD9B5C380D3}" type="datetime1">
              <a:rPr lang="en-US" smtClean="0"/>
              <a:t>4/4/2023</a:t>
            </a:fld>
            <a:endParaRPr lang="en-IN"/>
          </a:p>
        </p:txBody>
      </p:sp>
      <p:sp>
        <p:nvSpPr>
          <p:cNvPr id="8" name="Footer Placeholder 7"/>
          <p:cNvSpPr>
            <a:spLocks noGrp="1"/>
          </p:cNvSpPr>
          <p:nvPr>
            <p:ph type="ftr" sz="quarter" idx="11"/>
          </p:nvPr>
        </p:nvSpPr>
        <p:spPr/>
        <p:txBody>
          <a:bodyPr/>
          <a:lstStyle/>
          <a:p>
            <a:r>
              <a:rPr lang="en-IN"/>
              <a:t>DATE:31/11/22</a:t>
            </a:r>
          </a:p>
        </p:txBody>
      </p:sp>
      <p:sp>
        <p:nvSpPr>
          <p:cNvPr id="9" name="Slide Number Placeholder 8"/>
          <p:cNvSpPr>
            <a:spLocks noGrp="1"/>
          </p:cNvSpPr>
          <p:nvPr>
            <p:ph type="sldNum" sz="quarter" idx="12"/>
          </p:nvPr>
        </p:nvSpPr>
        <p:spPr/>
        <p:txBody>
          <a:bodyPr/>
          <a:lstStyle/>
          <a:p>
            <a:fld id="{24EBFA92-A573-43F0-9EEC-5ECDB177D781}" type="slidenum">
              <a:rPr lang="en-IN" smtClean="0"/>
              <a:t>‹#›</a:t>
            </a:fld>
            <a:endParaRPr lang="en-IN"/>
          </a:p>
        </p:txBody>
      </p:sp>
    </p:spTree>
    <p:extLst>
      <p:ext uri="{BB962C8B-B14F-4D97-AF65-F5344CB8AC3E}">
        <p14:creationId xmlns:p14="http://schemas.microsoft.com/office/powerpoint/2010/main" val="2428200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712E92-0A72-4E2C-920C-D50715C215E9}" type="datetime1">
              <a:rPr lang="en-US" smtClean="0"/>
              <a:t>4/4/2023</a:t>
            </a:fld>
            <a:endParaRPr lang="en-IN"/>
          </a:p>
        </p:txBody>
      </p:sp>
      <p:sp>
        <p:nvSpPr>
          <p:cNvPr id="4" name="Footer Placeholder 3"/>
          <p:cNvSpPr>
            <a:spLocks noGrp="1"/>
          </p:cNvSpPr>
          <p:nvPr>
            <p:ph type="ftr" sz="quarter" idx="11"/>
          </p:nvPr>
        </p:nvSpPr>
        <p:spPr/>
        <p:txBody>
          <a:bodyPr/>
          <a:lstStyle/>
          <a:p>
            <a:r>
              <a:rPr lang="en-IN"/>
              <a:t>DATE:31/11/22</a:t>
            </a:r>
          </a:p>
        </p:txBody>
      </p:sp>
      <p:sp>
        <p:nvSpPr>
          <p:cNvPr id="5" name="Slide Number Placeholder 4"/>
          <p:cNvSpPr>
            <a:spLocks noGrp="1"/>
          </p:cNvSpPr>
          <p:nvPr>
            <p:ph type="sldNum" sz="quarter" idx="12"/>
          </p:nvPr>
        </p:nvSpPr>
        <p:spPr/>
        <p:txBody>
          <a:bodyPr/>
          <a:lstStyle/>
          <a:p>
            <a:fld id="{24EBFA92-A573-43F0-9EEC-5ECDB177D781}" type="slidenum">
              <a:rPr lang="en-IN" smtClean="0"/>
              <a:t>‹#›</a:t>
            </a:fld>
            <a:endParaRPr lang="en-IN"/>
          </a:p>
        </p:txBody>
      </p:sp>
    </p:spTree>
    <p:extLst>
      <p:ext uri="{BB962C8B-B14F-4D97-AF65-F5344CB8AC3E}">
        <p14:creationId xmlns:p14="http://schemas.microsoft.com/office/powerpoint/2010/main" val="157981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083EE6-6E8F-415A-94D2-317210E50A09}" type="datetime1">
              <a:rPr lang="en-US" smtClean="0"/>
              <a:t>4/4/2023</a:t>
            </a:fld>
            <a:endParaRPr lang="en-IN" dirty="0"/>
          </a:p>
        </p:txBody>
      </p:sp>
      <p:sp>
        <p:nvSpPr>
          <p:cNvPr id="3" name="Footer Placeholder 2"/>
          <p:cNvSpPr>
            <a:spLocks noGrp="1"/>
          </p:cNvSpPr>
          <p:nvPr>
            <p:ph type="ftr" sz="quarter" idx="11"/>
          </p:nvPr>
        </p:nvSpPr>
        <p:spPr/>
        <p:txBody>
          <a:bodyPr/>
          <a:lstStyle/>
          <a:p>
            <a:r>
              <a:rPr lang="en-IN"/>
              <a:t>DATE:31/11/22</a:t>
            </a:r>
            <a:endParaRPr lang="en-IN" dirty="0"/>
          </a:p>
        </p:txBody>
      </p:sp>
      <p:sp>
        <p:nvSpPr>
          <p:cNvPr id="4" name="Slide Number Placeholder 3"/>
          <p:cNvSpPr>
            <a:spLocks noGrp="1"/>
          </p:cNvSpPr>
          <p:nvPr>
            <p:ph type="sldNum" sz="quarter" idx="12"/>
          </p:nvPr>
        </p:nvSpPr>
        <p:spPr/>
        <p:txBody>
          <a:bodyPr/>
          <a:lstStyle/>
          <a:p>
            <a:fld id="{24EBFA92-A573-43F0-9EEC-5ECDB177D781}" type="slidenum">
              <a:rPr lang="en-IN" smtClean="0"/>
              <a:pPr/>
              <a:t>‹#›</a:t>
            </a:fld>
            <a:endParaRPr lang="en-IN" dirty="0"/>
          </a:p>
        </p:txBody>
      </p:sp>
    </p:spTree>
    <p:extLst>
      <p:ext uri="{BB962C8B-B14F-4D97-AF65-F5344CB8AC3E}">
        <p14:creationId xmlns:p14="http://schemas.microsoft.com/office/powerpoint/2010/main" val="2816536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B2BC44-5D68-46A0-BFF9-3929634550C4}" type="datetime1">
              <a:rPr lang="en-US" smtClean="0"/>
              <a:t>4/4/2023</a:t>
            </a:fld>
            <a:endParaRPr lang="en-IN"/>
          </a:p>
        </p:txBody>
      </p:sp>
      <p:sp>
        <p:nvSpPr>
          <p:cNvPr id="6" name="Footer Placeholder 5"/>
          <p:cNvSpPr>
            <a:spLocks noGrp="1"/>
          </p:cNvSpPr>
          <p:nvPr>
            <p:ph type="ftr" sz="quarter" idx="11"/>
          </p:nvPr>
        </p:nvSpPr>
        <p:spPr/>
        <p:txBody>
          <a:bodyPr/>
          <a:lstStyle/>
          <a:p>
            <a:r>
              <a:rPr lang="en-IN"/>
              <a:t>DATE:31/11/22</a:t>
            </a:r>
          </a:p>
        </p:txBody>
      </p:sp>
      <p:sp>
        <p:nvSpPr>
          <p:cNvPr id="7" name="Slide Number Placeholder 6"/>
          <p:cNvSpPr>
            <a:spLocks noGrp="1"/>
          </p:cNvSpPr>
          <p:nvPr>
            <p:ph type="sldNum" sz="quarter" idx="12"/>
          </p:nvPr>
        </p:nvSpPr>
        <p:spPr/>
        <p:txBody>
          <a:bodyPr/>
          <a:lstStyle/>
          <a:p>
            <a:fld id="{24EBFA92-A573-43F0-9EEC-5ECDB177D781}" type="slidenum">
              <a:rPr lang="en-IN" smtClean="0"/>
              <a:t>‹#›</a:t>
            </a:fld>
            <a:endParaRPr lang="en-IN"/>
          </a:p>
        </p:txBody>
      </p:sp>
    </p:spTree>
    <p:extLst>
      <p:ext uri="{BB962C8B-B14F-4D97-AF65-F5344CB8AC3E}">
        <p14:creationId xmlns:p14="http://schemas.microsoft.com/office/powerpoint/2010/main" val="1348468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0357AA-6A7B-4452-B935-EFEE67A33207}" type="datetime1">
              <a:rPr lang="en-US" smtClean="0"/>
              <a:t>4/4/2023</a:t>
            </a:fld>
            <a:endParaRPr lang="en-IN"/>
          </a:p>
        </p:txBody>
      </p:sp>
      <p:sp>
        <p:nvSpPr>
          <p:cNvPr id="6" name="Footer Placeholder 5"/>
          <p:cNvSpPr>
            <a:spLocks noGrp="1"/>
          </p:cNvSpPr>
          <p:nvPr>
            <p:ph type="ftr" sz="quarter" idx="11"/>
          </p:nvPr>
        </p:nvSpPr>
        <p:spPr/>
        <p:txBody>
          <a:bodyPr/>
          <a:lstStyle/>
          <a:p>
            <a:r>
              <a:rPr lang="en-IN"/>
              <a:t>DATE:31/11/22</a:t>
            </a:r>
          </a:p>
        </p:txBody>
      </p:sp>
      <p:sp>
        <p:nvSpPr>
          <p:cNvPr id="7" name="Slide Number Placeholder 6"/>
          <p:cNvSpPr>
            <a:spLocks noGrp="1"/>
          </p:cNvSpPr>
          <p:nvPr>
            <p:ph type="sldNum" sz="quarter" idx="12"/>
          </p:nvPr>
        </p:nvSpPr>
        <p:spPr/>
        <p:txBody>
          <a:bodyPr/>
          <a:lstStyle/>
          <a:p>
            <a:fld id="{24EBFA92-A573-43F0-9EEC-5ECDB177D781}" type="slidenum">
              <a:rPr lang="en-IN" smtClean="0"/>
              <a:t>‹#›</a:t>
            </a:fld>
            <a:endParaRPr lang="en-IN"/>
          </a:p>
        </p:txBody>
      </p:sp>
    </p:spTree>
    <p:extLst>
      <p:ext uri="{BB962C8B-B14F-4D97-AF65-F5344CB8AC3E}">
        <p14:creationId xmlns:p14="http://schemas.microsoft.com/office/powerpoint/2010/main" val="269680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AFEDD16-8E8C-4B17-AEFE-344BA643E5CD}" type="datetime1">
              <a:rPr lang="en-US" smtClean="0"/>
              <a:t>4/4/2023</a:t>
            </a:fld>
            <a:endParaRPr lang="en-IN"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IN"/>
              <a:t>DATE:31/11/22</a:t>
            </a:r>
            <a:endParaRPr lang="en-IN"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4EBFA92-A573-43F0-9EEC-5ECDB177D781}" type="slidenum">
              <a:rPr lang="en-IN" smtClean="0"/>
              <a:pPr/>
              <a:t>‹#›</a:t>
            </a:fld>
            <a:endParaRPr lang="en-IN" dirty="0"/>
          </a:p>
        </p:txBody>
      </p:sp>
    </p:spTree>
    <p:extLst>
      <p:ext uri="{BB962C8B-B14F-4D97-AF65-F5344CB8AC3E}">
        <p14:creationId xmlns:p14="http://schemas.microsoft.com/office/powerpoint/2010/main" val="363922020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Lst>
  <p:hf hdr="0" ftr="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en.wikipedia.org/wiki/Precision_and_recal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hyperlink" Target="https://cbs.gov.np/" TargetMode="External"/><Relationship Id="rId2" Type="http://schemas.openxmlformats.org/officeDocument/2006/relationships/hyperlink" Target="http://www.kathmandulivinglabs.or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F14C8385-D065-6E79-E90D-0AAAFF6694D1}"/>
              </a:ext>
            </a:extLst>
          </p:cNvPr>
          <p:cNvSpPr>
            <a:spLocks noGrp="1"/>
          </p:cNvSpPr>
          <p:nvPr>
            <p:ph type="title"/>
          </p:nvPr>
        </p:nvSpPr>
        <p:spPr>
          <a:xfrm>
            <a:off x="912218" y="4482412"/>
            <a:ext cx="10367564" cy="819355"/>
          </a:xfrm>
        </p:spPr>
        <p:txBody>
          <a:bodyPr>
            <a:normAutofit fontScale="90000"/>
          </a:bodyPr>
          <a:lstStyle/>
          <a:p>
            <a:r>
              <a:rPr lang="en-US" sz="4000" i="0" cap="none"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Exo 2"/>
              </a:rPr>
              <a:t>Richter's Predictor: Modeling Earthquake Damage</a:t>
            </a:r>
            <a:br>
              <a:rPr lang="en-US" i="0" cap="none"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Exo 2"/>
              </a:rPr>
            </a:br>
            <a:endParaRPr lang="en-IN" cap="none"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3" name="Text Placeholder 12">
            <a:extLst>
              <a:ext uri="{FF2B5EF4-FFF2-40B4-BE49-F238E27FC236}">
                <a16:creationId xmlns:a16="http://schemas.microsoft.com/office/drawing/2014/main" id="{754FED5B-A48E-A445-52FE-544A36E673EB}"/>
              </a:ext>
            </a:extLst>
          </p:cNvPr>
          <p:cNvSpPr>
            <a:spLocks noGrp="1"/>
          </p:cNvSpPr>
          <p:nvPr>
            <p:ph type="body" sz="half" idx="2"/>
          </p:nvPr>
        </p:nvSpPr>
        <p:spPr>
          <a:xfrm>
            <a:off x="812195" y="5441887"/>
            <a:ext cx="10365998" cy="682472"/>
          </a:xfrm>
        </p:spPr>
        <p:txBody>
          <a:bodyPr>
            <a:normAutofit/>
          </a:bodyPr>
          <a:lstStyle/>
          <a:p>
            <a:r>
              <a:rPr lang="en-US" sz="2000" dirty="0"/>
              <a:t>T Bharadwaj</a:t>
            </a:r>
            <a:endParaRPr lang="en-IN" sz="2000" dirty="0"/>
          </a:p>
        </p:txBody>
      </p:sp>
      <p:sp>
        <p:nvSpPr>
          <p:cNvPr id="3" name="Date Placeholder 2">
            <a:extLst>
              <a:ext uri="{FF2B5EF4-FFF2-40B4-BE49-F238E27FC236}">
                <a16:creationId xmlns:a16="http://schemas.microsoft.com/office/drawing/2014/main" id="{4B4BBBB3-B0A0-2F93-D3D0-40A493787102}"/>
              </a:ext>
            </a:extLst>
          </p:cNvPr>
          <p:cNvSpPr>
            <a:spLocks noGrp="1"/>
          </p:cNvSpPr>
          <p:nvPr>
            <p:ph type="dt" sz="half" idx="10"/>
          </p:nvPr>
        </p:nvSpPr>
        <p:spPr/>
        <p:txBody>
          <a:bodyPr/>
          <a:lstStyle/>
          <a:p>
            <a:fld id="{129F74FB-732B-44B3-969C-8A1F49647590}" type="datetime1">
              <a:rPr lang="en-US" smtClean="0"/>
              <a:t>4/4/2023</a:t>
            </a:fld>
            <a:endParaRPr lang="en-IN" dirty="0"/>
          </a:p>
        </p:txBody>
      </p:sp>
      <p:sp>
        <p:nvSpPr>
          <p:cNvPr id="8" name="Slide Number Placeholder 7">
            <a:extLst>
              <a:ext uri="{FF2B5EF4-FFF2-40B4-BE49-F238E27FC236}">
                <a16:creationId xmlns:a16="http://schemas.microsoft.com/office/drawing/2014/main" id="{47E707EE-A8E3-5AD4-594C-F69B483859C2}"/>
              </a:ext>
            </a:extLst>
          </p:cNvPr>
          <p:cNvSpPr>
            <a:spLocks noGrp="1"/>
          </p:cNvSpPr>
          <p:nvPr>
            <p:ph type="sldNum" sz="quarter" idx="12"/>
          </p:nvPr>
        </p:nvSpPr>
        <p:spPr/>
        <p:txBody>
          <a:bodyPr/>
          <a:lstStyle/>
          <a:p>
            <a:fld id="{24EBFA92-A573-43F0-9EEC-5ECDB177D781}" type="slidenum">
              <a:rPr lang="en-IN" smtClean="0"/>
              <a:t>1</a:t>
            </a:fld>
            <a:endParaRPr lang="en-IN"/>
          </a:p>
        </p:txBody>
      </p:sp>
      <p:pic>
        <p:nvPicPr>
          <p:cNvPr id="6" name="Picture Placeholder 5">
            <a:extLst>
              <a:ext uri="{FF2B5EF4-FFF2-40B4-BE49-F238E27FC236}">
                <a16:creationId xmlns:a16="http://schemas.microsoft.com/office/drawing/2014/main" id="{0724EBA5-6D11-E589-3D3A-494E5448780C}"/>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1019" b="21019"/>
          <a:stretch>
            <a:fillRect/>
          </a:stretch>
        </p:blipFill>
        <p:spPr/>
      </p:pic>
    </p:spTree>
    <p:extLst>
      <p:ext uri="{BB962C8B-B14F-4D97-AF65-F5344CB8AC3E}">
        <p14:creationId xmlns:p14="http://schemas.microsoft.com/office/powerpoint/2010/main" val="511039790"/>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D18FC-8B7F-A628-FF23-A2E76E7EA3CB}"/>
              </a:ext>
            </a:extLst>
          </p:cNvPr>
          <p:cNvSpPr>
            <a:spLocks noGrp="1"/>
          </p:cNvSpPr>
          <p:nvPr>
            <p:ph type="title"/>
          </p:nvPr>
        </p:nvSpPr>
        <p:spPr>
          <a:xfrm>
            <a:off x="919119" y="20320"/>
            <a:ext cx="10353761" cy="1326321"/>
          </a:xfrm>
        </p:spPr>
        <p:txBody>
          <a:bodyPr/>
          <a:lstStyle/>
          <a:p>
            <a:r>
              <a:rPr lang="en-US" sz="4000"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Data preparation</a:t>
            </a:r>
            <a:endParaRPr lang="en-IN" sz="4000"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pic>
        <p:nvPicPr>
          <p:cNvPr id="7" name="Content Placeholder 6">
            <a:extLst>
              <a:ext uri="{FF2B5EF4-FFF2-40B4-BE49-F238E27FC236}">
                <a16:creationId xmlns:a16="http://schemas.microsoft.com/office/drawing/2014/main" id="{FFDE75EB-A53C-764D-0569-1F9E951C6385}"/>
              </a:ext>
            </a:extLst>
          </p:cNvPr>
          <p:cNvPicPr>
            <a:picLocks noGrp="1" noChangeAspect="1"/>
          </p:cNvPicPr>
          <p:nvPr>
            <p:ph idx="1"/>
          </p:nvPr>
        </p:nvPicPr>
        <p:blipFill>
          <a:blip r:embed="rId2"/>
          <a:stretch>
            <a:fillRect/>
          </a:stretch>
        </p:blipFill>
        <p:spPr>
          <a:xfrm>
            <a:off x="336416" y="827826"/>
            <a:ext cx="2873056" cy="5714189"/>
          </a:xfrm>
        </p:spPr>
      </p:pic>
      <p:sp>
        <p:nvSpPr>
          <p:cNvPr id="4" name="Date Placeholder 3">
            <a:extLst>
              <a:ext uri="{FF2B5EF4-FFF2-40B4-BE49-F238E27FC236}">
                <a16:creationId xmlns:a16="http://schemas.microsoft.com/office/drawing/2014/main" id="{69F5ADE1-0515-4B65-6773-FFBA31C42DEE}"/>
              </a:ext>
            </a:extLst>
          </p:cNvPr>
          <p:cNvSpPr>
            <a:spLocks noGrp="1"/>
          </p:cNvSpPr>
          <p:nvPr>
            <p:ph type="dt" sz="half" idx="10"/>
          </p:nvPr>
        </p:nvSpPr>
        <p:spPr>
          <a:xfrm>
            <a:off x="8218703" y="6065447"/>
            <a:ext cx="2743200" cy="365125"/>
          </a:xfrm>
        </p:spPr>
        <p:txBody>
          <a:bodyPr/>
          <a:lstStyle/>
          <a:p>
            <a:fld id="{FB8E5111-853E-42DC-9A16-5AEAB1C23AD2}" type="datetime1">
              <a:rPr lang="en-US" smtClean="0"/>
              <a:t>4/4/2023</a:t>
            </a:fld>
            <a:endParaRPr lang="en-IN"/>
          </a:p>
        </p:txBody>
      </p:sp>
      <p:sp>
        <p:nvSpPr>
          <p:cNvPr id="5" name="Slide Number Placeholder 4">
            <a:extLst>
              <a:ext uri="{FF2B5EF4-FFF2-40B4-BE49-F238E27FC236}">
                <a16:creationId xmlns:a16="http://schemas.microsoft.com/office/drawing/2014/main" id="{27A13420-451C-C745-92FD-62E8D5C69C2B}"/>
              </a:ext>
            </a:extLst>
          </p:cNvPr>
          <p:cNvSpPr>
            <a:spLocks noGrp="1"/>
          </p:cNvSpPr>
          <p:nvPr>
            <p:ph type="sldNum" sz="quarter" idx="12"/>
          </p:nvPr>
        </p:nvSpPr>
        <p:spPr>
          <a:xfrm>
            <a:off x="11126983" y="6065446"/>
            <a:ext cx="753545" cy="365125"/>
          </a:xfrm>
        </p:spPr>
        <p:txBody>
          <a:bodyPr/>
          <a:lstStyle/>
          <a:p>
            <a:fld id="{24EBFA92-A573-43F0-9EEC-5ECDB177D781}" type="slidenum">
              <a:rPr lang="en-IN" smtClean="0"/>
              <a:t>10</a:t>
            </a:fld>
            <a:endParaRPr lang="en-IN" dirty="0"/>
          </a:p>
        </p:txBody>
      </p:sp>
      <p:pic>
        <p:nvPicPr>
          <p:cNvPr id="9" name="Picture 8">
            <a:extLst>
              <a:ext uri="{FF2B5EF4-FFF2-40B4-BE49-F238E27FC236}">
                <a16:creationId xmlns:a16="http://schemas.microsoft.com/office/drawing/2014/main" id="{83F9912A-BE10-0497-4FAB-E84FA8FC115A}"/>
              </a:ext>
            </a:extLst>
          </p:cNvPr>
          <p:cNvPicPr>
            <a:picLocks noChangeAspect="1"/>
          </p:cNvPicPr>
          <p:nvPr/>
        </p:nvPicPr>
        <p:blipFill>
          <a:blip r:embed="rId3"/>
          <a:stretch>
            <a:fillRect/>
          </a:stretch>
        </p:blipFill>
        <p:spPr>
          <a:xfrm>
            <a:off x="5793307" y="1867903"/>
            <a:ext cx="2873056" cy="4562669"/>
          </a:xfrm>
          <a:prstGeom prst="rect">
            <a:avLst/>
          </a:prstGeom>
        </p:spPr>
      </p:pic>
      <p:sp>
        <p:nvSpPr>
          <p:cNvPr id="11" name="TextBox 10">
            <a:extLst>
              <a:ext uri="{FF2B5EF4-FFF2-40B4-BE49-F238E27FC236}">
                <a16:creationId xmlns:a16="http://schemas.microsoft.com/office/drawing/2014/main" id="{4CE81620-F5B6-3A20-2E0D-BBE0ACE0507A}"/>
              </a:ext>
            </a:extLst>
          </p:cNvPr>
          <p:cNvSpPr txBox="1"/>
          <p:nvPr/>
        </p:nvSpPr>
        <p:spPr>
          <a:xfrm>
            <a:off x="3374373" y="1346641"/>
            <a:ext cx="3840480" cy="36933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 missing values</a:t>
            </a:r>
            <a:endParaRPr lang="en-IN"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5E8BC8DD-3FCF-F76F-BC0E-36E8DD7EC00C}"/>
              </a:ext>
            </a:extLst>
          </p:cNvPr>
          <p:cNvSpPr txBox="1"/>
          <p:nvPr/>
        </p:nvSpPr>
        <p:spPr>
          <a:xfrm>
            <a:off x="8656320" y="2032000"/>
            <a:ext cx="30480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40 columns after merging with train_labels and there Dtype</a:t>
            </a:r>
            <a:endParaRPr lang="en-IN" dirty="0"/>
          </a:p>
        </p:txBody>
      </p:sp>
    </p:spTree>
    <p:extLst>
      <p:ext uri="{BB962C8B-B14F-4D97-AF65-F5344CB8AC3E}">
        <p14:creationId xmlns:p14="http://schemas.microsoft.com/office/powerpoint/2010/main" val="300366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94B8A-6BCE-4AEF-FA43-44D8D063B808}"/>
              </a:ext>
            </a:extLst>
          </p:cNvPr>
          <p:cNvSpPr>
            <a:spLocks noGrp="1"/>
          </p:cNvSpPr>
          <p:nvPr>
            <p:ph type="title"/>
          </p:nvPr>
        </p:nvSpPr>
        <p:spPr>
          <a:xfrm>
            <a:off x="913795" y="60545"/>
            <a:ext cx="10353761" cy="1326321"/>
          </a:xfrm>
        </p:spPr>
        <p:txBody>
          <a:bodyPr/>
          <a:lstStyle/>
          <a:p>
            <a:r>
              <a:rPr lang="en-US" sz="4000"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EDA</a:t>
            </a:r>
            <a:endParaRPr lang="en-IN" sz="4000"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pic>
        <p:nvPicPr>
          <p:cNvPr id="7" name="Content Placeholder 6">
            <a:extLst>
              <a:ext uri="{FF2B5EF4-FFF2-40B4-BE49-F238E27FC236}">
                <a16:creationId xmlns:a16="http://schemas.microsoft.com/office/drawing/2014/main" id="{14C161E2-B7DE-C067-BAAB-0BEC24EE7F3C}"/>
              </a:ext>
            </a:extLst>
          </p:cNvPr>
          <p:cNvPicPr>
            <a:picLocks noGrp="1" noChangeAspect="1"/>
          </p:cNvPicPr>
          <p:nvPr>
            <p:ph idx="1"/>
          </p:nvPr>
        </p:nvPicPr>
        <p:blipFill>
          <a:blip r:embed="rId2"/>
          <a:stretch>
            <a:fillRect/>
          </a:stretch>
        </p:blipFill>
        <p:spPr>
          <a:xfrm>
            <a:off x="225627" y="889661"/>
            <a:ext cx="5198130" cy="4993614"/>
          </a:xfrm>
        </p:spPr>
      </p:pic>
      <p:sp>
        <p:nvSpPr>
          <p:cNvPr id="4" name="Date Placeholder 3">
            <a:extLst>
              <a:ext uri="{FF2B5EF4-FFF2-40B4-BE49-F238E27FC236}">
                <a16:creationId xmlns:a16="http://schemas.microsoft.com/office/drawing/2014/main" id="{64A348E3-5A30-88EB-340E-02CACCDFC002}"/>
              </a:ext>
            </a:extLst>
          </p:cNvPr>
          <p:cNvSpPr>
            <a:spLocks noGrp="1"/>
          </p:cNvSpPr>
          <p:nvPr>
            <p:ph type="dt" sz="half" idx="10"/>
          </p:nvPr>
        </p:nvSpPr>
        <p:spPr/>
        <p:txBody>
          <a:bodyPr/>
          <a:lstStyle/>
          <a:p>
            <a:fld id="{FB8E5111-853E-42DC-9A16-5AEAB1C23AD2}" type="datetime1">
              <a:rPr lang="en-US" smtClean="0"/>
              <a:t>4/4/2023</a:t>
            </a:fld>
            <a:endParaRPr lang="en-IN"/>
          </a:p>
        </p:txBody>
      </p:sp>
      <p:sp>
        <p:nvSpPr>
          <p:cNvPr id="5" name="Slide Number Placeholder 4">
            <a:extLst>
              <a:ext uri="{FF2B5EF4-FFF2-40B4-BE49-F238E27FC236}">
                <a16:creationId xmlns:a16="http://schemas.microsoft.com/office/drawing/2014/main" id="{4B9246EC-E76B-6ABF-7817-70ACF1949858}"/>
              </a:ext>
            </a:extLst>
          </p:cNvPr>
          <p:cNvSpPr>
            <a:spLocks noGrp="1"/>
          </p:cNvSpPr>
          <p:nvPr>
            <p:ph type="sldNum" sz="quarter" idx="12"/>
          </p:nvPr>
        </p:nvSpPr>
        <p:spPr/>
        <p:txBody>
          <a:bodyPr/>
          <a:lstStyle/>
          <a:p>
            <a:fld id="{24EBFA92-A573-43F0-9EEC-5ECDB177D781}" type="slidenum">
              <a:rPr lang="en-IN" smtClean="0"/>
              <a:t>11</a:t>
            </a:fld>
            <a:endParaRPr lang="en-IN"/>
          </a:p>
        </p:txBody>
      </p:sp>
      <p:sp>
        <p:nvSpPr>
          <p:cNvPr id="10" name="TextBox 9">
            <a:extLst>
              <a:ext uri="{FF2B5EF4-FFF2-40B4-BE49-F238E27FC236}">
                <a16:creationId xmlns:a16="http://schemas.microsoft.com/office/drawing/2014/main" id="{40E8DE78-D8D9-FF61-3130-30A9BE18A5A2}"/>
              </a:ext>
            </a:extLst>
          </p:cNvPr>
          <p:cNvSpPr txBox="1"/>
          <p:nvPr/>
        </p:nvSpPr>
        <p:spPr>
          <a:xfrm>
            <a:off x="6090675" y="1798320"/>
            <a:ext cx="4922203" cy="1200329"/>
          </a:xfrm>
          <a:prstGeom prst="rect">
            <a:avLst/>
          </a:prstGeom>
          <a:noFill/>
        </p:spPr>
        <p:txBody>
          <a:bodyPr wrap="square" rtlCol="0">
            <a:spAutoFit/>
          </a:bodyPr>
          <a:lstStyle/>
          <a:p>
            <a:pPr marL="285750" indent="-285750">
              <a:buFont typeface="Arial" panose="020B0604020202020204" pitchFamily="34" charset="0"/>
              <a:buChar char="•"/>
            </a:pPr>
            <a:r>
              <a:rPr lang="en-US" dirty="0">
                <a:effectLst>
                  <a:outerShdw blurRad="50800" dist="38100" dir="2700000" algn="tl" rotWithShape="0">
                    <a:srgbClr val="000000">
                      <a:alpha val="48000"/>
                    </a:srgbClr>
                  </a:outerShdw>
                </a:effectLst>
                <a:latin typeface="Times New Roman" panose="02020603050405020304" pitchFamily="18" charset="0"/>
                <a:cs typeface="Times New Roman" panose="02020603050405020304" pitchFamily="18" charset="0"/>
              </a:rPr>
              <a:t>Majority of the building in Nepal had a medium and high level damage following the earthquake, with only few buildings having low damage grade level</a:t>
            </a:r>
            <a:endParaRPr lang="en-IN" dirty="0">
              <a:effectLst>
                <a:outerShdw blurRad="50800" dist="38100" dir="2700000" algn="tl" rotWithShape="0">
                  <a:srgbClr val="000000">
                    <a:alpha val="48000"/>
                  </a:srgbClr>
                </a:outerShdw>
              </a:effectLs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6351E69C-A6C3-5177-0049-D4205EC08509}"/>
              </a:ext>
            </a:extLst>
          </p:cNvPr>
          <p:cNvSpPr txBox="1"/>
          <p:nvPr/>
        </p:nvSpPr>
        <p:spPr>
          <a:xfrm>
            <a:off x="6096000" y="3173405"/>
            <a:ext cx="6096000" cy="923330"/>
          </a:xfrm>
          <a:prstGeom prst="rect">
            <a:avLst/>
          </a:prstGeom>
          <a:noFill/>
        </p:spPr>
        <p:txBody>
          <a:bodyPr wrap="square">
            <a:spAutoFit/>
          </a:bodyPr>
          <a:lstStyle/>
          <a:p>
            <a:pPr marL="285750" indent="-285750">
              <a:buFont typeface="Arial" panose="020B0604020202020204" pitchFamily="34" charset="0"/>
              <a:buChar char="•"/>
            </a:pPr>
            <a:r>
              <a:rPr lang="en-IN" dirty="0">
                <a:effectLst>
                  <a:outerShdw blurRad="50800" dist="38100" dir="2700000" algn="tl" rotWithShape="0">
                    <a:srgbClr val="000000">
                      <a:alpha val="48000"/>
                    </a:srgbClr>
                  </a:outerShdw>
                </a:effectLst>
                <a:latin typeface="Times New Roman" panose="02020603050405020304" pitchFamily="18" charset="0"/>
                <a:cs typeface="Times New Roman" panose="02020603050405020304" pitchFamily="18" charset="0"/>
              </a:rPr>
              <a:t>It is important to note that we have to balance this data so as to use models like decision tress and random forests as these models are extremely sensitive towards imbalanced data</a:t>
            </a:r>
          </a:p>
        </p:txBody>
      </p:sp>
      <p:sp>
        <p:nvSpPr>
          <p:cNvPr id="13" name="TextBox 12">
            <a:extLst>
              <a:ext uri="{FF2B5EF4-FFF2-40B4-BE49-F238E27FC236}">
                <a16:creationId xmlns:a16="http://schemas.microsoft.com/office/drawing/2014/main" id="{349B1977-4CF5-69A0-C836-15102F2F42C6}"/>
              </a:ext>
            </a:extLst>
          </p:cNvPr>
          <p:cNvSpPr txBox="1"/>
          <p:nvPr/>
        </p:nvSpPr>
        <p:spPr>
          <a:xfrm>
            <a:off x="218324" y="6014881"/>
            <a:ext cx="1412240" cy="369332"/>
          </a:xfrm>
          <a:prstGeom prst="rect">
            <a:avLst/>
          </a:prstGeom>
          <a:noFill/>
        </p:spPr>
        <p:txBody>
          <a:bodyPr wrap="square" rtlCol="0">
            <a:spAutoFit/>
          </a:bodyPr>
          <a:lstStyle/>
          <a:p>
            <a:r>
              <a:rPr lang="en-US" i="1" dirty="0">
                <a:solidFill>
                  <a:srgbClr val="FFFF00"/>
                </a:solidFill>
                <a:effectLst>
                  <a:outerShdw blurRad="50800" dist="38100" dir="2700000" algn="tl" rotWithShape="0">
                    <a:srgbClr val="000000">
                      <a:alpha val="48000"/>
                    </a:srgbClr>
                  </a:outerShdw>
                </a:effectLst>
                <a:latin typeface="Times New Roman" panose="02020603050405020304" pitchFamily="18" charset="0"/>
                <a:cs typeface="Times New Roman" panose="02020603050405020304" pitchFamily="18" charset="0"/>
              </a:rPr>
              <a:t>Plot 1</a:t>
            </a:r>
            <a:endParaRPr lang="en-IN" i="1" dirty="0">
              <a:solidFill>
                <a:srgbClr val="FFFF00"/>
              </a:solidFill>
              <a:effectLst>
                <a:outerShdw blurRad="50800" dist="38100" dir="2700000" algn="tl" rotWithShape="0">
                  <a:srgbClr val="000000">
                    <a:alpha val="48000"/>
                  </a:srgbClr>
                </a:outerShdw>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398B65BB-9C13-70C8-BB9F-2FB3C3BA6E16}"/>
              </a:ext>
            </a:extLst>
          </p:cNvPr>
          <p:cNvSpPr txBox="1"/>
          <p:nvPr/>
        </p:nvSpPr>
        <p:spPr>
          <a:xfrm>
            <a:off x="924444" y="5925234"/>
            <a:ext cx="4216400" cy="646331"/>
          </a:xfrm>
          <a:prstGeom prst="rect">
            <a:avLst/>
          </a:prstGeom>
          <a:noFill/>
        </p:spPr>
        <p:txBody>
          <a:bodyPr wrap="square" rtlCol="0">
            <a:spAutoFit/>
          </a:bodyPr>
          <a:lstStyle/>
          <a:p>
            <a:r>
              <a:rPr lang="en-US" i="1" dirty="0">
                <a:solidFill>
                  <a:srgbClr val="FFFF00"/>
                </a:solidFill>
                <a:effectLst>
                  <a:outerShdw blurRad="50800" dist="38100" dir="2700000" algn="tl" rotWithShape="0">
                    <a:srgbClr val="000000">
                      <a:alpha val="48000"/>
                    </a:srgbClr>
                  </a:outerShdw>
                </a:effectLst>
                <a:latin typeface="Times New Roman" panose="02020603050405020304" pitchFamily="18" charset="0"/>
                <a:cs typeface="Times New Roman" panose="02020603050405020304" pitchFamily="18" charset="0"/>
              </a:rPr>
              <a:t>Distribution of target/dependent variable, </a:t>
            </a:r>
            <a:r>
              <a:rPr lang="en-US" i="1" dirty="0" err="1">
                <a:solidFill>
                  <a:srgbClr val="FFFF00"/>
                </a:solidFill>
                <a:effectLst>
                  <a:outerShdw blurRad="50800" dist="38100" dir="2700000" algn="tl" rotWithShape="0">
                    <a:srgbClr val="000000">
                      <a:alpha val="48000"/>
                    </a:srgbClr>
                  </a:outerShdw>
                </a:effectLst>
                <a:latin typeface="Times New Roman" panose="02020603050405020304" pitchFamily="18" charset="0"/>
                <a:cs typeface="Times New Roman" panose="02020603050405020304" pitchFamily="18" charset="0"/>
              </a:rPr>
              <a:t>damage_grade</a:t>
            </a:r>
            <a:endParaRPr lang="en-IN" i="1" dirty="0">
              <a:solidFill>
                <a:srgbClr val="FFFF00"/>
              </a:solidFill>
              <a:effectLst>
                <a:outerShdw blurRad="50800" dist="38100" dir="2700000" algn="tl" rotWithShape="0">
                  <a:srgbClr val="000000">
                    <a:alpha val="48000"/>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0388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1754D-B8B3-0828-943F-0329B90EE669}"/>
              </a:ext>
            </a:extLst>
          </p:cNvPr>
          <p:cNvSpPr>
            <a:spLocks noGrp="1"/>
          </p:cNvSpPr>
          <p:nvPr>
            <p:ph type="title"/>
          </p:nvPr>
        </p:nvSpPr>
        <p:spPr>
          <a:xfrm>
            <a:off x="913795" y="213360"/>
            <a:ext cx="10353761" cy="1326321"/>
          </a:xfrm>
        </p:spPr>
        <p:txBody>
          <a:bodyPr/>
          <a:lstStyle/>
          <a:p>
            <a:r>
              <a:rPr lang="en-US" sz="4000"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Relationships of target variable with other variables</a:t>
            </a:r>
            <a:endParaRPr lang="en-IN" sz="4000"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4" name="Date Placeholder 3">
            <a:extLst>
              <a:ext uri="{FF2B5EF4-FFF2-40B4-BE49-F238E27FC236}">
                <a16:creationId xmlns:a16="http://schemas.microsoft.com/office/drawing/2014/main" id="{0C4D122B-1D36-DF72-5E31-BB59B0F995F6}"/>
              </a:ext>
            </a:extLst>
          </p:cNvPr>
          <p:cNvSpPr>
            <a:spLocks noGrp="1"/>
          </p:cNvSpPr>
          <p:nvPr>
            <p:ph type="dt" sz="half" idx="10"/>
          </p:nvPr>
        </p:nvSpPr>
        <p:spPr/>
        <p:txBody>
          <a:bodyPr/>
          <a:lstStyle/>
          <a:p>
            <a:fld id="{FB8E5111-853E-42DC-9A16-5AEAB1C23AD2}" type="datetime1">
              <a:rPr lang="en-US" smtClean="0"/>
              <a:t>4/4/2023</a:t>
            </a:fld>
            <a:endParaRPr lang="en-IN"/>
          </a:p>
        </p:txBody>
      </p:sp>
      <p:sp>
        <p:nvSpPr>
          <p:cNvPr id="5" name="Slide Number Placeholder 4">
            <a:extLst>
              <a:ext uri="{FF2B5EF4-FFF2-40B4-BE49-F238E27FC236}">
                <a16:creationId xmlns:a16="http://schemas.microsoft.com/office/drawing/2014/main" id="{A913E860-58BD-5880-06F4-1775148BF5D7}"/>
              </a:ext>
            </a:extLst>
          </p:cNvPr>
          <p:cNvSpPr>
            <a:spLocks noGrp="1"/>
          </p:cNvSpPr>
          <p:nvPr>
            <p:ph type="sldNum" sz="quarter" idx="12"/>
          </p:nvPr>
        </p:nvSpPr>
        <p:spPr/>
        <p:txBody>
          <a:bodyPr/>
          <a:lstStyle/>
          <a:p>
            <a:fld id="{24EBFA92-A573-43F0-9EEC-5ECDB177D781}" type="slidenum">
              <a:rPr lang="en-IN" smtClean="0"/>
              <a:t>12</a:t>
            </a:fld>
            <a:endParaRPr lang="en-IN"/>
          </a:p>
        </p:txBody>
      </p:sp>
      <p:pic>
        <p:nvPicPr>
          <p:cNvPr id="7" name="Picture 6">
            <a:extLst>
              <a:ext uri="{FF2B5EF4-FFF2-40B4-BE49-F238E27FC236}">
                <a16:creationId xmlns:a16="http://schemas.microsoft.com/office/drawing/2014/main" id="{1F8156D2-B40C-94AA-3842-923664780F30}"/>
              </a:ext>
            </a:extLst>
          </p:cNvPr>
          <p:cNvPicPr>
            <a:picLocks noChangeAspect="1"/>
          </p:cNvPicPr>
          <p:nvPr/>
        </p:nvPicPr>
        <p:blipFill>
          <a:blip r:embed="rId2"/>
          <a:stretch>
            <a:fillRect/>
          </a:stretch>
        </p:blipFill>
        <p:spPr>
          <a:xfrm>
            <a:off x="81954" y="1318164"/>
            <a:ext cx="5215318" cy="4930236"/>
          </a:xfrm>
          <a:prstGeom prst="rect">
            <a:avLst/>
          </a:prstGeom>
        </p:spPr>
      </p:pic>
      <p:sp>
        <p:nvSpPr>
          <p:cNvPr id="9" name="TextBox 8">
            <a:extLst>
              <a:ext uri="{FF2B5EF4-FFF2-40B4-BE49-F238E27FC236}">
                <a16:creationId xmlns:a16="http://schemas.microsoft.com/office/drawing/2014/main" id="{D7CE23A6-0346-B504-1D73-CF346746E570}"/>
              </a:ext>
            </a:extLst>
          </p:cNvPr>
          <p:cNvSpPr txBox="1"/>
          <p:nvPr/>
        </p:nvSpPr>
        <p:spPr>
          <a:xfrm>
            <a:off x="5791200" y="2183398"/>
            <a:ext cx="6096000" cy="2585323"/>
          </a:xfrm>
          <a:prstGeom prst="rect">
            <a:avLst/>
          </a:prstGeom>
          <a:noFill/>
        </p:spPr>
        <p:txBody>
          <a:bodyPr wrap="square">
            <a:spAutoFit/>
          </a:bodyPr>
          <a:lstStyle/>
          <a:p>
            <a:pPr marL="285750" indent="-285750">
              <a:buFont typeface="Arial" panose="020B0604020202020204" pitchFamily="34" charset="0"/>
              <a:buChar char="•"/>
            </a:pPr>
            <a:r>
              <a:rPr lang="en-IN" dirty="0">
                <a:effectLst>
                  <a:outerShdw blurRad="50800" dist="38100" dir="2700000" algn="tl" rotWithShape="0">
                    <a:srgbClr val="000000">
                      <a:alpha val="48000"/>
                    </a:srgbClr>
                  </a:outerShdw>
                </a:effectLst>
                <a:latin typeface="Times New Roman" panose="02020603050405020304" pitchFamily="18" charset="0"/>
                <a:cs typeface="Times New Roman" panose="02020603050405020304" pitchFamily="18" charset="0"/>
              </a:rPr>
              <a:t>Majority of the damage </a:t>
            </a:r>
            <a:r>
              <a:rPr lang="en-IN" dirty="0" err="1">
                <a:effectLst>
                  <a:outerShdw blurRad="50800" dist="38100" dir="2700000" algn="tl" rotWithShape="0">
                    <a:srgbClr val="000000">
                      <a:alpha val="48000"/>
                    </a:srgbClr>
                  </a:outerShdw>
                </a:effectLst>
                <a:latin typeface="Times New Roman" panose="02020603050405020304" pitchFamily="18" charset="0"/>
                <a:cs typeface="Times New Roman" panose="02020603050405020304" pitchFamily="18" charset="0"/>
              </a:rPr>
              <a:t>happend</a:t>
            </a:r>
            <a:r>
              <a:rPr lang="en-IN" dirty="0">
                <a:effectLst>
                  <a:outerShdw blurRad="50800" dist="38100" dir="2700000" algn="tl" rotWithShape="0">
                    <a:srgbClr val="000000">
                      <a:alpha val="48000"/>
                    </a:srgbClr>
                  </a:outerShdw>
                </a:effectLst>
                <a:latin typeface="Times New Roman" panose="02020603050405020304" pitchFamily="18" charset="0"/>
                <a:cs typeface="Times New Roman" panose="02020603050405020304" pitchFamily="18" charset="0"/>
              </a:rPr>
              <a:t> to the buildings with 2 floors.</a:t>
            </a:r>
          </a:p>
          <a:p>
            <a:endParaRPr lang="en-IN" dirty="0">
              <a:effectLst>
                <a:outerShdw blurRad="50800" dist="38100" dir="2700000" algn="tl" rotWithShape="0">
                  <a:srgbClr val="000000">
                    <a:alpha val="48000"/>
                  </a:srgbClr>
                </a:outerShdw>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effectLst>
                  <a:outerShdw blurRad="50800" dist="38100" dir="2700000" algn="tl" rotWithShape="0">
                    <a:srgbClr val="000000">
                      <a:alpha val="48000"/>
                    </a:srgbClr>
                  </a:outerShdw>
                </a:effectLst>
                <a:latin typeface="Times New Roman" panose="02020603050405020304" pitchFamily="18" charset="0"/>
                <a:cs typeface="Times New Roman" panose="02020603050405020304" pitchFamily="18" charset="0"/>
              </a:rPr>
              <a:t>Although there are buildings with 9 floors but it seems that these buildings did not suffer much damages compared to building with 1,2 and 3 floors. One reason may be because these were Highrise buildings hence much caution must have been taken with respect to the quality of materials used and design of the buildings</a:t>
            </a:r>
          </a:p>
        </p:txBody>
      </p:sp>
      <p:sp>
        <p:nvSpPr>
          <p:cNvPr id="12" name="TextBox 11">
            <a:extLst>
              <a:ext uri="{FF2B5EF4-FFF2-40B4-BE49-F238E27FC236}">
                <a16:creationId xmlns:a16="http://schemas.microsoft.com/office/drawing/2014/main" id="{03975C38-C1B5-34B3-B595-2EF01B6055E3}"/>
              </a:ext>
            </a:extLst>
          </p:cNvPr>
          <p:cNvSpPr txBox="1"/>
          <p:nvPr/>
        </p:nvSpPr>
        <p:spPr>
          <a:xfrm>
            <a:off x="1983493" y="6275308"/>
            <a:ext cx="1412240" cy="369332"/>
          </a:xfrm>
          <a:prstGeom prst="rect">
            <a:avLst/>
          </a:prstGeom>
          <a:noFill/>
        </p:spPr>
        <p:txBody>
          <a:bodyPr wrap="square" rtlCol="0">
            <a:spAutoFit/>
          </a:bodyPr>
          <a:lstStyle/>
          <a:p>
            <a:r>
              <a:rPr lang="en-US" i="1" dirty="0">
                <a:solidFill>
                  <a:srgbClr val="FFFF00"/>
                </a:solidFill>
                <a:effectLst>
                  <a:outerShdw blurRad="50800" dist="38100" dir="2700000" algn="tl" rotWithShape="0">
                    <a:srgbClr val="000000">
                      <a:alpha val="48000"/>
                    </a:srgbClr>
                  </a:outerShdw>
                </a:effectLst>
                <a:latin typeface="Times New Roman" panose="02020603050405020304" pitchFamily="18" charset="0"/>
                <a:cs typeface="Times New Roman" panose="02020603050405020304" pitchFamily="18" charset="0"/>
              </a:rPr>
              <a:t>Plot 2</a:t>
            </a:r>
            <a:endParaRPr lang="en-IN" i="1" dirty="0">
              <a:solidFill>
                <a:srgbClr val="FFFF00"/>
              </a:solidFill>
              <a:effectLst>
                <a:outerShdw blurRad="50800" dist="38100" dir="2700000" algn="tl" rotWithShape="0">
                  <a:srgbClr val="000000">
                    <a:alpha val="48000"/>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5218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1F739CE-42F7-6523-FF60-2E5B1E9D400B}"/>
              </a:ext>
            </a:extLst>
          </p:cNvPr>
          <p:cNvSpPr>
            <a:spLocks noGrp="1"/>
          </p:cNvSpPr>
          <p:nvPr>
            <p:ph type="dt" sz="half" idx="10"/>
          </p:nvPr>
        </p:nvSpPr>
        <p:spPr>
          <a:xfrm>
            <a:off x="7688896" y="5853112"/>
            <a:ext cx="2743200" cy="365125"/>
          </a:xfrm>
        </p:spPr>
        <p:txBody>
          <a:bodyPr/>
          <a:lstStyle/>
          <a:p>
            <a:fld id="{FB8E5111-853E-42DC-9A16-5AEAB1C23AD2}" type="datetime1">
              <a:rPr lang="en-US" smtClean="0"/>
              <a:t>4/4/2023</a:t>
            </a:fld>
            <a:endParaRPr lang="en-IN"/>
          </a:p>
        </p:txBody>
      </p:sp>
      <p:sp>
        <p:nvSpPr>
          <p:cNvPr id="5" name="Slide Number Placeholder 4">
            <a:extLst>
              <a:ext uri="{FF2B5EF4-FFF2-40B4-BE49-F238E27FC236}">
                <a16:creationId xmlns:a16="http://schemas.microsoft.com/office/drawing/2014/main" id="{AFF25C85-B6F7-8E08-E30E-E9E092713B07}"/>
              </a:ext>
            </a:extLst>
          </p:cNvPr>
          <p:cNvSpPr>
            <a:spLocks noGrp="1"/>
          </p:cNvSpPr>
          <p:nvPr>
            <p:ph type="sldNum" sz="quarter" idx="12"/>
          </p:nvPr>
        </p:nvSpPr>
        <p:spPr/>
        <p:txBody>
          <a:bodyPr/>
          <a:lstStyle/>
          <a:p>
            <a:fld id="{24EBFA92-A573-43F0-9EEC-5ECDB177D781}" type="slidenum">
              <a:rPr lang="en-IN" smtClean="0"/>
              <a:t>13</a:t>
            </a:fld>
            <a:endParaRPr lang="en-IN"/>
          </a:p>
        </p:txBody>
      </p:sp>
      <p:pic>
        <p:nvPicPr>
          <p:cNvPr id="7" name="Picture 6">
            <a:extLst>
              <a:ext uri="{FF2B5EF4-FFF2-40B4-BE49-F238E27FC236}">
                <a16:creationId xmlns:a16="http://schemas.microsoft.com/office/drawing/2014/main" id="{180D875D-039F-F601-1EB3-ED89B02B669B}"/>
              </a:ext>
            </a:extLst>
          </p:cNvPr>
          <p:cNvPicPr>
            <a:picLocks noChangeAspect="1"/>
          </p:cNvPicPr>
          <p:nvPr/>
        </p:nvPicPr>
        <p:blipFill>
          <a:blip r:embed="rId2"/>
          <a:stretch>
            <a:fillRect/>
          </a:stretch>
        </p:blipFill>
        <p:spPr>
          <a:xfrm>
            <a:off x="659656" y="718086"/>
            <a:ext cx="5364370" cy="4819113"/>
          </a:xfrm>
          <a:prstGeom prst="rect">
            <a:avLst/>
          </a:prstGeom>
        </p:spPr>
      </p:pic>
      <p:sp>
        <p:nvSpPr>
          <p:cNvPr id="9" name="TextBox 8">
            <a:extLst>
              <a:ext uri="{FF2B5EF4-FFF2-40B4-BE49-F238E27FC236}">
                <a16:creationId xmlns:a16="http://schemas.microsoft.com/office/drawing/2014/main" id="{996FDC61-79D1-288C-E3AD-5070D5A2B63E}"/>
              </a:ext>
            </a:extLst>
          </p:cNvPr>
          <p:cNvSpPr txBox="1"/>
          <p:nvPr/>
        </p:nvSpPr>
        <p:spPr>
          <a:xfrm>
            <a:off x="6167976" y="1409115"/>
            <a:ext cx="6096000" cy="3693319"/>
          </a:xfrm>
          <a:prstGeom prst="rect">
            <a:avLst/>
          </a:prstGeom>
          <a:noFill/>
        </p:spPr>
        <p:txBody>
          <a:bodyPr wrap="square">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All the building suffered damage irrespective of the age of the building</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There are significant number of houses with zero age. These either may be new buildings or maybe missing data</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All the buildings above 30 years had only damage grade of either 2 or 3.</a:t>
            </a:r>
            <a:r>
              <a:rPr lang="en-US" dirty="0">
                <a:latin typeface="Times New Roman" panose="02020603050405020304" pitchFamily="18" charset="0"/>
                <a:cs typeface="Times New Roman" panose="02020603050405020304" pitchFamily="18" charset="0"/>
              </a:rPr>
              <a:t> This implies that age has a major factor in determining the level of damage that is going to affect the building</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D07B6C1-9372-536A-6A7B-23E975288F28}"/>
              </a:ext>
            </a:extLst>
          </p:cNvPr>
          <p:cNvSpPr txBox="1"/>
          <p:nvPr/>
        </p:nvSpPr>
        <p:spPr>
          <a:xfrm>
            <a:off x="2847093" y="5666342"/>
            <a:ext cx="1412240" cy="369332"/>
          </a:xfrm>
          <a:prstGeom prst="rect">
            <a:avLst/>
          </a:prstGeom>
          <a:noFill/>
        </p:spPr>
        <p:txBody>
          <a:bodyPr wrap="square" rtlCol="0">
            <a:spAutoFit/>
          </a:bodyPr>
          <a:lstStyle/>
          <a:p>
            <a:r>
              <a:rPr lang="en-US" i="1" dirty="0">
                <a:solidFill>
                  <a:srgbClr val="FFFF00"/>
                </a:solidFill>
                <a:effectLst>
                  <a:outerShdw blurRad="50800" dist="38100" dir="2700000" algn="tl" rotWithShape="0">
                    <a:srgbClr val="000000">
                      <a:alpha val="48000"/>
                    </a:srgbClr>
                  </a:outerShdw>
                </a:effectLst>
                <a:latin typeface="Times New Roman" panose="02020603050405020304" pitchFamily="18" charset="0"/>
                <a:cs typeface="Times New Roman" panose="02020603050405020304" pitchFamily="18" charset="0"/>
              </a:rPr>
              <a:t>Plot 3</a:t>
            </a:r>
            <a:endParaRPr lang="en-IN" i="1" dirty="0">
              <a:solidFill>
                <a:srgbClr val="FFFF00"/>
              </a:solidFill>
              <a:effectLst>
                <a:outerShdw blurRad="50800" dist="38100" dir="2700000" algn="tl" rotWithShape="0">
                  <a:srgbClr val="000000">
                    <a:alpha val="48000"/>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1896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C192588-632A-BE29-1D63-400E1F247A24}"/>
              </a:ext>
            </a:extLst>
          </p:cNvPr>
          <p:cNvSpPr>
            <a:spLocks noGrp="1"/>
          </p:cNvSpPr>
          <p:nvPr>
            <p:ph type="dt" sz="half" idx="10"/>
          </p:nvPr>
        </p:nvSpPr>
        <p:spPr/>
        <p:txBody>
          <a:bodyPr/>
          <a:lstStyle/>
          <a:p>
            <a:fld id="{FB8E5111-853E-42DC-9A16-5AEAB1C23AD2}" type="datetime1">
              <a:rPr lang="en-US" smtClean="0"/>
              <a:t>4/4/2023</a:t>
            </a:fld>
            <a:endParaRPr lang="en-IN"/>
          </a:p>
        </p:txBody>
      </p:sp>
      <p:sp>
        <p:nvSpPr>
          <p:cNvPr id="5" name="Slide Number Placeholder 4">
            <a:extLst>
              <a:ext uri="{FF2B5EF4-FFF2-40B4-BE49-F238E27FC236}">
                <a16:creationId xmlns:a16="http://schemas.microsoft.com/office/drawing/2014/main" id="{0E997FBE-45A0-F478-F445-8626DB78A3AC}"/>
              </a:ext>
            </a:extLst>
          </p:cNvPr>
          <p:cNvSpPr>
            <a:spLocks noGrp="1"/>
          </p:cNvSpPr>
          <p:nvPr>
            <p:ph type="sldNum" sz="quarter" idx="12"/>
          </p:nvPr>
        </p:nvSpPr>
        <p:spPr/>
        <p:txBody>
          <a:bodyPr/>
          <a:lstStyle/>
          <a:p>
            <a:fld id="{24EBFA92-A573-43F0-9EEC-5ECDB177D781}" type="slidenum">
              <a:rPr lang="en-IN" smtClean="0"/>
              <a:t>14</a:t>
            </a:fld>
            <a:endParaRPr lang="en-IN"/>
          </a:p>
        </p:txBody>
      </p:sp>
      <p:pic>
        <p:nvPicPr>
          <p:cNvPr id="7" name="Picture 6">
            <a:extLst>
              <a:ext uri="{FF2B5EF4-FFF2-40B4-BE49-F238E27FC236}">
                <a16:creationId xmlns:a16="http://schemas.microsoft.com/office/drawing/2014/main" id="{2E2533B8-5C90-3E63-5D2D-9E8084493753}"/>
              </a:ext>
            </a:extLst>
          </p:cNvPr>
          <p:cNvPicPr>
            <a:picLocks noChangeAspect="1"/>
          </p:cNvPicPr>
          <p:nvPr/>
        </p:nvPicPr>
        <p:blipFill>
          <a:blip r:embed="rId2"/>
          <a:stretch>
            <a:fillRect/>
          </a:stretch>
        </p:blipFill>
        <p:spPr>
          <a:xfrm>
            <a:off x="914401" y="297085"/>
            <a:ext cx="3973296" cy="3710968"/>
          </a:xfrm>
          <a:prstGeom prst="rect">
            <a:avLst/>
          </a:prstGeom>
        </p:spPr>
      </p:pic>
      <p:pic>
        <p:nvPicPr>
          <p:cNvPr id="9" name="Picture 8">
            <a:extLst>
              <a:ext uri="{FF2B5EF4-FFF2-40B4-BE49-F238E27FC236}">
                <a16:creationId xmlns:a16="http://schemas.microsoft.com/office/drawing/2014/main" id="{C219DF61-EFE9-E155-E05E-C82B3E747063}"/>
              </a:ext>
            </a:extLst>
          </p:cNvPr>
          <p:cNvPicPr>
            <a:picLocks noChangeAspect="1"/>
          </p:cNvPicPr>
          <p:nvPr/>
        </p:nvPicPr>
        <p:blipFill>
          <a:blip r:embed="rId3"/>
          <a:stretch>
            <a:fillRect/>
          </a:stretch>
        </p:blipFill>
        <p:spPr>
          <a:xfrm>
            <a:off x="7037007" y="225965"/>
            <a:ext cx="4026658" cy="3710968"/>
          </a:xfrm>
          <a:prstGeom prst="rect">
            <a:avLst/>
          </a:prstGeom>
        </p:spPr>
      </p:pic>
      <p:sp>
        <p:nvSpPr>
          <p:cNvPr id="10" name="TextBox 9">
            <a:extLst>
              <a:ext uri="{FF2B5EF4-FFF2-40B4-BE49-F238E27FC236}">
                <a16:creationId xmlns:a16="http://schemas.microsoft.com/office/drawing/2014/main" id="{F724082A-BA41-C494-DB2E-9D325B02EC81}"/>
              </a:ext>
            </a:extLst>
          </p:cNvPr>
          <p:cNvSpPr txBox="1"/>
          <p:nvPr/>
        </p:nvSpPr>
        <p:spPr>
          <a:xfrm>
            <a:off x="2369573" y="4068265"/>
            <a:ext cx="1412240" cy="369332"/>
          </a:xfrm>
          <a:prstGeom prst="rect">
            <a:avLst/>
          </a:prstGeom>
          <a:noFill/>
        </p:spPr>
        <p:txBody>
          <a:bodyPr wrap="square" rtlCol="0">
            <a:spAutoFit/>
          </a:bodyPr>
          <a:lstStyle/>
          <a:p>
            <a:r>
              <a:rPr lang="en-US" i="1" dirty="0">
                <a:solidFill>
                  <a:srgbClr val="FFFF00"/>
                </a:solidFill>
                <a:effectLst>
                  <a:outerShdw blurRad="50800" dist="38100" dir="2700000" algn="tl" rotWithShape="0">
                    <a:srgbClr val="000000">
                      <a:alpha val="48000"/>
                    </a:srgbClr>
                  </a:outerShdw>
                </a:effectLst>
                <a:latin typeface="Times New Roman" panose="02020603050405020304" pitchFamily="18" charset="0"/>
                <a:cs typeface="Times New Roman" panose="02020603050405020304" pitchFamily="18" charset="0"/>
              </a:rPr>
              <a:t>Plot 4</a:t>
            </a:r>
            <a:endParaRPr lang="en-IN" i="1" dirty="0">
              <a:solidFill>
                <a:srgbClr val="FFFF00"/>
              </a:solidFill>
              <a:effectLst>
                <a:outerShdw blurRad="50800" dist="38100" dir="2700000" algn="tl" rotWithShape="0">
                  <a:srgbClr val="000000">
                    <a:alpha val="48000"/>
                  </a:srgbClr>
                </a:outerShdw>
              </a:effectLs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C3C4938B-E9A7-05B1-8B67-D540602C47BF}"/>
              </a:ext>
            </a:extLst>
          </p:cNvPr>
          <p:cNvSpPr txBox="1"/>
          <p:nvPr/>
        </p:nvSpPr>
        <p:spPr>
          <a:xfrm>
            <a:off x="8765789" y="4068265"/>
            <a:ext cx="1412240" cy="369332"/>
          </a:xfrm>
          <a:prstGeom prst="rect">
            <a:avLst/>
          </a:prstGeom>
          <a:noFill/>
        </p:spPr>
        <p:txBody>
          <a:bodyPr wrap="square" rtlCol="0">
            <a:spAutoFit/>
          </a:bodyPr>
          <a:lstStyle/>
          <a:p>
            <a:r>
              <a:rPr lang="en-US" i="1" dirty="0">
                <a:solidFill>
                  <a:srgbClr val="FFFF00"/>
                </a:solidFill>
                <a:effectLst>
                  <a:outerShdw blurRad="50800" dist="38100" dir="2700000" algn="tl" rotWithShape="0">
                    <a:srgbClr val="000000">
                      <a:alpha val="48000"/>
                    </a:srgbClr>
                  </a:outerShdw>
                </a:effectLst>
                <a:latin typeface="Times New Roman" panose="02020603050405020304" pitchFamily="18" charset="0"/>
                <a:cs typeface="Times New Roman" panose="02020603050405020304" pitchFamily="18" charset="0"/>
              </a:rPr>
              <a:t>Plot 5</a:t>
            </a:r>
            <a:endParaRPr lang="en-IN" i="1" dirty="0">
              <a:solidFill>
                <a:srgbClr val="FFFF00"/>
              </a:solidFill>
              <a:effectLst>
                <a:outerShdw blurRad="50800" dist="38100" dir="2700000" algn="tl" rotWithShape="0">
                  <a:srgbClr val="000000">
                    <a:alpha val="48000"/>
                  </a:srgbClr>
                </a:outerShdw>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AF372D22-D2C4-4C05-AFCC-68B9EAAB0D12}"/>
              </a:ext>
            </a:extLst>
          </p:cNvPr>
          <p:cNvSpPr txBox="1"/>
          <p:nvPr/>
        </p:nvSpPr>
        <p:spPr>
          <a:xfrm>
            <a:off x="1910079" y="4846320"/>
            <a:ext cx="8603931" cy="646331"/>
          </a:xfrm>
          <a:prstGeom prst="rect">
            <a:avLst/>
          </a:prstGeom>
          <a:noFill/>
        </p:spPr>
        <p:txBody>
          <a:bodyPr wrap="square" rtlCol="0">
            <a:spAutoFit/>
          </a:bodyPr>
          <a:lstStyle/>
          <a:p>
            <a:r>
              <a:rPr lang="en-US" dirty="0"/>
              <a:t>From both plot 4 and plot 5 we can see that most of the damages are damage grade 2 and damage grade 3</a:t>
            </a:r>
            <a:endParaRPr lang="en-IN" dirty="0"/>
          </a:p>
        </p:txBody>
      </p:sp>
    </p:spTree>
    <p:extLst>
      <p:ext uri="{BB962C8B-B14F-4D97-AF65-F5344CB8AC3E}">
        <p14:creationId xmlns:p14="http://schemas.microsoft.com/office/powerpoint/2010/main" val="4278598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48B1180-2596-8DC1-B93C-F0F444F1CA45}"/>
              </a:ext>
            </a:extLst>
          </p:cNvPr>
          <p:cNvSpPr>
            <a:spLocks noGrp="1"/>
          </p:cNvSpPr>
          <p:nvPr>
            <p:ph type="dt" sz="half" idx="10"/>
          </p:nvPr>
        </p:nvSpPr>
        <p:spPr/>
        <p:txBody>
          <a:bodyPr/>
          <a:lstStyle/>
          <a:p>
            <a:fld id="{FB8E5111-853E-42DC-9A16-5AEAB1C23AD2}" type="datetime1">
              <a:rPr lang="en-US" smtClean="0"/>
              <a:t>4/4/2023</a:t>
            </a:fld>
            <a:endParaRPr lang="en-IN"/>
          </a:p>
        </p:txBody>
      </p:sp>
      <p:sp>
        <p:nvSpPr>
          <p:cNvPr id="5" name="Slide Number Placeholder 4">
            <a:extLst>
              <a:ext uri="{FF2B5EF4-FFF2-40B4-BE49-F238E27FC236}">
                <a16:creationId xmlns:a16="http://schemas.microsoft.com/office/drawing/2014/main" id="{4C3CC29F-F328-7867-80FC-A0A9FDC5F27D}"/>
              </a:ext>
            </a:extLst>
          </p:cNvPr>
          <p:cNvSpPr>
            <a:spLocks noGrp="1"/>
          </p:cNvSpPr>
          <p:nvPr>
            <p:ph type="sldNum" sz="quarter" idx="12"/>
          </p:nvPr>
        </p:nvSpPr>
        <p:spPr/>
        <p:txBody>
          <a:bodyPr/>
          <a:lstStyle/>
          <a:p>
            <a:fld id="{24EBFA92-A573-43F0-9EEC-5ECDB177D781}" type="slidenum">
              <a:rPr lang="en-IN" smtClean="0"/>
              <a:t>15</a:t>
            </a:fld>
            <a:endParaRPr lang="en-IN"/>
          </a:p>
        </p:txBody>
      </p:sp>
      <p:pic>
        <p:nvPicPr>
          <p:cNvPr id="7" name="Picture 6">
            <a:extLst>
              <a:ext uri="{FF2B5EF4-FFF2-40B4-BE49-F238E27FC236}">
                <a16:creationId xmlns:a16="http://schemas.microsoft.com/office/drawing/2014/main" id="{F2D54064-2C9E-823F-016E-32E6487B7E46}"/>
              </a:ext>
            </a:extLst>
          </p:cNvPr>
          <p:cNvPicPr>
            <a:picLocks noChangeAspect="1"/>
          </p:cNvPicPr>
          <p:nvPr/>
        </p:nvPicPr>
        <p:blipFill>
          <a:blip r:embed="rId2"/>
          <a:stretch>
            <a:fillRect/>
          </a:stretch>
        </p:blipFill>
        <p:spPr>
          <a:xfrm>
            <a:off x="223519" y="197392"/>
            <a:ext cx="3366237" cy="3086166"/>
          </a:xfrm>
          <a:prstGeom prst="rect">
            <a:avLst/>
          </a:prstGeom>
        </p:spPr>
      </p:pic>
      <p:pic>
        <p:nvPicPr>
          <p:cNvPr id="9" name="Picture 8">
            <a:extLst>
              <a:ext uri="{FF2B5EF4-FFF2-40B4-BE49-F238E27FC236}">
                <a16:creationId xmlns:a16="http://schemas.microsoft.com/office/drawing/2014/main" id="{3FE4BBFC-D525-712E-7C7E-C2DA981A0792}"/>
              </a:ext>
            </a:extLst>
          </p:cNvPr>
          <p:cNvPicPr>
            <a:picLocks noChangeAspect="1"/>
          </p:cNvPicPr>
          <p:nvPr/>
        </p:nvPicPr>
        <p:blipFill>
          <a:blip r:embed="rId3"/>
          <a:stretch>
            <a:fillRect/>
          </a:stretch>
        </p:blipFill>
        <p:spPr>
          <a:xfrm>
            <a:off x="4212955" y="197392"/>
            <a:ext cx="3366237" cy="3136347"/>
          </a:xfrm>
          <a:prstGeom prst="rect">
            <a:avLst/>
          </a:prstGeom>
        </p:spPr>
      </p:pic>
      <p:pic>
        <p:nvPicPr>
          <p:cNvPr id="11" name="Picture 10">
            <a:extLst>
              <a:ext uri="{FF2B5EF4-FFF2-40B4-BE49-F238E27FC236}">
                <a16:creationId xmlns:a16="http://schemas.microsoft.com/office/drawing/2014/main" id="{4EAD720B-51CC-3C82-DD07-4C090D8EDBF0}"/>
              </a:ext>
            </a:extLst>
          </p:cNvPr>
          <p:cNvPicPr>
            <a:picLocks noChangeAspect="1"/>
          </p:cNvPicPr>
          <p:nvPr/>
        </p:nvPicPr>
        <p:blipFill>
          <a:blip r:embed="rId4"/>
          <a:stretch>
            <a:fillRect/>
          </a:stretch>
        </p:blipFill>
        <p:spPr>
          <a:xfrm>
            <a:off x="8202392" y="195905"/>
            <a:ext cx="3366238" cy="3137834"/>
          </a:xfrm>
          <a:prstGeom prst="rect">
            <a:avLst/>
          </a:prstGeom>
        </p:spPr>
      </p:pic>
      <p:sp>
        <p:nvSpPr>
          <p:cNvPr id="12" name="TextBox 11">
            <a:extLst>
              <a:ext uri="{FF2B5EF4-FFF2-40B4-BE49-F238E27FC236}">
                <a16:creationId xmlns:a16="http://schemas.microsoft.com/office/drawing/2014/main" id="{DDB4A181-E3EF-F9AC-BFF1-872703AE446B}"/>
              </a:ext>
            </a:extLst>
          </p:cNvPr>
          <p:cNvSpPr txBox="1"/>
          <p:nvPr/>
        </p:nvSpPr>
        <p:spPr>
          <a:xfrm>
            <a:off x="1359149" y="3429000"/>
            <a:ext cx="1412240" cy="369332"/>
          </a:xfrm>
          <a:prstGeom prst="rect">
            <a:avLst/>
          </a:prstGeom>
          <a:noFill/>
        </p:spPr>
        <p:txBody>
          <a:bodyPr wrap="square" rtlCol="0">
            <a:spAutoFit/>
          </a:bodyPr>
          <a:lstStyle/>
          <a:p>
            <a:r>
              <a:rPr lang="en-US" i="1" dirty="0">
                <a:solidFill>
                  <a:srgbClr val="FFFF00"/>
                </a:solidFill>
                <a:effectLst>
                  <a:outerShdw blurRad="50800" dist="38100" dir="2700000" algn="tl" rotWithShape="0">
                    <a:srgbClr val="000000">
                      <a:alpha val="48000"/>
                    </a:srgbClr>
                  </a:outerShdw>
                </a:effectLst>
                <a:latin typeface="Times New Roman" panose="02020603050405020304" pitchFamily="18" charset="0"/>
                <a:cs typeface="Times New Roman" panose="02020603050405020304" pitchFamily="18" charset="0"/>
              </a:rPr>
              <a:t>Plot 6</a:t>
            </a:r>
            <a:endParaRPr lang="en-IN" i="1" dirty="0">
              <a:solidFill>
                <a:srgbClr val="FFFF00"/>
              </a:solidFill>
              <a:effectLst>
                <a:outerShdw blurRad="50800" dist="38100" dir="2700000" algn="tl" rotWithShape="0">
                  <a:srgbClr val="000000">
                    <a:alpha val="48000"/>
                  </a:srgbClr>
                </a:outerShdw>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C498D22C-0061-60F1-A65D-568A9F91CB9F}"/>
              </a:ext>
            </a:extLst>
          </p:cNvPr>
          <p:cNvSpPr txBox="1"/>
          <p:nvPr/>
        </p:nvSpPr>
        <p:spPr>
          <a:xfrm>
            <a:off x="5494269" y="3429000"/>
            <a:ext cx="1412240" cy="369332"/>
          </a:xfrm>
          <a:prstGeom prst="rect">
            <a:avLst/>
          </a:prstGeom>
          <a:noFill/>
        </p:spPr>
        <p:txBody>
          <a:bodyPr wrap="square" rtlCol="0">
            <a:spAutoFit/>
          </a:bodyPr>
          <a:lstStyle/>
          <a:p>
            <a:r>
              <a:rPr lang="en-US" i="1" dirty="0">
                <a:solidFill>
                  <a:srgbClr val="FFFF00"/>
                </a:solidFill>
                <a:effectLst>
                  <a:outerShdw blurRad="50800" dist="38100" dir="2700000" algn="tl" rotWithShape="0">
                    <a:srgbClr val="000000">
                      <a:alpha val="48000"/>
                    </a:srgbClr>
                  </a:outerShdw>
                </a:effectLst>
                <a:latin typeface="Times New Roman" panose="02020603050405020304" pitchFamily="18" charset="0"/>
                <a:cs typeface="Times New Roman" panose="02020603050405020304" pitchFamily="18" charset="0"/>
              </a:rPr>
              <a:t>Plot 7</a:t>
            </a:r>
            <a:endParaRPr lang="en-IN" i="1" dirty="0">
              <a:solidFill>
                <a:srgbClr val="FFFF00"/>
              </a:solidFill>
              <a:effectLst>
                <a:outerShdw blurRad="50800" dist="38100" dir="2700000" algn="tl" rotWithShape="0">
                  <a:srgbClr val="000000">
                    <a:alpha val="48000"/>
                  </a:srgbClr>
                </a:outerShdw>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B4AF7429-BD2D-E365-C307-33314F78A570}"/>
              </a:ext>
            </a:extLst>
          </p:cNvPr>
          <p:cNvSpPr txBox="1"/>
          <p:nvPr/>
        </p:nvSpPr>
        <p:spPr>
          <a:xfrm>
            <a:off x="9863185" y="3429000"/>
            <a:ext cx="1412240" cy="369332"/>
          </a:xfrm>
          <a:prstGeom prst="rect">
            <a:avLst/>
          </a:prstGeom>
          <a:noFill/>
        </p:spPr>
        <p:txBody>
          <a:bodyPr wrap="square" rtlCol="0">
            <a:spAutoFit/>
          </a:bodyPr>
          <a:lstStyle/>
          <a:p>
            <a:r>
              <a:rPr lang="en-US" i="1" dirty="0">
                <a:solidFill>
                  <a:srgbClr val="FFFF00"/>
                </a:solidFill>
                <a:effectLst>
                  <a:outerShdw blurRad="50800" dist="38100" dir="2700000" algn="tl" rotWithShape="0">
                    <a:srgbClr val="000000">
                      <a:alpha val="48000"/>
                    </a:srgbClr>
                  </a:outerShdw>
                </a:effectLst>
                <a:latin typeface="Times New Roman" panose="02020603050405020304" pitchFamily="18" charset="0"/>
                <a:cs typeface="Times New Roman" panose="02020603050405020304" pitchFamily="18" charset="0"/>
              </a:rPr>
              <a:t>Plot 8</a:t>
            </a:r>
            <a:endParaRPr lang="en-IN" i="1" dirty="0">
              <a:solidFill>
                <a:srgbClr val="FFFF00"/>
              </a:solidFill>
              <a:effectLst>
                <a:outerShdw blurRad="50800" dist="38100" dir="2700000" algn="tl" rotWithShape="0">
                  <a:srgbClr val="000000">
                    <a:alpha val="48000"/>
                  </a:srgbClr>
                </a:outerShdw>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1262768E-76D5-2C4F-8D99-E34CFE93D5F1}"/>
              </a:ext>
            </a:extLst>
          </p:cNvPr>
          <p:cNvSpPr txBox="1"/>
          <p:nvPr/>
        </p:nvSpPr>
        <p:spPr>
          <a:xfrm>
            <a:off x="388304" y="3667834"/>
            <a:ext cx="10830676" cy="4001095"/>
          </a:xfrm>
          <a:prstGeom prst="rect">
            <a:avLst/>
          </a:prstGeom>
          <a:noFill/>
        </p:spPr>
        <p:txBody>
          <a:bodyPr wrap="square">
            <a:spAutoFit/>
          </a:bodyPr>
          <a:lstStyle/>
          <a:p>
            <a:pPr marL="285750" marR="0" lvl="0" indent="-285750" fontAlgn="base">
              <a:lnSpc>
                <a:spcPct val="100000"/>
              </a:lnSpc>
              <a:spcBef>
                <a:spcPct val="0"/>
              </a:spcBef>
              <a:spcAft>
                <a:spcPct val="0"/>
              </a:spcAft>
              <a:buClrTx/>
              <a:buSzTx/>
              <a:buFont typeface="Arial" panose="020B0604020202020204" pitchFamily="34" charset="0"/>
              <a:buChar char="•"/>
              <a:tabLst/>
            </a:pPr>
            <a:endParaRPr lang="en-US" altLang="en-US" dirty="0">
              <a:latin typeface="Times New Roman" panose="02020603050405020304" pitchFamily="18" charset="0"/>
              <a:cs typeface="Times New Roman" panose="02020603050405020304" pitchFamily="18" charset="0"/>
            </a:endParaRPr>
          </a:p>
          <a:p>
            <a:pPr marL="285750" marR="0" lvl="0" indent="-285750" fontAlgn="base">
              <a:lnSpc>
                <a:spcPct val="100000"/>
              </a:lnSpc>
              <a:spcBef>
                <a:spcPct val="0"/>
              </a:spcBef>
              <a:spcAft>
                <a:spcPct val="0"/>
              </a:spcAft>
              <a:buClrTx/>
              <a:buSzTx/>
              <a:buFont typeface="Arial" panose="020B0604020202020204" pitchFamily="34" charset="0"/>
              <a:buChar char="•"/>
              <a:tabLst/>
            </a:pPr>
            <a:r>
              <a:rPr lang="en-US" altLang="en-US" dirty="0">
                <a:latin typeface="Times New Roman" panose="02020603050405020304" pitchFamily="18" charset="0"/>
                <a:cs typeface="Times New Roman" panose="02020603050405020304" pitchFamily="18" charset="0"/>
              </a:rPr>
              <a:t>Looking at the land surface condition of the building, the type T has a significant impact on the severity of damage on the building</a:t>
            </a:r>
          </a:p>
          <a:p>
            <a:pPr marL="285750" indent="-285750" fontAlgn="base">
              <a:spcBef>
                <a:spcPct val="0"/>
              </a:spcBef>
              <a:spcAft>
                <a:spcPct val="0"/>
              </a:spcAft>
              <a:buFont typeface="Arial" panose="020B0604020202020204" pitchFamily="34" charset="0"/>
              <a:buChar char="•"/>
            </a:pPr>
            <a:endParaRPr lang="en-US" altLang="en-US" dirty="0">
              <a:latin typeface="Times New Roman" panose="02020603050405020304" pitchFamily="18" charset="0"/>
              <a:cs typeface="Times New Roman" panose="02020603050405020304" pitchFamily="18" charset="0"/>
            </a:endParaRPr>
          </a:p>
          <a:p>
            <a:pPr marL="285750" indent="-285750" fontAlgn="base">
              <a:spcBef>
                <a:spcPct val="0"/>
              </a:spcBef>
              <a:spcAft>
                <a:spcPct val="0"/>
              </a:spcAft>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Looking at the foundation type, we can observe that floor type of the value R has a significant impact on the severity of damage on the building</a:t>
            </a:r>
          </a:p>
          <a:p>
            <a:pPr marL="285750" indent="-285750" fontAlgn="base">
              <a:spcBef>
                <a:spcPct val="0"/>
              </a:spcBef>
              <a:spcAft>
                <a:spcPct val="0"/>
              </a:spcAft>
              <a:buFont typeface="Arial" panose="020B0604020202020204" pitchFamily="34" charset="0"/>
              <a:buChar char="•"/>
            </a:pPr>
            <a:endParaRPr lang="en-US" altLang="en-US" dirty="0">
              <a:latin typeface="Times New Roman" panose="02020603050405020304" pitchFamily="18" charset="0"/>
              <a:cs typeface="Times New Roman" panose="02020603050405020304" pitchFamily="18" charset="0"/>
            </a:endParaRPr>
          </a:p>
          <a:p>
            <a:pPr marL="285750" indent="-285750" fontAlgn="base">
              <a:spcBef>
                <a:spcPct val="0"/>
              </a:spcBef>
              <a:spcAft>
                <a:spcPct val="0"/>
              </a:spcAft>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Looking at the roof type, we can observe that roof type of the value R has a significant impact on the severity of damage on the building</a:t>
            </a:r>
          </a:p>
          <a:p>
            <a:pPr marL="285750" indent="-285750" fontAlgn="base">
              <a:spcBef>
                <a:spcPct val="0"/>
              </a:spcBef>
              <a:spcAft>
                <a:spcPct val="0"/>
              </a:spcAft>
              <a:buFont typeface="Arial" panose="020B0604020202020204" pitchFamily="34" charset="0"/>
              <a:buChar char="•"/>
            </a:pPr>
            <a:endParaRPr lang="en-US" altLang="en-US" dirty="0">
              <a:latin typeface="Times New Roman" panose="02020603050405020304" pitchFamily="18" charset="0"/>
              <a:cs typeface="Times New Roman" panose="02020603050405020304" pitchFamily="18" charset="0"/>
            </a:endParaRPr>
          </a:p>
          <a:p>
            <a:pPr marL="285750" indent="-285750" fontAlgn="base">
              <a:spcBef>
                <a:spcPct val="0"/>
              </a:spcBef>
              <a:spcAft>
                <a:spcPct val="0"/>
              </a:spcAft>
              <a:buFont typeface="Arial" panose="020B0604020202020204" pitchFamily="34" charset="0"/>
              <a:buChar char="•"/>
            </a:pPr>
            <a:endParaRPr lang="en-US" altLang="en-US" dirty="0">
              <a:latin typeface="Times New Roman" panose="02020603050405020304" pitchFamily="18" charset="0"/>
              <a:cs typeface="Times New Roman" panose="02020603050405020304" pitchFamily="18" charset="0"/>
            </a:endParaRPr>
          </a:p>
          <a:p>
            <a:pPr marL="285750" marR="0" lvl="0" indent="-285750" fontAlgn="base">
              <a:lnSpc>
                <a:spcPct val="100000"/>
              </a:lnSpc>
              <a:spcBef>
                <a:spcPct val="0"/>
              </a:spcBef>
              <a:spcAft>
                <a:spcPct val="0"/>
              </a:spcAft>
              <a:buClrTx/>
              <a:buSzTx/>
              <a:buFont typeface="Arial" panose="020B0604020202020204" pitchFamily="34" charset="0"/>
              <a:buChar char="•"/>
              <a:tabLst/>
            </a:pPr>
            <a:endParaRPr lang="en-US" altLang="en-US" dirty="0">
              <a:latin typeface="Times New Roman" panose="02020603050405020304" pitchFamily="18" charset="0"/>
              <a:cs typeface="Times New Roman" panose="02020603050405020304" pitchFamily="18" charset="0"/>
            </a:endParaRPr>
          </a:p>
          <a:p>
            <a:pPr marL="285750" marR="0" lvl="0" indent="-285750" fontAlgn="base">
              <a:lnSpc>
                <a:spcPct val="100000"/>
              </a:lnSpc>
              <a:spcBef>
                <a:spcPct val="0"/>
              </a:spcBef>
              <a:spcAft>
                <a:spcPct val="0"/>
              </a:spcAft>
              <a:buClrTx/>
              <a:buSzTx/>
              <a:buFont typeface="Arial" panose="020B0604020202020204" pitchFamily="34" charset="0"/>
              <a:buChar char="•"/>
              <a:tabLst/>
            </a:pPr>
            <a:endParaRPr lang="en-US" altLang="en-US"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33548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AB2BDA5-E4F4-C66A-3891-9FCA3340391D}"/>
              </a:ext>
            </a:extLst>
          </p:cNvPr>
          <p:cNvSpPr>
            <a:spLocks noGrp="1"/>
          </p:cNvSpPr>
          <p:nvPr>
            <p:ph type="dt" sz="half" idx="10"/>
          </p:nvPr>
        </p:nvSpPr>
        <p:spPr/>
        <p:txBody>
          <a:bodyPr/>
          <a:lstStyle/>
          <a:p>
            <a:fld id="{FB8E5111-853E-42DC-9A16-5AEAB1C23AD2}" type="datetime1">
              <a:rPr lang="en-US" smtClean="0"/>
              <a:t>4/4/2023</a:t>
            </a:fld>
            <a:endParaRPr lang="en-IN"/>
          </a:p>
        </p:txBody>
      </p:sp>
      <p:sp>
        <p:nvSpPr>
          <p:cNvPr id="5" name="Slide Number Placeholder 4">
            <a:extLst>
              <a:ext uri="{FF2B5EF4-FFF2-40B4-BE49-F238E27FC236}">
                <a16:creationId xmlns:a16="http://schemas.microsoft.com/office/drawing/2014/main" id="{AAC70856-E14E-D97C-DE28-E0AABBB0AD73}"/>
              </a:ext>
            </a:extLst>
          </p:cNvPr>
          <p:cNvSpPr>
            <a:spLocks noGrp="1"/>
          </p:cNvSpPr>
          <p:nvPr>
            <p:ph type="sldNum" sz="quarter" idx="12"/>
          </p:nvPr>
        </p:nvSpPr>
        <p:spPr/>
        <p:txBody>
          <a:bodyPr/>
          <a:lstStyle/>
          <a:p>
            <a:fld id="{24EBFA92-A573-43F0-9EEC-5ECDB177D781}" type="slidenum">
              <a:rPr lang="en-IN" smtClean="0"/>
              <a:t>16</a:t>
            </a:fld>
            <a:endParaRPr lang="en-IN"/>
          </a:p>
        </p:txBody>
      </p:sp>
      <p:pic>
        <p:nvPicPr>
          <p:cNvPr id="7" name="Picture 6">
            <a:extLst>
              <a:ext uri="{FF2B5EF4-FFF2-40B4-BE49-F238E27FC236}">
                <a16:creationId xmlns:a16="http://schemas.microsoft.com/office/drawing/2014/main" id="{ABB8F882-0691-C890-241E-5A7745F631C5}"/>
              </a:ext>
            </a:extLst>
          </p:cNvPr>
          <p:cNvPicPr>
            <a:picLocks noChangeAspect="1"/>
          </p:cNvPicPr>
          <p:nvPr/>
        </p:nvPicPr>
        <p:blipFill>
          <a:blip r:embed="rId2"/>
          <a:stretch>
            <a:fillRect/>
          </a:stretch>
        </p:blipFill>
        <p:spPr>
          <a:xfrm>
            <a:off x="528320" y="229393"/>
            <a:ext cx="3271520" cy="3080327"/>
          </a:xfrm>
          <a:prstGeom prst="rect">
            <a:avLst/>
          </a:prstGeom>
        </p:spPr>
      </p:pic>
      <p:pic>
        <p:nvPicPr>
          <p:cNvPr id="9" name="Picture 8">
            <a:extLst>
              <a:ext uri="{FF2B5EF4-FFF2-40B4-BE49-F238E27FC236}">
                <a16:creationId xmlns:a16="http://schemas.microsoft.com/office/drawing/2014/main" id="{0A61218C-EEE2-B1A7-FCA4-D624EA4BCB5D}"/>
              </a:ext>
            </a:extLst>
          </p:cNvPr>
          <p:cNvPicPr>
            <a:picLocks noChangeAspect="1"/>
          </p:cNvPicPr>
          <p:nvPr/>
        </p:nvPicPr>
        <p:blipFill>
          <a:blip r:embed="rId3"/>
          <a:stretch>
            <a:fillRect/>
          </a:stretch>
        </p:blipFill>
        <p:spPr>
          <a:xfrm>
            <a:off x="4224248" y="224326"/>
            <a:ext cx="3454488" cy="3123682"/>
          </a:xfrm>
          <a:prstGeom prst="rect">
            <a:avLst/>
          </a:prstGeom>
        </p:spPr>
      </p:pic>
      <p:pic>
        <p:nvPicPr>
          <p:cNvPr id="11" name="Picture 10">
            <a:extLst>
              <a:ext uri="{FF2B5EF4-FFF2-40B4-BE49-F238E27FC236}">
                <a16:creationId xmlns:a16="http://schemas.microsoft.com/office/drawing/2014/main" id="{842158B0-6EB7-1542-F4DD-3BE5B5EA65EB}"/>
              </a:ext>
            </a:extLst>
          </p:cNvPr>
          <p:cNvPicPr>
            <a:picLocks noChangeAspect="1"/>
          </p:cNvPicPr>
          <p:nvPr/>
        </p:nvPicPr>
        <p:blipFill>
          <a:blip r:embed="rId4"/>
          <a:stretch>
            <a:fillRect/>
          </a:stretch>
        </p:blipFill>
        <p:spPr>
          <a:xfrm>
            <a:off x="8261670" y="223235"/>
            <a:ext cx="3366036" cy="3123682"/>
          </a:xfrm>
          <a:prstGeom prst="rect">
            <a:avLst/>
          </a:prstGeom>
        </p:spPr>
      </p:pic>
      <p:sp>
        <p:nvSpPr>
          <p:cNvPr id="12" name="TextBox 11">
            <a:extLst>
              <a:ext uri="{FF2B5EF4-FFF2-40B4-BE49-F238E27FC236}">
                <a16:creationId xmlns:a16="http://schemas.microsoft.com/office/drawing/2014/main" id="{28D16D1A-EAB6-2262-1642-0B3DF36ED412}"/>
              </a:ext>
            </a:extLst>
          </p:cNvPr>
          <p:cNvSpPr txBox="1"/>
          <p:nvPr/>
        </p:nvSpPr>
        <p:spPr>
          <a:xfrm>
            <a:off x="1613149" y="3325287"/>
            <a:ext cx="1412240" cy="369332"/>
          </a:xfrm>
          <a:prstGeom prst="rect">
            <a:avLst/>
          </a:prstGeom>
          <a:noFill/>
        </p:spPr>
        <p:txBody>
          <a:bodyPr wrap="square" rtlCol="0">
            <a:spAutoFit/>
          </a:bodyPr>
          <a:lstStyle/>
          <a:p>
            <a:r>
              <a:rPr lang="en-US" i="1" dirty="0">
                <a:solidFill>
                  <a:srgbClr val="FFFF00"/>
                </a:solidFill>
                <a:effectLst>
                  <a:outerShdw blurRad="50800" dist="38100" dir="2700000" algn="tl" rotWithShape="0">
                    <a:srgbClr val="000000">
                      <a:alpha val="48000"/>
                    </a:srgbClr>
                  </a:outerShdw>
                </a:effectLst>
                <a:latin typeface="Times New Roman" panose="02020603050405020304" pitchFamily="18" charset="0"/>
                <a:cs typeface="Times New Roman" panose="02020603050405020304" pitchFamily="18" charset="0"/>
              </a:rPr>
              <a:t>Plot 9</a:t>
            </a:r>
            <a:endParaRPr lang="en-IN" i="1" dirty="0">
              <a:solidFill>
                <a:srgbClr val="FFFF00"/>
              </a:solidFill>
              <a:effectLst>
                <a:outerShdw blurRad="50800" dist="38100" dir="2700000" algn="tl" rotWithShape="0">
                  <a:srgbClr val="000000">
                    <a:alpha val="48000"/>
                  </a:srgbClr>
                </a:outerShdw>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924CC487-6E3B-AD4E-ECE9-4C2B80927B58}"/>
              </a:ext>
            </a:extLst>
          </p:cNvPr>
          <p:cNvSpPr txBox="1"/>
          <p:nvPr/>
        </p:nvSpPr>
        <p:spPr>
          <a:xfrm>
            <a:off x="10130771" y="3362484"/>
            <a:ext cx="1412240" cy="369332"/>
          </a:xfrm>
          <a:prstGeom prst="rect">
            <a:avLst/>
          </a:prstGeom>
          <a:noFill/>
        </p:spPr>
        <p:txBody>
          <a:bodyPr wrap="square" rtlCol="0">
            <a:spAutoFit/>
          </a:bodyPr>
          <a:lstStyle/>
          <a:p>
            <a:r>
              <a:rPr lang="en-US" i="1" dirty="0">
                <a:solidFill>
                  <a:srgbClr val="FFFF00"/>
                </a:solidFill>
                <a:effectLst>
                  <a:outerShdw blurRad="50800" dist="38100" dir="2700000" algn="tl" rotWithShape="0">
                    <a:srgbClr val="000000">
                      <a:alpha val="48000"/>
                    </a:srgbClr>
                  </a:outerShdw>
                </a:effectLst>
                <a:latin typeface="Times New Roman" panose="02020603050405020304" pitchFamily="18" charset="0"/>
                <a:cs typeface="Times New Roman" panose="02020603050405020304" pitchFamily="18" charset="0"/>
              </a:rPr>
              <a:t>Plot 11</a:t>
            </a:r>
            <a:endParaRPr lang="en-IN" i="1" dirty="0">
              <a:solidFill>
                <a:srgbClr val="FFFF00"/>
              </a:solidFill>
              <a:effectLst>
                <a:outerShdw blurRad="50800" dist="38100" dir="2700000" algn="tl" rotWithShape="0">
                  <a:srgbClr val="000000">
                    <a:alpha val="48000"/>
                  </a:srgbClr>
                </a:outerShdw>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9DA34D9A-A68C-8EA5-88AE-4CC8F80BB3D9}"/>
              </a:ext>
            </a:extLst>
          </p:cNvPr>
          <p:cNvSpPr txBox="1"/>
          <p:nvPr/>
        </p:nvSpPr>
        <p:spPr>
          <a:xfrm>
            <a:off x="5668941" y="3324394"/>
            <a:ext cx="1412240" cy="369332"/>
          </a:xfrm>
          <a:prstGeom prst="rect">
            <a:avLst/>
          </a:prstGeom>
          <a:noFill/>
        </p:spPr>
        <p:txBody>
          <a:bodyPr wrap="square" rtlCol="0">
            <a:spAutoFit/>
          </a:bodyPr>
          <a:lstStyle/>
          <a:p>
            <a:r>
              <a:rPr lang="en-US" i="1" dirty="0">
                <a:solidFill>
                  <a:srgbClr val="FFFF00"/>
                </a:solidFill>
                <a:effectLst>
                  <a:outerShdw blurRad="50800" dist="38100" dir="2700000" algn="tl" rotWithShape="0">
                    <a:srgbClr val="000000">
                      <a:alpha val="48000"/>
                    </a:srgbClr>
                  </a:outerShdw>
                </a:effectLst>
                <a:latin typeface="Times New Roman" panose="02020603050405020304" pitchFamily="18" charset="0"/>
                <a:cs typeface="Times New Roman" panose="02020603050405020304" pitchFamily="18" charset="0"/>
              </a:rPr>
              <a:t>Plot 10</a:t>
            </a:r>
            <a:endParaRPr lang="en-IN" i="1" dirty="0">
              <a:solidFill>
                <a:srgbClr val="FFFF00"/>
              </a:solidFill>
              <a:effectLst>
                <a:outerShdw blurRad="50800" dist="38100" dir="2700000" algn="tl" rotWithShape="0">
                  <a:srgbClr val="000000">
                    <a:alpha val="48000"/>
                  </a:srgbClr>
                </a:outerShdw>
              </a:effectLst>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6F7EFE67-C099-265A-B2E9-BA6BFFD3AAB1}"/>
              </a:ext>
            </a:extLst>
          </p:cNvPr>
          <p:cNvSpPr txBox="1"/>
          <p:nvPr/>
        </p:nvSpPr>
        <p:spPr>
          <a:xfrm>
            <a:off x="0" y="3757513"/>
            <a:ext cx="11971731" cy="1754326"/>
          </a:xfrm>
          <a:prstGeom prst="rect">
            <a:avLst/>
          </a:prstGeom>
          <a:noFill/>
        </p:spPr>
        <p:txBody>
          <a:bodyPr wrap="square">
            <a:spAutoFit/>
          </a:bodyPr>
          <a:lstStyle/>
          <a:p>
            <a:pPr marL="285750" marR="0" lvl="0" indent="-285750" fontAlgn="base">
              <a:lnSpc>
                <a:spcPct val="100000"/>
              </a:lnSpc>
              <a:spcBef>
                <a:spcPct val="0"/>
              </a:spcBef>
              <a:spcAft>
                <a:spcPct val="0"/>
              </a:spcAft>
              <a:buClrTx/>
              <a:buSzTx/>
              <a:buFont typeface="Arial" panose="020B0604020202020204" pitchFamily="34" charset="0"/>
              <a:buChar char="•"/>
              <a:tabLst/>
            </a:pPr>
            <a:r>
              <a:rPr lang="en-US" altLang="en-US" dirty="0">
                <a:latin typeface="Times New Roman" panose="02020603050405020304" pitchFamily="18" charset="0"/>
                <a:cs typeface="Times New Roman" panose="02020603050405020304" pitchFamily="18" charset="0"/>
              </a:rPr>
              <a:t>Looking at the ground floor type of the building, the type f has a significant impact on the severity of damage on the building</a:t>
            </a:r>
          </a:p>
          <a:p>
            <a:pPr marL="285750" indent="-285750" fontAlgn="base">
              <a:spcBef>
                <a:spcPct val="0"/>
              </a:spcBef>
              <a:spcAft>
                <a:spcPct val="0"/>
              </a:spcAft>
              <a:buFont typeface="Arial" panose="020B0604020202020204" pitchFamily="34" charset="0"/>
              <a:buChar char="•"/>
            </a:pPr>
            <a:endParaRPr lang="en-US" altLang="en-US" dirty="0">
              <a:latin typeface="Times New Roman" panose="02020603050405020304" pitchFamily="18" charset="0"/>
              <a:cs typeface="Times New Roman" panose="02020603050405020304" pitchFamily="18" charset="0"/>
            </a:endParaRPr>
          </a:p>
          <a:p>
            <a:pPr marL="285750" indent="-285750" fontAlgn="base">
              <a:spcBef>
                <a:spcPct val="0"/>
              </a:spcBef>
              <a:spcAft>
                <a:spcPct val="0"/>
              </a:spcAft>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Looking at the position, we can observe that position of building of type o had no damage to the buildings</a:t>
            </a:r>
          </a:p>
          <a:p>
            <a:pPr marL="285750" indent="-285750" fontAlgn="base">
              <a:spcBef>
                <a:spcPct val="0"/>
              </a:spcBef>
              <a:spcAft>
                <a:spcPct val="0"/>
              </a:spcAft>
              <a:buFont typeface="Arial" panose="020B0604020202020204" pitchFamily="34" charset="0"/>
              <a:buChar char="•"/>
            </a:pPr>
            <a:endParaRPr lang="en-US" altLang="en-US" dirty="0">
              <a:latin typeface="Times New Roman" panose="02020603050405020304" pitchFamily="18" charset="0"/>
              <a:cs typeface="Times New Roman" panose="02020603050405020304" pitchFamily="18" charset="0"/>
            </a:endParaRPr>
          </a:p>
          <a:p>
            <a:pPr marL="285750" indent="-285750" fontAlgn="base">
              <a:spcBef>
                <a:spcPct val="0"/>
              </a:spcBef>
              <a:spcAft>
                <a:spcPct val="0"/>
              </a:spcAft>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Looking at the plan configuration type, we can observe that plan configuration type of the value d has a significant impact on the severity of damage on the building</a:t>
            </a:r>
          </a:p>
        </p:txBody>
      </p:sp>
    </p:spTree>
    <p:extLst>
      <p:ext uri="{BB962C8B-B14F-4D97-AF65-F5344CB8AC3E}">
        <p14:creationId xmlns:p14="http://schemas.microsoft.com/office/powerpoint/2010/main" val="2646995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2EEC99A-CADF-B929-7382-43D0881F6545}"/>
              </a:ext>
            </a:extLst>
          </p:cNvPr>
          <p:cNvSpPr>
            <a:spLocks noGrp="1"/>
          </p:cNvSpPr>
          <p:nvPr>
            <p:ph type="dt" sz="half" idx="10"/>
          </p:nvPr>
        </p:nvSpPr>
        <p:spPr/>
        <p:txBody>
          <a:bodyPr/>
          <a:lstStyle/>
          <a:p>
            <a:fld id="{FB8E5111-853E-42DC-9A16-5AEAB1C23AD2}" type="datetime1">
              <a:rPr lang="en-US" smtClean="0"/>
              <a:t>4/4/2023</a:t>
            </a:fld>
            <a:endParaRPr lang="en-IN"/>
          </a:p>
        </p:txBody>
      </p:sp>
      <p:sp>
        <p:nvSpPr>
          <p:cNvPr id="5" name="Slide Number Placeholder 4">
            <a:extLst>
              <a:ext uri="{FF2B5EF4-FFF2-40B4-BE49-F238E27FC236}">
                <a16:creationId xmlns:a16="http://schemas.microsoft.com/office/drawing/2014/main" id="{4D63C142-A08F-110C-52E9-C56524D04CB1}"/>
              </a:ext>
            </a:extLst>
          </p:cNvPr>
          <p:cNvSpPr>
            <a:spLocks noGrp="1"/>
          </p:cNvSpPr>
          <p:nvPr>
            <p:ph type="sldNum" sz="quarter" idx="12"/>
          </p:nvPr>
        </p:nvSpPr>
        <p:spPr/>
        <p:txBody>
          <a:bodyPr/>
          <a:lstStyle/>
          <a:p>
            <a:fld id="{24EBFA92-A573-43F0-9EEC-5ECDB177D781}" type="slidenum">
              <a:rPr lang="en-IN" smtClean="0"/>
              <a:t>17</a:t>
            </a:fld>
            <a:endParaRPr lang="en-IN"/>
          </a:p>
        </p:txBody>
      </p:sp>
      <p:pic>
        <p:nvPicPr>
          <p:cNvPr id="7" name="Picture 6">
            <a:extLst>
              <a:ext uri="{FF2B5EF4-FFF2-40B4-BE49-F238E27FC236}">
                <a16:creationId xmlns:a16="http://schemas.microsoft.com/office/drawing/2014/main" id="{75583676-C168-BC0D-C64D-BF4D1442C20E}"/>
              </a:ext>
            </a:extLst>
          </p:cNvPr>
          <p:cNvPicPr>
            <a:picLocks noChangeAspect="1"/>
          </p:cNvPicPr>
          <p:nvPr/>
        </p:nvPicPr>
        <p:blipFill>
          <a:blip r:embed="rId2"/>
          <a:stretch>
            <a:fillRect/>
          </a:stretch>
        </p:blipFill>
        <p:spPr>
          <a:xfrm>
            <a:off x="142274" y="132080"/>
            <a:ext cx="2631884" cy="2529840"/>
          </a:xfrm>
          <a:prstGeom prst="rect">
            <a:avLst/>
          </a:prstGeom>
        </p:spPr>
      </p:pic>
      <p:pic>
        <p:nvPicPr>
          <p:cNvPr id="9" name="Picture 8">
            <a:extLst>
              <a:ext uri="{FF2B5EF4-FFF2-40B4-BE49-F238E27FC236}">
                <a16:creationId xmlns:a16="http://schemas.microsoft.com/office/drawing/2014/main" id="{B7B1E51C-44E6-7D0F-47DE-F8FC863C4AFF}"/>
              </a:ext>
            </a:extLst>
          </p:cNvPr>
          <p:cNvPicPr>
            <a:picLocks noChangeAspect="1"/>
          </p:cNvPicPr>
          <p:nvPr/>
        </p:nvPicPr>
        <p:blipFill>
          <a:blip r:embed="rId3"/>
          <a:stretch>
            <a:fillRect/>
          </a:stretch>
        </p:blipFill>
        <p:spPr>
          <a:xfrm>
            <a:off x="3027879" y="132080"/>
            <a:ext cx="2701728" cy="2529840"/>
          </a:xfrm>
          <a:prstGeom prst="rect">
            <a:avLst/>
          </a:prstGeom>
        </p:spPr>
      </p:pic>
      <p:pic>
        <p:nvPicPr>
          <p:cNvPr id="11" name="Picture 10">
            <a:extLst>
              <a:ext uri="{FF2B5EF4-FFF2-40B4-BE49-F238E27FC236}">
                <a16:creationId xmlns:a16="http://schemas.microsoft.com/office/drawing/2014/main" id="{D5CC3C81-FC81-730C-CFF3-FE0C3D0BA7F1}"/>
              </a:ext>
            </a:extLst>
          </p:cNvPr>
          <p:cNvPicPr>
            <a:picLocks noChangeAspect="1"/>
          </p:cNvPicPr>
          <p:nvPr/>
        </p:nvPicPr>
        <p:blipFill>
          <a:blip r:embed="rId4"/>
          <a:stretch>
            <a:fillRect/>
          </a:stretch>
        </p:blipFill>
        <p:spPr>
          <a:xfrm>
            <a:off x="5983328" y="132080"/>
            <a:ext cx="2714950" cy="2529839"/>
          </a:xfrm>
          <a:prstGeom prst="rect">
            <a:avLst/>
          </a:prstGeom>
        </p:spPr>
      </p:pic>
      <p:pic>
        <p:nvPicPr>
          <p:cNvPr id="13" name="Picture 12">
            <a:extLst>
              <a:ext uri="{FF2B5EF4-FFF2-40B4-BE49-F238E27FC236}">
                <a16:creationId xmlns:a16="http://schemas.microsoft.com/office/drawing/2014/main" id="{00CB9542-2847-1911-4607-203862F33D27}"/>
              </a:ext>
            </a:extLst>
          </p:cNvPr>
          <p:cNvPicPr>
            <a:picLocks noChangeAspect="1"/>
          </p:cNvPicPr>
          <p:nvPr/>
        </p:nvPicPr>
        <p:blipFill>
          <a:blip r:embed="rId5"/>
          <a:stretch>
            <a:fillRect/>
          </a:stretch>
        </p:blipFill>
        <p:spPr>
          <a:xfrm>
            <a:off x="9038017" y="132080"/>
            <a:ext cx="2767838" cy="2529839"/>
          </a:xfrm>
          <a:prstGeom prst="rect">
            <a:avLst/>
          </a:prstGeom>
        </p:spPr>
      </p:pic>
      <p:pic>
        <p:nvPicPr>
          <p:cNvPr id="15" name="Picture 14">
            <a:extLst>
              <a:ext uri="{FF2B5EF4-FFF2-40B4-BE49-F238E27FC236}">
                <a16:creationId xmlns:a16="http://schemas.microsoft.com/office/drawing/2014/main" id="{CE8DA13C-F0D7-066B-DD38-4E05C2827860}"/>
              </a:ext>
            </a:extLst>
          </p:cNvPr>
          <p:cNvPicPr>
            <a:picLocks noChangeAspect="1"/>
          </p:cNvPicPr>
          <p:nvPr/>
        </p:nvPicPr>
        <p:blipFill>
          <a:blip r:embed="rId6"/>
          <a:stretch>
            <a:fillRect/>
          </a:stretch>
        </p:blipFill>
        <p:spPr>
          <a:xfrm>
            <a:off x="140451" y="3144792"/>
            <a:ext cx="2633707" cy="2387058"/>
          </a:xfrm>
          <a:prstGeom prst="rect">
            <a:avLst/>
          </a:prstGeom>
        </p:spPr>
      </p:pic>
      <p:pic>
        <p:nvPicPr>
          <p:cNvPr id="17" name="Picture 16">
            <a:extLst>
              <a:ext uri="{FF2B5EF4-FFF2-40B4-BE49-F238E27FC236}">
                <a16:creationId xmlns:a16="http://schemas.microsoft.com/office/drawing/2014/main" id="{C7722C57-A69B-7570-973C-D879237476C9}"/>
              </a:ext>
            </a:extLst>
          </p:cNvPr>
          <p:cNvPicPr>
            <a:picLocks noChangeAspect="1"/>
          </p:cNvPicPr>
          <p:nvPr/>
        </p:nvPicPr>
        <p:blipFill>
          <a:blip r:embed="rId7"/>
          <a:stretch>
            <a:fillRect/>
          </a:stretch>
        </p:blipFill>
        <p:spPr>
          <a:xfrm>
            <a:off x="3027880" y="3144792"/>
            <a:ext cx="2701727" cy="2387058"/>
          </a:xfrm>
          <a:prstGeom prst="rect">
            <a:avLst/>
          </a:prstGeom>
        </p:spPr>
      </p:pic>
      <p:pic>
        <p:nvPicPr>
          <p:cNvPr id="19" name="Picture 18">
            <a:extLst>
              <a:ext uri="{FF2B5EF4-FFF2-40B4-BE49-F238E27FC236}">
                <a16:creationId xmlns:a16="http://schemas.microsoft.com/office/drawing/2014/main" id="{AD88EDF8-59B6-E1C1-109E-9272CB4B85D5}"/>
              </a:ext>
            </a:extLst>
          </p:cNvPr>
          <p:cNvPicPr>
            <a:picLocks noChangeAspect="1"/>
          </p:cNvPicPr>
          <p:nvPr/>
        </p:nvPicPr>
        <p:blipFill>
          <a:blip r:embed="rId8"/>
          <a:stretch>
            <a:fillRect/>
          </a:stretch>
        </p:blipFill>
        <p:spPr>
          <a:xfrm>
            <a:off x="5983328" y="3149580"/>
            <a:ext cx="2739346" cy="2382270"/>
          </a:xfrm>
          <a:prstGeom prst="rect">
            <a:avLst/>
          </a:prstGeom>
        </p:spPr>
      </p:pic>
      <p:pic>
        <p:nvPicPr>
          <p:cNvPr id="21" name="Picture 20">
            <a:extLst>
              <a:ext uri="{FF2B5EF4-FFF2-40B4-BE49-F238E27FC236}">
                <a16:creationId xmlns:a16="http://schemas.microsoft.com/office/drawing/2014/main" id="{61018810-3506-0991-DBE5-CBDF1AE279E2}"/>
              </a:ext>
            </a:extLst>
          </p:cNvPr>
          <p:cNvPicPr>
            <a:picLocks noChangeAspect="1"/>
          </p:cNvPicPr>
          <p:nvPr/>
        </p:nvPicPr>
        <p:blipFill>
          <a:blip r:embed="rId9"/>
          <a:stretch>
            <a:fillRect/>
          </a:stretch>
        </p:blipFill>
        <p:spPr>
          <a:xfrm>
            <a:off x="9052263" y="3144792"/>
            <a:ext cx="2739346" cy="2355007"/>
          </a:xfrm>
          <a:prstGeom prst="rect">
            <a:avLst/>
          </a:prstGeom>
        </p:spPr>
      </p:pic>
      <p:sp>
        <p:nvSpPr>
          <p:cNvPr id="26" name="TextBox 25">
            <a:extLst>
              <a:ext uri="{FF2B5EF4-FFF2-40B4-BE49-F238E27FC236}">
                <a16:creationId xmlns:a16="http://schemas.microsoft.com/office/drawing/2014/main" id="{807C32E4-85D8-E864-B0B2-925D29E9B6FF}"/>
              </a:ext>
            </a:extLst>
          </p:cNvPr>
          <p:cNvSpPr txBox="1"/>
          <p:nvPr/>
        </p:nvSpPr>
        <p:spPr>
          <a:xfrm>
            <a:off x="1023869" y="2718690"/>
            <a:ext cx="1412240" cy="369332"/>
          </a:xfrm>
          <a:prstGeom prst="rect">
            <a:avLst/>
          </a:prstGeom>
          <a:noFill/>
        </p:spPr>
        <p:txBody>
          <a:bodyPr wrap="square" rtlCol="0">
            <a:spAutoFit/>
          </a:bodyPr>
          <a:lstStyle/>
          <a:p>
            <a:r>
              <a:rPr lang="en-US" i="1" dirty="0">
                <a:solidFill>
                  <a:srgbClr val="FFFF00"/>
                </a:solidFill>
                <a:effectLst>
                  <a:outerShdw blurRad="50800" dist="38100" dir="2700000" algn="tl" rotWithShape="0">
                    <a:srgbClr val="000000">
                      <a:alpha val="48000"/>
                    </a:srgbClr>
                  </a:outerShdw>
                </a:effectLst>
                <a:latin typeface="Times New Roman" panose="02020603050405020304" pitchFamily="18" charset="0"/>
                <a:cs typeface="Times New Roman" panose="02020603050405020304" pitchFamily="18" charset="0"/>
              </a:rPr>
              <a:t>Plot 12 </a:t>
            </a:r>
            <a:endParaRPr lang="en-IN" i="1" dirty="0">
              <a:solidFill>
                <a:srgbClr val="FFFF00"/>
              </a:solidFill>
              <a:effectLst>
                <a:outerShdw blurRad="50800" dist="38100" dir="2700000" algn="tl" rotWithShape="0">
                  <a:srgbClr val="000000">
                    <a:alpha val="48000"/>
                  </a:srgbClr>
                </a:outerShdw>
              </a:effectLst>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99105513-3125-ED92-262A-D5790C5BD6B7}"/>
              </a:ext>
            </a:extLst>
          </p:cNvPr>
          <p:cNvSpPr txBox="1"/>
          <p:nvPr/>
        </p:nvSpPr>
        <p:spPr>
          <a:xfrm>
            <a:off x="4000749" y="2718690"/>
            <a:ext cx="1412240" cy="369332"/>
          </a:xfrm>
          <a:prstGeom prst="rect">
            <a:avLst/>
          </a:prstGeom>
          <a:noFill/>
        </p:spPr>
        <p:txBody>
          <a:bodyPr wrap="square" rtlCol="0">
            <a:spAutoFit/>
          </a:bodyPr>
          <a:lstStyle/>
          <a:p>
            <a:r>
              <a:rPr lang="en-US" i="1" dirty="0">
                <a:solidFill>
                  <a:srgbClr val="FFFF00"/>
                </a:solidFill>
                <a:effectLst>
                  <a:outerShdw blurRad="50800" dist="38100" dir="2700000" algn="tl" rotWithShape="0">
                    <a:srgbClr val="000000">
                      <a:alpha val="48000"/>
                    </a:srgbClr>
                  </a:outerShdw>
                </a:effectLst>
                <a:latin typeface="Times New Roman" panose="02020603050405020304" pitchFamily="18" charset="0"/>
                <a:cs typeface="Times New Roman" panose="02020603050405020304" pitchFamily="18" charset="0"/>
              </a:rPr>
              <a:t>Plot 13</a:t>
            </a:r>
            <a:endParaRPr lang="en-IN" i="1" dirty="0">
              <a:solidFill>
                <a:srgbClr val="FFFF00"/>
              </a:solidFill>
              <a:effectLst>
                <a:outerShdw blurRad="50800" dist="38100" dir="2700000" algn="tl" rotWithShape="0">
                  <a:srgbClr val="000000">
                    <a:alpha val="48000"/>
                  </a:srgbClr>
                </a:outerShdw>
              </a:effectLst>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44ABC882-CF59-D330-95B1-B35973230A26}"/>
              </a:ext>
            </a:extLst>
          </p:cNvPr>
          <p:cNvSpPr txBox="1"/>
          <p:nvPr/>
        </p:nvSpPr>
        <p:spPr>
          <a:xfrm>
            <a:off x="6972616" y="2661919"/>
            <a:ext cx="1412240" cy="369332"/>
          </a:xfrm>
          <a:prstGeom prst="rect">
            <a:avLst/>
          </a:prstGeom>
          <a:noFill/>
        </p:spPr>
        <p:txBody>
          <a:bodyPr wrap="square" rtlCol="0">
            <a:spAutoFit/>
          </a:bodyPr>
          <a:lstStyle/>
          <a:p>
            <a:r>
              <a:rPr lang="en-US" i="1" dirty="0">
                <a:solidFill>
                  <a:srgbClr val="FFFF00"/>
                </a:solidFill>
                <a:effectLst>
                  <a:outerShdw blurRad="50800" dist="38100" dir="2700000" algn="tl" rotWithShape="0">
                    <a:srgbClr val="000000">
                      <a:alpha val="48000"/>
                    </a:srgbClr>
                  </a:outerShdw>
                </a:effectLst>
                <a:latin typeface="Times New Roman" panose="02020603050405020304" pitchFamily="18" charset="0"/>
                <a:cs typeface="Times New Roman" panose="02020603050405020304" pitchFamily="18" charset="0"/>
              </a:rPr>
              <a:t>Plot 14</a:t>
            </a:r>
            <a:endParaRPr lang="en-IN" i="1" dirty="0">
              <a:solidFill>
                <a:srgbClr val="FFFF00"/>
              </a:solidFill>
              <a:effectLst>
                <a:outerShdw blurRad="50800" dist="38100" dir="2700000" algn="tl" rotWithShape="0">
                  <a:srgbClr val="000000">
                    <a:alpha val="48000"/>
                  </a:srgbClr>
                </a:outerShdw>
              </a:effectLst>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F5BEF582-D5A9-3A27-5226-4F4E56B92F45}"/>
              </a:ext>
            </a:extLst>
          </p:cNvPr>
          <p:cNvSpPr txBox="1"/>
          <p:nvPr/>
        </p:nvSpPr>
        <p:spPr>
          <a:xfrm>
            <a:off x="10184663" y="2676063"/>
            <a:ext cx="1412240" cy="369332"/>
          </a:xfrm>
          <a:prstGeom prst="rect">
            <a:avLst/>
          </a:prstGeom>
          <a:noFill/>
        </p:spPr>
        <p:txBody>
          <a:bodyPr wrap="square" rtlCol="0">
            <a:spAutoFit/>
          </a:bodyPr>
          <a:lstStyle/>
          <a:p>
            <a:r>
              <a:rPr lang="en-US" i="1" dirty="0">
                <a:solidFill>
                  <a:srgbClr val="FFFF00"/>
                </a:solidFill>
                <a:effectLst>
                  <a:outerShdw blurRad="50800" dist="38100" dir="2700000" algn="tl" rotWithShape="0">
                    <a:srgbClr val="000000">
                      <a:alpha val="48000"/>
                    </a:srgbClr>
                  </a:outerShdw>
                </a:effectLst>
                <a:latin typeface="Times New Roman" panose="02020603050405020304" pitchFamily="18" charset="0"/>
                <a:cs typeface="Times New Roman" panose="02020603050405020304" pitchFamily="18" charset="0"/>
              </a:rPr>
              <a:t>Plot 15</a:t>
            </a:r>
            <a:endParaRPr lang="en-IN" i="1" dirty="0">
              <a:solidFill>
                <a:srgbClr val="FFFF00"/>
              </a:solidFill>
              <a:effectLst>
                <a:outerShdw blurRad="50800" dist="38100" dir="2700000" algn="tl" rotWithShape="0">
                  <a:srgbClr val="000000">
                    <a:alpha val="48000"/>
                  </a:srgbClr>
                </a:outerShdw>
              </a:effectLst>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A67637F9-44B3-E4BF-6FA6-3899D8020000}"/>
              </a:ext>
            </a:extLst>
          </p:cNvPr>
          <p:cNvSpPr txBox="1"/>
          <p:nvPr/>
        </p:nvSpPr>
        <p:spPr>
          <a:xfrm>
            <a:off x="1063944" y="5588620"/>
            <a:ext cx="1412240" cy="369332"/>
          </a:xfrm>
          <a:prstGeom prst="rect">
            <a:avLst/>
          </a:prstGeom>
          <a:noFill/>
        </p:spPr>
        <p:txBody>
          <a:bodyPr wrap="square" rtlCol="0">
            <a:spAutoFit/>
          </a:bodyPr>
          <a:lstStyle/>
          <a:p>
            <a:r>
              <a:rPr lang="en-US" i="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Plot 16</a:t>
            </a:r>
            <a:endParaRPr lang="en-IN" i="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2728D259-E800-03B3-D5F6-33E9E38062DA}"/>
              </a:ext>
            </a:extLst>
          </p:cNvPr>
          <p:cNvSpPr txBox="1"/>
          <p:nvPr/>
        </p:nvSpPr>
        <p:spPr>
          <a:xfrm>
            <a:off x="3818931" y="5588620"/>
            <a:ext cx="1412240" cy="369332"/>
          </a:xfrm>
          <a:prstGeom prst="rect">
            <a:avLst/>
          </a:prstGeom>
          <a:noFill/>
        </p:spPr>
        <p:txBody>
          <a:bodyPr wrap="square" rtlCol="0">
            <a:spAutoFit/>
          </a:bodyPr>
          <a:lstStyle/>
          <a:p>
            <a:r>
              <a:rPr lang="en-US" i="1" dirty="0">
                <a:solidFill>
                  <a:srgbClr val="FFFF00"/>
                </a:solidFill>
                <a:effectLst>
                  <a:outerShdw blurRad="50800" dist="38100" dir="2700000" algn="tl" rotWithShape="0">
                    <a:srgbClr val="000000">
                      <a:alpha val="48000"/>
                    </a:srgbClr>
                  </a:outerShdw>
                </a:effectLst>
                <a:latin typeface="Times New Roman" panose="02020603050405020304" pitchFamily="18" charset="0"/>
                <a:cs typeface="Times New Roman" panose="02020603050405020304" pitchFamily="18" charset="0"/>
              </a:rPr>
              <a:t>Plot 17</a:t>
            </a:r>
            <a:endParaRPr lang="en-IN" i="1" dirty="0">
              <a:solidFill>
                <a:srgbClr val="FFFF00"/>
              </a:solidFill>
              <a:effectLst>
                <a:outerShdw blurRad="50800" dist="38100" dir="2700000" algn="tl" rotWithShape="0">
                  <a:srgbClr val="000000">
                    <a:alpha val="48000"/>
                  </a:srgbClr>
                </a:outerShdw>
              </a:effectLst>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91225863-C055-4561-4622-825454AE01CB}"/>
              </a:ext>
            </a:extLst>
          </p:cNvPr>
          <p:cNvSpPr txBox="1"/>
          <p:nvPr/>
        </p:nvSpPr>
        <p:spPr>
          <a:xfrm>
            <a:off x="6804909" y="5588620"/>
            <a:ext cx="1412240" cy="369332"/>
          </a:xfrm>
          <a:prstGeom prst="rect">
            <a:avLst/>
          </a:prstGeom>
          <a:noFill/>
        </p:spPr>
        <p:txBody>
          <a:bodyPr wrap="square" rtlCol="0">
            <a:spAutoFit/>
          </a:bodyPr>
          <a:lstStyle/>
          <a:p>
            <a:r>
              <a:rPr lang="en-US" i="1" dirty="0">
                <a:solidFill>
                  <a:srgbClr val="FFFF00"/>
                </a:solidFill>
                <a:effectLst>
                  <a:outerShdw blurRad="50800" dist="38100" dir="2700000" algn="tl" rotWithShape="0">
                    <a:srgbClr val="000000">
                      <a:alpha val="48000"/>
                    </a:srgbClr>
                  </a:outerShdw>
                </a:effectLst>
                <a:latin typeface="Times New Roman" panose="02020603050405020304" pitchFamily="18" charset="0"/>
                <a:cs typeface="Times New Roman" panose="02020603050405020304" pitchFamily="18" charset="0"/>
              </a:rPr>
              <a:t>Plot 18</a:t>
            </a:r>
            <a:endParaRPr lang="en-IN" i="1" dirty="0">
              <a:solidFill>
                <a:srgbClr val="FFFF00"/>
              </a:solidFill>
              <a:effectLst>
                <a:outerShdw blurRad="50800" dist="38100" dir="2700000" algn="tl" rotWithShape="0">
                  <a:srgbClr val="000000">
                    <a:alpha val="48000"/>
                  </a:srgbClr>
                </a:outerShdw>
              </a:effectLst>
              <a:latin typeface="Times New Roman" panose="02020603050405020304" pitchFamily="18" charset="0"/>
              <a:cs typeface="Times New Roman" panose="02020603050405020304" pitchFamily="18" charset="0"/>
            </a:endParaRPr>
          </a:p>
        </p:txBody>
      </p:sp>
      <p:sp>
        <p:nvSpPr>
          <p:cNvPr id="33" name="TextBox 32">
            <a:extLst>
              <a:ext uri="{FF2B5EF4-FFF2-40B4-BE49-F238E27FC236}">
                <a16:creationId xmlns:a16="http://schemas.microsoft.com/office/drawing/2014/main" id="{DCF37823-D474-5E9F-8A5E-B5451CEFCD8C}"/>
              </a:ext>
            </a:extLst>
          </p:cNvPr>
          <p:cNvSpPr txBox="1"/>
          <p:nvPr/>
        </p:nvSpPr>
        <p:spPr>
          <a:xfrm>
            <a:off x="9855316" y="5522897"/>
            <a:ext cx="1412240" cy="369332"/>
          </a:xfrm>
          <a:prstGeom prst="rect">
            <a:avLst/>
          </a:prstGeom>
          <a:noFill/>
        </p:spPr>
        <p:txBody>
          <a:bodyPr wrap="square" rtlCol="0">
            <a:spAutoFit/>
          </a:bodyPr>
          <a:lstStyle/>
          <a:p>
            <a:r>
              <a:rPr lang="en-US" i="1" dirty="0">
                <a:solidFill>
                  <a:srgbClr val="FFFF00"/>
                </a:solidFill>
                <a:effectLst>
                  <a:outerShdw blurRad="50800" dist="38100" dir="2700000" algn="tl" rotWithShape="0">
                    <a:srgbClr val="000000">
                      <a:alpha val="48000"/>
                    </a:srgbClr>
                  </a:outerShdw>
                </a:effectLst>
                <a:latin typeface="Times New Roman" panose="02020603050405020304" pitchFamily="18" charset="0"/>
                <a:cs typeface="Times New Roman" panose="02020603050405020304" pitchFamily="18" charset="0"/>
              </a:rPr>
              <a:t>Plot 19</a:t>
            </a:r>
            <a:endParaRPr lang="en-IN" i="1" dirty="0">
              <a:solidFill>
                <a:srgbClr val="FFFF00"/>
              </a:solidFill>
              <a:effectLst>
                <a:outerShdw blurRad="50800" dist="38100" dir="2700000" algn="tl" rotWithShape="0">
                  <a:srgbClr val="000000">
                    <a:alpha val="48000"/>
                  </a:srgbClr>
                </a:outerShdw>
              </a:effectLst>
              <a:latin typeface="Times New Roman"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C244F93F-2972-6EC2-0E01-1D83BE9433AF}"/>
              </a:ext>
            </a:extLst>
          </p:cNvPr>
          <p:cNvSpPr txBox="1"/>
          <p:nvPr/>
        </p:nvSpPr>
        <p:spPr>
          <a:xfrm>
            <a:off x="812800" y="6248400"/>
            <a:ext cx="9042516" cy="369332"/>
          </a:xfrm>
          <a:prstGeom prst="rect">
            <a:avLst/>
          </a:prstGeom>
          <a:noFill/>
        </p:spPr>
        <p:txBody>
          <a:bodyPr wrap="square" rtlCol="0">
            <a:spAutoFit/>
          </a:bodyPr>
          <a:lstStyle/>
          <a:p>
            <a:pPr marL="285750" indent="-285750">
              <a:buFont typeface="Arial" panose="020B0604020202020204" pitchFamily="34" charset="0"/>
              <a:buChar char="•"/>
            </a:pPr>
            <a:r>
              <a:rPr lang="en-US" dirty="0"/>
              <a:t>Effect of </a:t>
            </a:r>
            <a:r>
              <a:rPr lang="en-US" dirty="0">
                <a:latin typeface="Times New Roman" panose="02020603050405020304" pitchFamily="18" charset="0"/>
                <a:cs typeface="Times New Roman" panose="02020603050405020304" pitchFamily="18" charset="0"/>
              </a:rPr>
              <a:t>damage</a:t>
            </a:r>
            <a:r>
              <a:rPr lang="en-US" dirty="0"/>
              <a:t> on building based on the materials used for construction</a:t>
            </a:r>
            <a:endParaRPr lang="en-IN" dirty="0"/>
          </a:p>
        </p:txBody>
      </p:sp>
    </p:spTree>
    <p:extLst>
      <p:ext uri="{BB962C8B-B14F-4D97-AF65-F5344CB8AC3E}">
        <p14:creationId xmlns:p14="http://schemas.microsoft.com/office/powerpoint/2010/main" val="1629194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22651-9153-E6DB-14BB-46E7B52BB376}"/>
              </a:ext>
            </a:extLst>
          </p:cNvPr>
          <p:cNvSpPr>
            <a:spLocks noGrp="1"/>
          </p:cNvSpPr>
          <p:nvPr>
            <p:ph type="title"/>
          </p:nvPr>
        </p:nvSpPr>
        <p:spPr/>
        <p:txBody>
          <a:bodyPr/>
          <a:lstStyle/>
          <a:p>
            <a:r>
              <a:rPr lang="en-US" sz="4000"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Data modeling</a:t>
            </a:r>
            <a:endParaRPr lang="en-IN" sz="4000"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3" name="Content Placeholder 2">
            <a:extLst>
              <a:ext uri="{FF2B5EF4-FFF2-40B4-BE49-F238E27FC236}">
                <a16:creationId xmlns:a16="http://schemas.microsoft.com/office/drawing/2014/main" id="{097BFA10-E0A0-D551-2BF0-4F224E92F464}"/>
              </a:ext>
            </a:extLst>
          </p:cNvPr>
          <p:cNvSpPr>
            <a:spLocks noGrp="1"/>
          </p:cNvSpPr>
          <p:nvPr>
            <p:ph idx="1"/>
          </p:nvPr>
        </p:nvSpPr>
        <p:spPr/>
        <p:txBody>
          <a:bodyPr/>
          <a:lstStyle/>
          <a:p>
            <a:pPr marL="285750" indent="-285750" defTabSz="457200" fontAlgn="base">
              <a:lnSpc>
                <a:spcPct val="100000"/>
              </a:lnSpc>
              <a:spcBef>
                <a:spcPct val="0"/>
              </a:spcBef>
              <a:spcAft>
                <a:spcPct val="0"/>
              </a:spcAft>
            </a:pPr>
            <a:r>
              <a:rPr lang="en-US" altLang="en-US" sz="1800" dirty="0">
                <a:latin typeface="Times New Roman" panose="02020603050405020304" pitchFamily="18" charset="0"/>
                <a:cs typeface="Times New Roman" panose="02020603050405020304" pitchFamily="18" charset="0"/>
              </a:rPr>
              <a:t>This stage involves training a machine learning model with all the given  features to make predictions for the target variable </a:t>
            </a:r>
            <a:r>
              <a:rPr lang="en-US" altLang="en-US" sz="1800" dirty="0" err="1">
                <a:latin typeface="Times New Roman" panose="02020603050405020304" pitchFamily="18" charset="0"/>
                <a:cs typeface="Times New Roman" panose="02020603050405020304" pitchFamily="18" charset="0"/>
              </a:rPr>
              <a:t>Damage_Grade</a:t>
            </a:r>
            <a:r>
              <a:rPr lang="en-US" altLang="en-US" sz="1800" dirty="0">
                <a:latin typeface="Times New Roman" panose="02020603050405020304" pitchFamily="18" charset="0"/>
                <a:cs typeface="Times New Roman" panose="02020603050405020304" pitchFamily="18" charset="0"/>
              </a:rPr>
              <a:t>. </a:t>
            </a:r>
          </a:p>
          <a:p>
            <a:pPr marL="285750" indent="-285750" defTabSz="457200" fontAlgn="base">
              <a:lnSpc>
                <a:spcPct val="100000"/>
              </a:lnSpc>
              <a:spcBef>
                <a:spcPct val="0"/>
              </a:spcBef>
              <a:spcAft>
                <a:spcPct val="0"/>
              </a:spcAft>
            </a:pPr>
            <a:endParaRPr lang="en-US" sz="1800" dirty="0">
              <a:latin typeface="Times New Roman" panose="02020603050405020304" pitchFamily="18" charset="0"/>
              <a:cs typeface="Times New Roman" panose="02020603050405020304" pitchFamily="18" charset="0"/>
            </a:endParaRPr>
          </a:p>
          <a:p>
            <a:pPr marL="285750" indent="-285750" defTabSz="457200" fontAlgn="base">
              <a:lnSpc>
                <a:spcPct val="100000"/>
              </a:lnSpc>
              <a:spcBef>
                <a:spcPct val="0"/>
              </a:spcBef>
              <a:spcAft>
                <a:spcPct val="0"/>
              </a:spcAft>
            </a:pPr>
            <a:r>
              <a:rPr lang="en-US" sz="1800" dirty="0">
                <a:latin typeface="Times New Roman" panose="02020603050405020304" pitchFamily="18" charset="0"/>
                <a:cs typeface="Times New Roman" panose="02020603050405020304" pitchFamily="18" charset="0"/>
              </a:rPr>
              <a:t>To measure the performance of our algorithms, we’ll use the F1 score which balances the </a:t>
            </a:r>
            <a:r>
              <a:rPr lang="en-US" sz="18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precision and recall</a:t>
            </a:r>
            <a:r>
              <a:rPr lang="en-US" sz="1800" dirty="0">
                <a:latin typeface="Times New Roman" panose="02020603050405020304" pitchFamily="18" charset="0"/>
                <a:cs typeface="Times New Roman" panose="02020603050405020304" pitchFamily="18" charset="0"/>
              </a:rPr>
              <a:t> of a classifier. Traditionally, the F1 score is used to evaluate performance on a binary classifier, but since we have three possible labels we will use a variant called the macro averaged F1 score or accuracy score</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4C98AAD-74B2-ED2D-D4C1-2ADC560A5606}"/>
              </a:ext>
            </a:extLst>
          </p:cNvPr>
          <p:cNvSpPr>
            <a:spLocks noGrp="1"/>
          </p:cNvSpPr>
          <p:nvPr>
            <p:ph type="dt" sz="half" idx="10"/>
          </p:nvPr>
        </p:nvSpPr>
        <p:spPr/>
        <p:txBody>
          <a:bodyPr/>
          <a:lstStyle/>
          <a:p>
            <a:fld id="{FB8E5111-853E-42DC-9A16-5AEAB1C23AD2}" type="datetime1">
              <a:rPr lang="en-US" smtClean="0"/>
              <a:t>4/4/2023</a:t>
            </a:fld>
            <a:endParaRPr lang="en-IN"/>
          </a:p>
        </p:txBody>
      </p:sp>
      <p:sp>
        <p:nvSpPr>
          <p:cNvPr id="5" name="Slide Number Placeholder 4">
            <a:extLst>
              <a:ext uri="{FF2B5EF4-FFF2-40B4-BE49-F238E27FC236}">
                <a16:creationId xmlns:a16="http://schemas.microsoft.com/office/drawing/2014/main" id="{D3AA132F-0CF0-A61E-F2BD-45FE897CC453}"/>
              </a:ext>
            </a:extLst>
          </p:cNvPr>
          <p:cNvSpPr>
            <a:spLocks noGrp="1"/>
          </p:cNvSpPr>
          <p:nvPr>
            <p:ph type="sldNum" sz="quarter" idx="12"/>
          </p:nvPr>
        </p:nvSpPr>
        <p:spPr/>
        <p:txBody>
          <a:bodyPr/>
          <a:lstStyle/>
          <a:p>
            <a:fld id="{24EBFA92-A573-43F0-9EEC-5ECDB177D781}" type="slidenum">
              <a:rPr lang="en-IN" smtClean="0"/>
              <a:t>18</a:t>
            </a:fld>
            <a:endParaRPr lang="en-IN"/>
          </a:p>
        </p:txBody>
      </p:sp>
      <p:pic>
        <p:nvPicPr>
          <p:cNvPr id="10" name="Picture 9">
            <a:extLst>
              <a:ext uri="{FF2B5EF4-FFF2-40B4-BE49-F238E27FC236}">
                <a16:creationId xmlns:a16="http://schemas.microsoft.com/office/drawing/2014/main" id="{CF364AC1-225E-3A70-721A-980AF0F218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2079" y="3931920"/>
            <a:ext cx="6738223" cy="2763029"/>
          </a:xfrm>
          <a:prstGeom prst="rect">
            <a:avLst/>
          </a:prstGeom>
        </p:spPr>
      </p:pic>
    </p:spTree>
    <p:extLst>
      <p:ext uri="{BB962C8B-B14F-4D97-AF65-F5344CB8AC3E}">
        <p14:creationId xmlns:p14="http://schemas.microsoft.com/office/powerpoint/2010/main" val="40567707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09141FB-CD86-1897-C019-6C3C9886CF39}"/>
              </a:ext>
            </a:extLst>
          </p:cNvPr>
          <p:cNvSpPr>
            <a:spLocks noGrp="1"/>
          </p:cNvSpPr>
          <p:nvPr>
            <p:ph type="dt" sz="half" idx="10"/>
          </p:nvPr>
        </p:nvSpPr>
        <p:spPr/>
        <p:txBody>
          <a:bodyPr/>
          <a:lstStyle/>
          <a:p>
            <a:fld id="{FB8E5111-853E-42DC-9A16-5AEAB1C23AD2}" type="datetime1">
              <a:rPr lang="en-US" smtClean="0"/>
              <a:t>4/4/2023</a:t>
            </a:fld>
            <a:endParaRPr lang="en-IN"/>
          </a:p>
        </p:txBody>
      </p:sp>
      <p:sp>
        <p:nvSpPr>
          <p:cNvPr id="5" name="Slide Number Placeholder 4">
            <a:extLst>
              <a:ext uri="{FF2B5EF4-FFF2-40B4-BE49-F238E27FC236}">
                <a16:creationId xmlns:a16="http://schemas.microsoft.com/office/drawing/2014/main" id="{1AA70DB8-5124-D4C9-80BB-8FC1A386C120}"/>
              </a:ext>
            </a:extLst>
          </p:cNvPr>
          <p:cNvSpPr>
            <a:spLocks noGrp="1"/>
          </p:cNvSpPr>
          <p:nvPr>
            <p:ph type="sldNum" sz="quarter" idx="12"/>
          </p:nvPr>
        </p:nvSpPr>
        <p:spPr/>
        <p:txBody>
          <a:bodyPr/>
          <a:lstStyle/>
          <a:p>
            <a:fld id="{24EBFA92-A573-43F0-9EEC-5ECDB177D781}" type="slidenum">
              <a:rPr lang="en-IN" smtClean="0"/>
              <a:t>19</a:t>
            </a:fld>
            <a:endParaRPr lang="en-IN"/>
          </a:p>
        </p:txBody>
      </p:sp>
      <p:sp>
        <p:nvSpPr>
          <p:cNvPr id="7" name="TextBox 6">
            <a:extLst>
              <a:ext uri="{FF2B5EF4-FFF2-40B4-BE49-F238E27FC236}">
                <a16:creationId xmlns:a16="http://schemas.microsoft.com/office/drawing/2014/main" id="{BF1A43F4-1840-06F1-C40E-8E6D0C09546D}"/>
              </a:ext>
            </a:extLst>
          </p:cNvPr>
          <p:cNvSpPr txBox="1"/>
          <p:nvPr/>
        </p:nvSpPr>
        <p:spPr>
          <a:xfrm>
            <a:off x="649120" y="110643"/>
            <a:ext cx="10840720" cy="1754326"/>
          </a:xfrm>
          <a:prstGeom prst="rect">
            <a:avLst/>
          </a:prstGeom>
          <a:noFill/>
        </p:spPr>
        <p:txBody>
          <a:bodyPr wrap="square">
            <a:spAutoFit/>
          </a:bodyPr>
          <a:lstStyle/>
          <a:p>
            <a:pPr algn="l"/>
            <a:r>
              <a:rPr lang="en-US" dirty="0">
                <a:effectLst>
                  <a:outerShdw blurRad="50800" dist="38100" dir="2700000" algn="tl" rotWithShape="0">
                    <a:srgbClr val="000000">
                      <a:alpha val="48000"/>
                    </a:srgbClr>
                  </a:outerShdw>
                </a:effectLst>
                <a:latin typeface="Times New Roman" panose="02020603050405020304" pitchFamily="18" charset="0"/>
                <a:cs typeface="Times New Roman" panose="02020603050405020304" pitchFamily="18" charset="0"/>
              </a:rPr>
              <a:t>Before the model is fitted on the data necessary feature transformation was performed on the data which include the following;</a:t>
            </a:r>
          </a:p>
          <a:p>
            <a:pPr algn="l">
              <a:buFont typeface="+mj-lt"/>
              <a:buAutoNum type="arabicPeriod"/>
            </a:pPr>
            <a:r>
              <a:rPr lang="en-US" dirty="0">
                <a:effectLst>
                  <a:outerShdw blurRad="50800" dist="38100" dir="2700000" algn="tl" rotWithShape="0">
                    <a:srgbClr val="000000">
                      <a:alpha val="48000"/>
                    </a:srgbClr>
                  </a:outerShdw>
                </a:effectLst>
                <a:latin typeface="Times New Roman" panose="02020603050405020304" pitchFamily="18" charset="0"/>
                <a:cs typeface="Times New Roman" panose="02020603050405020304" pitchFamily="18" charset="0"/>
              </a:rPr>
              <a:t>Feature scaling</a:t>
            </a:r>
          </a:p>
          <a:p>
            <a:pPr algn="l">
              <a:buFont typeface="+mj-lt"/>
              <a:buAutoNum type="arabicPeriod"/>
            </a:pPr>
            <a:r>
              <a:rPr lang="en-US" dirty="0">
                <a:effectLst>
                  <a:outerShdw blurRad="50800" dist="38100" dir="2700000" algn="tl" rotWithShape="0">
                    <a:srgbClr val="000000">
                      <a:alpha val="48000"/>
                    </a:srgbClr>
                  </a:outerShdw>
                </a:effectLst>
                <a:latin typeface="Times New Roman" panose="02020603050405020304" pitchFamily="18" charset="0"/>
                <a:cs typeface="Times New Roman" panose="02020603050405020304" pitchFamily="18" charset="0"/>
              </a:rPr>
              <a:t>Converting categorical columns into numerical using label encoding</a:t>
            </a:r>
          </a:p>
          <a:p>
            <a:pPr algn="l">
              <a:buFont typeface="+mj-lt"/>
              <a:buAutoNum type="arabicPeriod"/>
            </a:pPr>
            <a:r>
              <a:rPr lang="en-US" dirty="0">
                <a:effectLst>
                  <a:outerShdw blurRad="50800" dist="38100" dir="2700000" algn="tl" rotWithShape="0">
                    <a:srgbClr val="000000">
                      <a:alpha val="48000"/>
                    </a:srgbClr>
                  </a:outerShdw>
                </a:effectLst>
                <a:latin typeface="Times New Roman" panose="02020603050405020304" pitchFamily="18" charset="0"/>
                <a:cs typeface="Times New Roman" panose="02020603050405020304" pitchFamily="18" charset="0"/>
              </a:rPr>
              <a:t>Dropping features based on statistical tests like ANNOVA and CHI-SQUARE tests</a:t>
            </a:r>
          </a:p>
          <a:p>
            <a:pPr algn="l">
              <a:buFont typeface="+mj-lt"/>
              <a:buAutoNum type="arabicPeriod"/>
            </a:pPr>
            <a:r>
              <a:rPr lang="en-US" dirty="0">
                <a:effectLst>
                  <a:outerShdw blurRad="50800" dist="38100" dir="2700000" algn="tl" rotWithShape="0">
                    <a:srgbClr val="000000">
                      <a:alpha val="48000"/>
                    </a:srgbClr>
                  </a:outerShdw>
                </a:effectLst>
                <a:latin typeface="Times New Roman" panose="02020603050405020304" pitchFamily="18" charset="0"/>
                <a:cs typeface="Times New Roman" panose="02020603050405020304" pitchFamily="18" charset="0"/>
              </a:rPr>
              <a:t>SMOTE to balance the imbalanced target variable</a:t>
            </a:r>
          </a:p>
        </p:txBody>
      </p:sp>
      <p:pic>
        <p:nvPicPr>
          <p:cNvPr id="9" name="Picture 8">
            <a:extLst>
              <a:ext uri="{FF2B5EF4-FFF2-40B4-BE49-F238E27FC236}">
                <a16:creationId xmlns:a16="http://schemas.microsoft.com/office/drawing/2014/main" id="{FCA69AD0-F75B-44EE-000C-B54D945FFAB8}"/>
              </a:ext>
            </a:extLst>
          </p:cNvPr>
          <p:cNvPicPr>
            <a:picLocks noChangeAspect="1"/>
          </p:cNvPicPr>
          <p:nvPr/>
        </p:nvPicPr>
        <p:blipFill>
          <a:blip r:embed="rId2"/>
          <a:stretch>
            <a:fillRect/>
          </a:stretch>
        </p:blipFill>
        <p:spPr>
          <a:xfrm>
            <a:off x="7678736" y="2546758"/>
            <a:ext cx="3704702" cy="975970"/>
          </a:xfrm>
          <a:prstGeom prst="rect">
            <a:avLst/>
          </a:prstGeom>
        </p:spPr>
      </p:pic>
      <p:pic>
        <p:nvPicPr>
          <p:cNvPr id="11" name="Picture 10">
            <a:extLst>
              <a:ext uri="{FF2B5EF4-FFF2-40B4-BE49-F238E27FC236}">
                <a16:creationId xmlns:a16="http://schemas.microsoft.com/office/drawing/2014/main" id="{2FF4D245-DADC-46C3-2557-BC50DFBF73F8}"/>
              </a:ext>
            </a:extLst>
          </p:cNvPr>
          <p:cNvPicPr>
            <a:picLocks noChangeAspect="1"/>
          </p:cNvPicPr>
          <p:nvPr/>
        </p:nvPicPr>
        <p:blipFill>
          <a:blip r:embed="rId3"/>
          <a:stretch>
            <a:fillRect/>
          </a:stretch>
        </p:blipFill>
        <p:spPr>
          <a:xfrm>
            <a:off x="6530438" y="1676365"/>
            <a:ext cx="5575510" cy="625575"/>
          </a:xfrm>
          <a:prstGeom prst="rect">
            <a:avLst/>
          </a:prstGeom>
        </p:spPr>
      </p:pic>
      <p:pic>
        <p:nvPicPr>
          <p:cNvPr id="13" name="Picture 12">
            <a:extLst>
              <a:ext uri="{FF2B5EF4-FFF2-40B4-BE49-F238E27FC236}">
                <a16:creationId xmlns:a16="http://schemas.microsoft.com/office/drawing/2014/main" id="{136B29D7-5A46-E0B2-0920-BC8DC2E92918}"/>
              </a:ext>
            </a:extLst>
          </p:cNvPr>
          <p:cNvPicPr>
            <a:picLocks noChangeAspect="1"/>
          </p:cNvPicPr>
          <p:nvPr/>
        </p:nvPicPr>
        <p:blipFill>
          <a:blip r:embed="rId4"/>
          <a:stretch>
            <a:fillRect/>
          </a:stretch>
        </p:blipFill>
        <p:spPr>
          <a:xfrm>
            <a:off x="6412300" y="4026347"/>
            <a:ext cx="5693648" cy="1732744"/>
          </a:xfrm>
          <a:prstGeom prst="rect">
            <a:avLst/>
          </a:prstGeom>
        </p:spPr>
      </p:pic>
      <p:pic>
        <p:nvPicPr>
          <p:cNvPr id="15" name="Picture 14">
            <a:extLst>
              <a:ext uri="{FF2B5EF4-FFF2-40B4-BE49-F238E27FC236}">
                <a16:creationId xmlns:a16="http://schemas.microsoft.com/office/drawing/2014/main" id="{2277476D-02E5-B9A8-035A-03D00CAC7AB8}"/>
              </a:ext>
            </a:extLst>
          </p:cNvPr>
          <p:cNvPicPr>
            <a:picLocks noChangeAspect="1"/>
          </p:cNvPicPr>
          <p:nvPr/>
        </p:nvPicPr>
        <p:blipFill>
          <a:blip r:embed="rId5"/>
          <a:stretch>
            <a:fillRect/>
          </a:stretch>
        </p:blipFill>
        <p:spPr>
          <a:xfrm>
            <a:off x="160920" y="2638275"/>
            <a:ext cx="6036680" cy="393325"/>
          </a:xfrm>
          <a:prstGeom prst="rect">
            <a:avLst/>
          </a:prstGeom>
        </p:spPr>
      </p:pic>
      <p:pic>
        <p:nvPicPr>
          <p:cNvPr id="17" name="Picture 16">
            <a:extLst>
              <a:ext uri="{FF2B5EF4-FFF2-40B4-BE49-F238E27FC236}">
                <a16:creationId xmlns:a16="http://schemas.microsoft.com/office/drawing/2014/main" id="{F8F29AAA-94EB-EA81-2035-61A4F2C8846F}"/>
              </a:ext>
            </a:extLst>
          </p:cNvPr>
          <p:cNvPicPr>
            <a:picLocks noChangeAspect="1"/>
          </p:cNvPicPr>
          <p:nvPr/>
        </p:nvPicPr>
        <p:blipFill>
          <a:blip r:embed="rId6"/>
          <a:stretch>
            <a:fillRect/>
          </a:stretch>
        </p:blipFill>
        <p:spPr>
          <a:xfrm>
            <a:off x="160920" y="3429000"/>
            <a:ext cx="6036680" cy="370775"/>
          </a:xfrm>
          <a:prstGeom prst="rect">
            <a:avLst/>
          </a:prstGeom>
        </p:spPr>
      </p:pic>
      <p:pic>
        <p:nvPicPr>
          <p:cNvPr id="19" name="Picture 18">
            <a:extLst>
              <a:ext uri="{FF2B5EF4-FFF2-40B4-BE49-F238E27FC236}">
                <a16:creationId xmlns:a16="http://schemas.microsoft.com/office/drawing/2014/main" id="{49D4383E-9576-89C3-1F24-81E7AADA0527}"/>
              </a:ext>
            </a:extLst>
          </p:cNvPr>
          <p:cNvPicPr>
            <a:picLocks noChangeAspect="1"/>
          </p:cNvPicPr>
          <p:nvPr/>
        </p:nvPicPr>
        <p:blipFill>
          <a:blip r:embed="rId7"/>
          <a:stretch>
            <a:fillRect/>
          </a:stretch>
        </p:blipFill>
        <p:spPr>
          <a:xfrm>
            <a:off x="160920" y="4197175"/>
            <a:ext cx="4864350" cy="273064"/>
          </a:xfrm>
          <a:prstGeom prst="rect">
            <a:avLst/>
          </a:prstGeom>
        </p:spPr>
      </p:pic>
      <p:pic>
        <p:nvPicPr>
          <p:cNvPr id="21" name="Picture 20">
            <a:extLst>
              <a:ext uri="{FF2B5EF4-FFF2-40B4-BE49-F238E27FC236}">
                <a16:creationId xmlns:a16="http://schemas.microsoft.com/office/drawing/2014/main" id="{47B57BA8-E1E9-1D22-D364-AAEB049EC74E}"/>
              </a:ext>
            </a:extLst>
          </p:cNvPr>
          <p:cNvPicPr>
            <a:picLocks noChangeAspect="1"/>
          </p:cNvPicPr>
          <p:nvPr/>
        </p:nvPicPr>
        <p:blipFill>
          <a:blip r:embed="rId8"/>
          <a:stretch>
            <a:fillRect/>
          </a:stretch>
        </p:blipFill>
        <p:spPr>
          <a:xfrm>
            <a:off x="1029259" y="4867639"/>
            <a:ext cx="2940201" cy="1168460"/>
          </a:xfrm>
          <a:prstGeom prst="rect">
            <a:avLst/>
          </a:prstGeom>
        </p:spPr>
      </p:pic>
    </p:spTree>
    <p:extLst>
      <p:ext uri="{BB962C8B-B14F-4D97-AF65-F5344CB8AC3E}">
        <p14:creationId xmlns:p14="http://schemas.microsoft.com/office/powerpoint/2010/main" val="167779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70E5B-08B3-EE1D-024E-7120F3483AA9}"/>
              </a:ext>
            </a:extLst>
          </p:cNvPr>
          <p:cNvSpPr>
            <a:spLocks noGrp="1"/>
          </p:cNvSpPr>
          <p:nvPr>
            <p:ph type="title"/>
          </p:nvPr>
        </p:nvSpPr>
        <p:spPr/>
        <p:txBody>
          <a:bodyPr>
            <a:normAutofit/>
          </a:bodyPr>
          <a:lstStyle/>
          <a:p>
            <a:r>
              <a:rPr lang="en-US" sz="4000"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Problem statement</a:t>
            </a:r>
            <a:endParaRPr lang="en-IN" sz="4000"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3" name="Content Placeholder 2">
            <a:extLst>
              <a:ext uri="{FF2B5EF4-FFF2-40B4-BE49-F238E27FC236}">
                <a16:creationId xmlns:a16="http://schemas.microsoft.com/office/drawing/2014/main" id="{BE305076-2060-736E-C57F-5DEF938E1DE2}"/>
              </a:ext>
            </a:extLst>
          </p:cNvPr>
          <p:cNvSpPr>
            <a:spLocks noGrp="1"/>
          </p:cNvSpPr>
          <p:nvPr>
            <p:ph idx="1"/>
          </p:nvPr>
        </p:nvSpPr>
        <p:spPr>
          <a:xfrm>
            <a:off x="152400" y="2096064"/>
            <a:ext cx="11115157" cy="3695136"/>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After the recent earthquakes in Turkey and Syria one of the topics of interest is how to investigate earthquake damage on buildings post an earthquake</a:t>
            </a:r>
          </a:p>
          <a:p>
            <a:r>
              <a:rPr lang="en-US" dirty="0">
                <a:latin typeface="Times New Roman" panose="02020603050405020304" pitchFamily="18" charset="0"/>
                <a:cs typeface="Times New Roman" panose="02020603050405020304" pitchFamily="18" charset="0"/>
              </a:rPr>
              <a:t>As I started to research I came across this problem and the dataset through an competition hosted by </a:t>
            </a:r>
            <a:r>
              <a:rPr lang="en-US" u="sng" dirty="0">
                <a:latin typeface="Times New Roman" panose="02020603050405020304" pitchFamily="18" charset="0"/>
                <a:cs typeface="Times New Roman" panose="02020603050405020304" pitchFamily="18" charset="0"/>
              </a:rPr>
              <a:t>Driven Data</a:t>
            </a:r>
          </a:p>
          <a:p>
            <a:pPr marR="0" lvl="0" fontAlgn="base">
              <a:spcAft>
                <a:spcPct val="0"/>
              </a:spcAft>
              <a:buClrTx/>
              <a:buSzTx/>
              <a:tabLst/>
            </a:pPr>
            <a:r>
              <a:rPr lang="en-US" altLang="en-US" dirty="0">
                <a:latin typeface="Times New Roman" panose="02020603050405020304" pitchFamily="18" charset="0"/>
                <a:cs typeface="Times New Roman" panose="02020603050405020304" pitchFamily="18" charset="0"/>
              </a:rPr>
              <a:t>In this project we are trying to predict the  </a:t>
            </a:r>
            <a:r>
              <a:rPr lang="en-US" altLang="en-US" u="sng" dirty="0">
                <a:latin typeface="Times New Roman" panose="02020603050405020304" pitchFamily="18" charset="0"/>
                <a:cs typeface="Times New Roman" panose="02020603050405020304" pitchFamily="18" charset="0"/>
              </a:rPr>
              <a:t>’damage grade</a:t>
            </a:r>
            <a:r>
              <a:rPr lang="en-US" altLang="en-US" dirty="0">
                <a:latin typeface="Times New Roman" panose="02020603050405020304" pitchFamily="18" charset="0"/>
                <a:cs typeface="Times New Roman" panose="02020603050405020304" pitchFamily="18" charset="0"/>
              </a:rPr>
              <a:t>’, which represents the level of damage to a building that was hit by the earthquake. There are 3 grades of the damage:</a:t>
            </a:r>
          </a:p>
          <a:p>
            <a:pPr marR="0" lvl="0" fontAlgn="base">
              <a:spcAft>
                <a:spcPct val="0"/>
              </a:spcAft>
              <a:buClrTx/>
              <a:buSzTx/>
              <a:buFont typeface="Wingdings" panose="05000000000000000000" pitchFamily="2" charset="2"/>
              <a:buChar char="Ø"/>
              <a:tabLst/>
            </a:pPr>
            <a:r>
              <a:rPr lang="en-US" altLang="en-US" dirty="0">
                <a:latin typeface="Times New Roman" panose="02020603050405020304" pitchFamily="18" charset="0"/>
                <a:cs typeface="Times New Roman" panose="02020603050405020304" pitchFamily="18" charset="0"/>
              </a:rPr>
              <a:t> 1 represents low damage</a:t>
            </a:r>
          </a:p>
          <a:p>
            <a:pPr marR="0" lvl="0" fontAlgn="base">
              <a:spcAft>
                <a:spcPct val="0"/>
              </a:spcAft>
              <a:buClrTx/>
              <a:buSzTx/>
              <a:buFont typeface="Wingdings" panose="05000000000000000000" pitchFamily="2" charset="2"/>
              <a:buChar char="Ø"/>
              <a:tabLst/>
            </a:pPr>
            <a:r>
              <a:rPr lang="en-US" altLang="en-US" dirty="0">
                <a:latin typeface="Times New Roman" panose="02020603050405020304" pitchFamily="18" charset="0"/>
                <a:cs typeface="Times New Roman" panose="02020603050405020304" pitchFamily="18" charset="0"/>
              </a:rPr>
              <a:t>  2 represents a medium amount of damage</a:t>
            </a:r>
          </a:p>
          <a:p>
            <a:pPr marR="0" lvl="0" fontAlgn="base">
              <a:spcAft>
                <a:spcPct val="0"/>
              </a:spcAft>
              <a:buClrTx/>
              <a:buSzTx/>
              <a:buFont typeface="Wingdings" panose="05000000000000000000" pitchFamily="2" charset="2"/>
              <a:buChar char="Ø"/>
              <a:tabLst/>
            </a:pPr>
            <a:r>
              <a:rPr lang="en-US" altLang="en-US" dirty="0">
                <a:latin typeface="Times New Roman" panose="02020603050405020304" pitchFamily="18" charset="0"/>
                <a:cs typeface="Times New Roman" panose="02020603050405020304" pitchFamily="18" charset="0"/>
              </a:rPr>
              <a:t> 3 represents almost complete destruction</a:t>
            </a:r>
          </a:p>
          <a:p>
            <a:endParaRPr lang="en-US" u="sng" dirty="0">
              <a:latin typeface="Times New Roman" panose="02020603050405020304" pitchFamily="18" charset="0"/>
              <a:cs typeface="Times New Roman" panose="02020603050405020304" pitchFamily="18" charset="0"/>
            </a:endParaRPr>
          </a:p>
          <a:p>
            <a:endParaRPr lang="en-IN" u="sng"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7A304E7-B4EC-1F5D-DB8C-B1AAC6E639C9}"/>
              </a:ext>
            </a:extLst>
          </p:cNvPr>
          <p:cNvSpPr>
            <a:spLocks noGrp="1"/>
          </p:cNvSpPr>
          <p:nvPr>
            <p:ph type="dt" sz="half" idx="10"/>
          </p:nvPr>
        </p:nvSpPr>
        <p:spPr/>
        <p:txBody>
          <a:bodyPr/>
          <a:lstStyle/>
          <a:p>
            <a:fld id="{FB8E5111-853E-42DC-9A16-5AEAB1C23AD2}" type="datetime1">
              <a:rPr lang="en-US" smtClean="0"/>
              <a:t>4/4/2023</a:t>
            </a:fld>
            <a:endParaRPr lang="en-IN"/>
          </a:p>
        </p:txBody>
      </p:sp>
      <p:sp>
        <p:nvSpPr>
          <p:cNvPr id="5" name="Slide Number Placeholder 4">
            <a:extLst>
              <a:ext uri="{FF2B5EF4-FFF2-40B4-BE49-F238E27FC236}">
                <a16:creationId xmlns:a16="http://schemas.microsoft.com/office/drawing/2014/main" id="{2E7B2D7E-86E7-11DC-84DD-3900406ABE10}"/>
              </a:ext>
            </a:extLst>
          </p:cNvPr>
          <p:cNvSpPr>
            <a:spLocks noGrp="1"/>
          </p:cNvSpPr>
          <p:nvPr>
            <p:ph type="sldNum" sz="quarter" idx="12"/>
          </p:nvPr>
        </p:nvSpPr>
        <p:spPr/>
        <p:txBody>
          <a:bodyPr/>
          <a:lstStyle/>
          <a:p>
            <a:fld id="{24EBFA92-A573-43F0-9EEC-5ECDB177D781}" type="slidenum">
              <a:rPr lang="en-IN" smtClean="0"/>
              <a:t>2</a:t>
            </a:fld>
            <a:endParaRPr lang="en-IN"/>
          </a:p>
        </p:txBody>
      </p:sp>
    </p:spTree>
    <p:extLst>
      <p:ext uri="{BB962C8B-B14F-4D97-AF65-F5344CB8AC3E}">
        <p14:creationId xmlns:p14="http://schemas.microsoft.com/office/powerpoint/2010/main" val="25338863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0961338-B948-4024-B6AE-946E25136625}"/>
              </a:ext>
            </a:extLst>
          </p:cNvPr>
          <p:cNvSpPr>
            <a:spLocks noGrp="1"/>
          </p:cNvSpPr>
          <p:nvPr>
            <p:ph type="dt" sz="half" idx="10"/>
          </p:nvPr>
        </p:nvSpPr>
        <p:spPr/>
        <p:txBody>
          <a:bodyPr/>
          <a:lstStyle/>
          <a:p>
            <a:fld id="{FB8E5111-853E-42DC-9A16-5AEAB1C23AD2}" type="datetime1">
              <a:rPr lang="en-US" smtClean="0"/>
              <a:t>4/4/2023</a:t>
            </a:fld>
            <a:endParaRPr lang="en-IN"/>
          </a:p>
        </p:txBody>
      </p:sp>
      <p:sp>
        <p:nvSpPr>
          <p:cNvPr id="5" name="Slide Number Placeholder 4">
            <a:extLst>
              <a:ext uri="{FF2B5EF4-FFF2-40B4-BE49-F238E27FC236}">
                <a16:creationId xmlns:a16="http://schemas.microsoft.com/office/drawing/2014/main" id="{8831AE67-48E1-EC88-AC60-1F7E991B8171}"/>
              </a:ext>
            </a:extLst>
          </p:cNvPr>
          <p:cNvSpPr>
            <a:spLocks noGrp="1"/>
          </p:cNvSpPr>
          <p:nvPr>
            <p:ph type="sldNum" sz="quarter" idx="12"/>
          </p:nvPr>
        </p:nvSpPr>
        <p:spPr/>
        <p:txBody>
          <a:bodyPr/>
          <a:lstStyle/>
          <a:p>
            <a:fld id="{24EBFA92-A573-43F0-9EEC-5ECDB177D781}" type="slidenum">
              <a:rPr lang="en-IN" smtClean="0"/>
              <a:t>20</a:t>
            </a:fld>
            <a:endParaRPr lang="en-IN"/>
          </a:p>
        </p:txBody>
      </p:sp>
      <p:sp>
        <p:nvSpPr>
          <p:cNvPr id="6" name="TextBox 5">
            <a:extLst>
              <a:ext uri="{FF2B5EF4-FFF2-40B4-BE49-F238E27FC236}">
                <a16:creationId xmlns:a16="http://schemas.microsoft.com/office/drawing/2014/main" id="{B44DD841-425A-D933-59F3-C73DA9D92EE7}"/>
              </a:ext>
            </a:extLst>
          </p:cNvPr>
          <p:cNvSpPr txBox="1"/>
          <p:nvPr/>
        </p:nvSpPr>
        <p:spPr>
          <a:xfrm>
            <a:off x="1869440" y="670560"/>
            <a:ext cx="9011920" cy="3416320"/>
          </a:xfrm>
          <a:prstGeom prst="rect">
            <a:avLst/>
          </a:prstGeom>
          <a:noFill/>
        </p:spPr>
        <p:txBody>
          <a:bodyPr wrap="square" rtlCol="0">
            <a:spAutoFit/>
          </a:bodyPr>
          <a:lstStyle/>
          <a:p>
            <a:r>
              <a:rPr lang="en-US" dirty="0"/>
              <a:t>Finally the data was split into train and test data and the followings models were used in the project:</a:t>
            </a:r>
          </a:p>
          <a:p>
            <a:pPr marL="342900" indent="-342900">
              <a:buFont typeface="+mj-lt"/>
              <a:buAutoNum type="arabicPeriod"/>
            </a:pPr>
            <a:r>
              <a:rPr lang="en-US" dirty="0"/>
              <a:t>Logistic classification(with and without SMOTE)</a:t>
            </a:r>
          </a:p>
          <a:p>
            <a:pPr marL="342900" indent="-342900">
              <a:buFont typeface="+mj-lt"/>
              <a:buAutoNum type="arabicPeriod"/>
            </a:pPr>
            <a:r>
              <a:rPr lang="en-US" dirty="0"/>
              <a:t>Random Forests(with and without SMOTE)</a:t>
            </a:r>
          </a:p>
          <a:p>
            <a:pPr marL="342900" indent="-342900">
              <a:buFont typeface="+mj-lt"/>
              <a:buAutoNum type="arabicPeriod"/>
            </a:pPr>
            <a:r>
              <a:rPr lang="en-US" dirty="0"/>
              <a:t>Decision Tree</a:t>
            </a:r>
          </a:p>
          <a:p>
            <a:pPr marL="342900" indent="-342900">
              <a:buFont typeface="+mj-lt"/>
              <a:buAutoNum type="arabicPeriod"/>
            </a:pPr>
            <a:r>
              <a:rPr lang="en-US" dirty="0"/>
              <a:t>Adaptive Boosting</a:t>
            </a:r>
          </a:p>
          <a:p>
            <a:pPr marL="342900" indent="-342900">
              <a:buFont typeface="+mj-lt"/>
              <a:buAutoNum type="arabicPeriod"/>
            </a:pPr>
            <a:r>
              <a:rPr lang="en-US" dirty="0" err="1"/>
              <a:t>GradBoost</a:t>
            </a:r>
            <a:endParaRPr lang="en-US" dirty="0"/>
          </a:p>
          <a:p>
            <a:pPr marL="342900" indent="-342900">
              <a:buFont typeface="+mj-lt"/>
              <a:buAutoNum type="arabicPeriod"/>
            </a:pPr>
            <a:r>
              <a:rPr lang="en-US" dirty="0"/>
              <a:t>KNN</a:t>
            </a:r>
          </a:p>
          <a:p>
            <a:pPr marL="342900" indent="-342900">
              <a:buFont typeface="+mj-lt"/>
              <a:buAutoNum type="arabicPeriod"/>
            </a:pPr>
            <a:r>
              <a:rPr lang="en-US" dirty="0"/>
              <a:t>Naïve Bayes</a:t>
            </a:r>
          </a:p>
          <a:p>
            <a:pPr marL="342900" indent="-342900">
              <a:buFont typeface="+mj-lt"/>
              <a:buAutoNum type="arabicPeriod"/>
            </a:pPr>
            <a:endParaRPr lang="en-US" dirty="0"/>
          </a:p>
          <a:p>
            <a:pPr marL="342900" indent="-342900">
              <a:buFont typeface="+mj-lt"/>
              <a:buAutoNum type="arabicPeriod"/>
            </a:pPr>
            <a:endParaRPr lang="en-US" dirty="0"/>
          </a:p>
          <a:p>
            <a:endParaRPr lang="en-IN" dirty="0"/>
          </a:p>
        </p:txBody>
      </p:sp>
    </p:spTree>
    <p:extLst>
      <p:ext uri="{BB962C8B-B14F-4D97-AF65-F5344CB8AC3E}">
        <p14:creationId xmlns:p14="http://schemas.microsoft.com/office/powerpoint/2010/main" val="726637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2AF65F1-1D3F-F6D3-9F97-5F1D1FDEF318}"/>
              </a:ext>
            </a:extLst>
          </p:cNvPr>
          <p:cNvPicPr>
            <a:picLocks noGrp="1" noChangeAspect="1"/>
          </p:cNvPicPr>
          <p:nvPr>
            <p:ph idx="1"/>
          </p:nvPr>
        </p:nvPicPr>
        <p:blipFill>
          <a:blip r:embed="rId2"/>
          <a:stretch>
            <a:fillRect/>
          </a:stretch>
        </p:blipFill>
        <p:spPr>
          <a:xfrm>
            <a:off x="1808480" y="88536"/>
            <a:ext cx="7538720" cy="4361544"/>
          </a:xfrm>
        </p:spPr>
      </p:pic>
      <p:sp>
        <p:nvSpPr>
          <p:cNvPr id="4" name="Date Placeholder 3">
            <a:extLst>
              <a:ext uri="{FF2B5EF4-FFF2-40B4-BE49-F238E27FC236}">
                <a16:creationId xmlns:a16="http://schemas.microsoft.com/office/drawing/2014/main" id="{97D6F6F9-7C2F-9C29-EA34-1CD7033573E1}"/>
              </a:ext>
            </a:extLst>
          </p:cNvPr>
          <p:cNvSpPr>
            <a:spLocks noGrp="1"/>
          </p:cNvSpPr>
          <p:nvPr>
            <p:ph type="dt" sz="half" idx="10"/>
          </p:nvPr>
        </p:nvSpPr>
        <p:spPr/>
        <p:txBody>
          <a:bodyPr/>
          <a:lstStyle/>
          <a:p>
            <a:fld id="{FB8E5111-853E-42DC-9A16-5AEAB1C23AD2}" type="datetime1">
              <a:rPr lang="en-US" smtClean="0"/>
              <a:t>4/4/2023</a:t>
            </a:fld>
            <a:endParaRPr lang="en-IN" dirty="0"/>
          </a:p>
        </p:txBody>
      </p:sp>
      <p:sp>
        <p:nvSpPr>
          <p:cNvPr id="5" name="Slide Number Placeholder 4">
            <a:extLst>
              <a:ext uri="{FF2B5EF4-FFF2-40B4-BE49-F238E27FC236}">
                <a16:creationId xmlns:a16="http://schemas.microsoft.com/office/drawing/2014/main" id="{77BE4169-E270-C4A5-9D47-D4E7D1B0A05C}"/>
              </a:ext>
            </a:extLst>
          </p:cNvPr>
          <p:cNvSpPr>
            <a:spLocks noGrp="1"/>
          </p:cNvSpPr>
          <p:nvPr>
            <p:ph type="sldNum" sz="quarter" idx="12"/>
          </p:nvPr>
        </p:nvSpPr>
        <p:spPr/>
        <p:txBody>
          <a:bodyPr/>
          <a:lstStyle/>
          <a:p>
            <a:fld id="{24EBFA92-A573-43F0-9EEC-5ECDB177D781}" type="slidenum">
              <a:rPr lang="en-IN" smtClean="0"/>
              <a:t>21</a:t>
            </a:fld>
            <a:endParaRPr lang="en-IN"/>
          </a:p>
        </p:txBody>
      </p:sp>
      <p:sp>
        <p:nvSpPr>
          <p:cNvPr id="8" name="TextBox 7">
            <a:extLst>
              <a:ext uri="{FF2B5EF4-FFF2-40B4-BE49-F238E27FC236}">
                <a16:creationId xmlns:a16="http://schemas.microsoft.com/office/drawing/2014/main" id="{4F36CE0F-443B-2644-23AF-5BE963F86F2A}"/>
              </a:ext>
            </a:extLst>
          </p:cNvPr>
          <p:cNvSpPr txBox="1"/>
          <p:nvPr/>
        </p:nvSpPr>
        <p:spPr>
          <a:xfrm>
            <a:off x="5308600" y="4580691"/>
            <a:ext cx="1412240" cy="369332"/>
          </a:xfrm>
          <a:prstGeom prst="rect">
            <a:avLst/>
          </a:prstGeom>
          <a:noFill/>
        </p:spPr>
        <p:txBody>
          <a:bodyPr wrap="square" rtlCol="0">
            <a:spAutoFit/>
          </a:bodyPr>
          <a:lstStyle/>
          <a:p>
            <a:r>
              <a:rPr lang="en-US" i="1" dirty="0">
                <a:solidFill>
                  <a:srgbClr val="FFFF00"/>
                </a:solidFill>
                <a:effectLst>
                  <a:outerShdw blurRad="50800" dist="38100" dir="2700000" algn="tl" rotWithShape="0">
                    <a:srgbClr val="000000">
                      <a:alpha val="48000"/>
                    </a:srgbClr>
                  </a:outerShdw>
                </a:effectLst>
                <a:latin typeface="Times New Roman" panose="02020603050405020304" pitchFamily="18" charset="0"/>
                <a:cs typeface="Times New Roman" panose="02020603050405020304" pitchFamily="18" charset="0"/>
              </a:rPr>
              <a:t>Plot 19</a:t>
            </a:r>
            <a:endParaRPr lang="en-IN" i="1" dirty="0">
              <a:solidFill>
                <a:srgbClr val="FFFF00"/>
              </a:solidFill>
              <a:effectLst>
                <a:outerShdw blurRad="50800" dist="38100" dir="2700000" algn="tl" rotWithShape="0">
                  <a:srgbClr val="000000">
                    <a:alpha val="48000"/>
                  </a:srgbClr>
                </a:outerShdw>
              </a:effectLst>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D4CB15FD-85F0-9FC9-54FB-9BA3F57F6382}"/>
              </a:ext>
            </a:extLst>
          </p:cNvPr>
          <p:cNvSpPr txBox="1"/>
          <p:nvPr/>
        </p:nvSpPr>
        <p:spPr>
          <a:xfrm>
            <a:off x="1107440" y="5140960"/>
            <a:ext cx="9743440" cy="369332"/>
          </a:xfrm>
          <a:prstGeom prst="rect">
            <a:avLst/>
          </a:prstGeom>
          <a:noFill/>
        </p:spPr>
        <p:txBody>
          <a:bodyPr wrap="square" rtlCol="0">
            <a:spAutoFit/>
          </a:bodyPr>
          <a:lstStyle/>
          <a:p>
            <a:r>
              <a:rPr lang="en-IN" dirty="0"/>
              <a:t>It is clear from the above plot that Random Forest with SMOTE gives the best accuracy</a:t>
            </a:r>
          </a:p>
        </p:txBody>
      </p:sp>
    </p:spTree>
    <p:extLst>
      <p:ext uri="{BB962C8B-B14F-4D97-AF65-F5344CB8AC3E}">
        <p14:creationId xmlns:p14="http://schemas.microsoft.com/office/powerpoint/2010/main" val="32088495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4B443-0849-D1FE-ACDE-146F02F2BE01}"/>
              </a:ext>
            </a:extLst>
          </p:cNvPr>
          <p:cNvSpPr>
            <a:spLocks noGrp="1"/>
          </p:cNvSpPr>
          <p:nvPr>
            <p:ph type="title"/>
          </p:nvPr>
        </p:nvSpPr>
        <p:spPr>
          <a:xfrm>
            <a:off x="903146" y="244475"/>
            <a:ext cx="10353761" cy="1326321"/>
          </a:xfrm>
        </p:spPr>
        <p:txBody>
          <a:bodyPr/>
          <a:lstStyle/>
          <a:p>
            <a:r>
              <a:rPr lang="en-IN" sz="4000"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How Helpful is it?</a:t>
            </a:r>
          </a:p>
        </p:txBody>
      </p:sp>
      <p:sp>
        <p:nvSpPr>
          <p:cNvPr id="4" name="Date Placeholder 3">
            <a:extLst>
              <a:ext uri="{FF2B5EF4-FFF2-40B4-BE49-F238E27FC236}">
                <a16:creationId xmlns:a16="http://schemas.microsoft.com/office/drawing/2014/main" id="{90F01F87-BC64-4F9B-65AA-2F738C18CDC1}"/>
              </a:ext>
            </a:extLst>
          </p:cNvPr>
          <p:cNvSpPr>
            <a:spLocks noGrp="1"/>
          </p:cNvSpPr>
          <p:nvPr>
            <p:ph type="dt" sz="half" idx="10"/>
          </p:nvPr>
        </p:nvSpPr>
        <p:spPr/>
        <p:txBody>
          <a:bodyPr/>
          <a:lstStyle/>
          <a:p>
            <a:fld id="{FB8E5111-853E-42DC-9A16-5AEAB1C23AD2}" type="datetime1">
              <a:rPr lang="en-US" smtClean="0"/>
              <a:t>4/4/2023</a:t>
            </a:fld>
            <a:endParaRPr lang="en-IN"/>
          </a:p>
        </p:txBody>
      </p:sp>
      <p:sp>
        <p:nvSpPr>
          <p:cNvPr id="5" name="Slide Number Placeholder 4">
            <a:extLst>
              <a:ext uri="{FF2B5EF4-FFF2-40B4-BE49-F238E27FC236}">
                <a16:creationId xmlns:a16="http://schemas.microsoft.com/office/drawing/2014/main" id="{D5052D78-78DD-5493-CFA6-E8E63E1914BB}"/>
              </a:ext>
            </a:extLst>
          </p:cNvPr>
          <p:cNvSpPr>
            <a:spLocks noGrp="1"/>
          </p:cNvSpPr>
          <p:nvPr>
            <p:ph type="sldNum" sz="quarter" idx="12"/>
          </p:nvPr>
        </p:nvSpPr>
        <p:spPr/>
        <p:txBody>
          <a:bodyPr/>
          <a:lstStyle/>
          <a:p>
            <a:fld id="{24EBFA92-A573-43F0-9EEC-5ECDB177D781}" type="slidenum">
              <a:rPr lang="en-IN" smtClean="0"/>
              <a:t>22</a:t>
            </a:fld>
            <a:endParaRPr lang="en-IN"/>
          </a:p>
        </p:txBody>
      </p:sp>
      <p:sp>
        <p:nvSpPr>
          <p:cNvPr id="6" name="TextBox 5">
            <a:extLst>
              <a:ext uri="{FF2B5EF4-FFF2-40B4-BE49-F238E27FC236}">
                <a16:creationId xmlns:a16="http://schemas.microsoft.com/office/drawing/2014/main" id="{506BA3E2-F3B8-E7E6-E3B2-5C49116094A8}"/>
              </a:ext>
            </a:extLst>
          </p:cNvPr>
          <p:cNvSpPr txBox="1"/>
          <p:nvPr/>
        </p:nvSpPr>
        <p:spPr>
          <a:xfrm>
            <a:off x="913795" y="1452881"/>
            <a:ext cx="10364410" cy="4524315"/>
          </a:xfrm>
          <a:prstGeom prst="rect">
            <a:avLst/>
          </a:prstGeom>
          <a:noFill/>
        </p:spPr>
        <p:txBody>
          <a:bodyPr wrap="square" rtlCol="0">
            <a:spAutoFit/>
          </a:bodyPr>
          <a:lstStyle/>
          <a:p>
            <a:pPr marL="342900" indent="-342900">
              <a:buFont typeface="+mj-lt"/>
              <a:buAutoNum type="arabicPeriod"/>
            </a:pPr>
            <a:r>
              <a:rPr lang="en-US" dirty="0"/>
              <a:t>Risk assessment: Businesses can use the model to assess the potential risk of damage to their properties or facilities in earthquake-prone areas. This can help them make informed decisions about whether to invest in earthquake-resistant construction, relocate their operations, or purchase insurance coverage.</a:t>
            </a:r>
          </a:p>
          <a:p>
            <a:pPr marL="342900" indent="-342900">
              <a:buFont typeface="+mj-lt"/>
              <a:buAutoNum type="arabicPeriod"/>
            </a:pPr>
            <a:endParaRPr lang="en-US" dirty="0"/>
          </a:p>
          <a:p>
            <a:pPr marL="342900" indent="-342900">
              <a:buFont typeface="+mj-lt"/>
              <a:buAutoNum type="arabicPeriod"/>
            </a:pPr>
            <a:r>
              <a:rPr lang="en-US" dirty="0"/>
              <a:t>Disaster planning: The model can also be used to develop disaster response plans in the event of an earthquake. By estimating the potential damage and impact of an earthquake, businesses can prepare emergency procedures, evacuation plans, and other measures to minimize the impact on their employees, customers, and assets.</a:t>
            </a:r>
          </a:p>
          <a:p>
            <a:pPr marL="342900" indent="-342900">
              <a:buFont typeface="+mj-lt"/>
              <a:buAutoNum type="arabicPeriod"/>
            </a:pPr>
            <a:endParaRPr lang="en-US" dirty="0"/>
          </a:p>
          <a:p>
            <a:pPr marL="342900" indent="-342900">
              <a:buFont typeface="+mj-lt"/>
              <a:buAutoNum type="arabicPeriod"/>
            </a:pPr>
            <a:r>
              <a:rPr lang="en-US" dirty="0"/>
              <a:t>Investment decisions: Investors can also use the model to evaluate potential investment opportunities in earthquake-prone areas. By estimating the potential damage and cost of earthquakes, investors can make more informed decisions about whether to invest in businesses or properties in those areas.</a:t>
            </a:r>
          </a:p>
          <a:p>
            <a:pPr marL="342900" indent="-342900">
              <a:buFont typeface="+mj-lt"/>
              <a:buAutoNum type="arabicPeriod"/>
            </a:pPr>
            <a:endParaRPr lang="en-US" b="0" i="0" dirty="0">
              <a:solidFill>
                <a:srgbClr val="374151"/>
              </a:solidFill>
              <a:effectLst/>
              <a:latin typeface="Söhne"/>
            </a:endParaRPr>
          </a:p>
          <a:p>
            <a:endParaRPr lang="en-IN" dirty="0"/>
          </a:p>
        </p:txBody>
      </p:sp>
    </p:spTree>
    <p:extLst>
      <p:ext uri="{BB962C8B-B14F-4D97-AF65-F5344CB8AC3E}">
        <p14:creationId xmlns:p14="http://schemas.microsoft.com/office/powerpoint/2010/main" val="28108838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BA0572E0-A528-0BBB-750B-14BF08FE4B78}"/>
              </a:ext>
            </a:extLst>
          </p:cNvPr>
          <p:cNvPicPr>
            <a:picLocks noGrp="1" noChangeAspect="1"/>
          </p:cNvPicPr>
          <p:nvPr>
            <p:ph idx="1"/>
          </p:nvPr>
        </p:nvPicPr>
        <p:blipFill>
          <a:blip r:embed="rId2">
            <a:alphaModFix/>
            <a:extLst>
              <a:ext uri="{28A0092B-C50C-407E-A947-70E740481C1C}">
                <a14:useLocalDpi xmlns:a14="http://schemas.microsoft.com/office/drawing/2010/main" val="0"/>
              </a:ext>
            </a:extLst>
          </a:blip>
          <a:stretch>
            <a:fillRect/>
          </a:stretch>
        </p:blipFill>
        <p:spPr>
          <a:xfrm>
            <a:off x="2402417" y="1448477"/>
            <a:ext cx="7070356" cy="3976277"/>
          </a:xfrm>
          <a:prstGeom prst="rect">
            <a:avLst/>
          </a:prstGeom>
          <a:ln>
            <a:noFill/>
          </a:ln>
          <a:effectLst>
            <a:softEdge rad="112500"/>
          </a:effectLst>
        </p:spPr>
      </p:pic>
      <p:sp>
        <p:nvSpPr>
          <p:cNvPr id="4" name="Date Placeholder 3">
            <a:extLst>
              <a:ext uri="{FF2B5EF4-FFF2-40B4-BE49-F238E27FC236}">
                <a16:creationId xmlns:a16="http://schemas.microsoft.com/office/drawing/2014/main" id="{0D48A6CF-8B70-B128-4FDE-792F66B203CE}"/>
              </a:ext>
            </a:extLst>
          </p:cNvPr>
          <p:cNvSpPr>
            <a:spLocks noGrp="1"/>
          </p:cNvSpPr>
          <p:nvPr>
            <p:ph type="dt" sz="half" idx="10"/>
          </p:nvPr>
        </p:nvSpPr>
        <p:spPr/>
        <p:txBody>
          <a:bodyPr/>
          <a:lstStyle/>
          <a:p>
            <a:fld id="{FB8E5111-853E-42DC-9A16-5AEAB1C23AD2}" type="datetime1">
              <a:rPr lang="en-US" smtClean="0"/>
              <a:t>4/4/2023</a:t>
            </a:fld>
            <a:endParaRPr lang="en-IN"/>
          </a:p>
        </p:txBody>
      </p:sp>
      <p:sp>
        <p:nvSpPr>
          <p:cNvPr id="5" name="Slide Number Placeholder 4">
            <a:extLst>
              <a:ext uri="{FF2B5EF4-FFF2-40B4-BE49-F238E27FC236}">
                <a16:creationId xmlns:a16="http://schemas.microsoft.com/office/drawing/2014/main" id="{79B7A707-211E-545C-5660-64FB702E1F4C}"/>
              </a:ext>
            </a:extLst>
          </p:cNvPr>
          <p:cNvSpPr>
            <a:spLocks noGrp="1"/>
          </p:cNvSpPr>
          <p:nvPr>
            <p:ph type="sldNum" sz="quarter" idx="12"/>
          </p:nvPr>
        </p:nvSpPr>
        <p:spPr/>
        <p:txBody>
          <a:bodyPr/>
          <a:lstStyle/>
          <a:p>
            <a:fld id="{24EBFA92-A573-43F0-9EEC-5ECDB177D781}" type="slidenum">
              <a:rPr lang="en-IN" smtClean="0"/>
              <a:t>23</a:t>
            </a:fld>
            <a:endParaRPr lang="en-IN"/>
          </a:p>
        </p:txBody>
      </p:sp>
    </p:spTree>
    <p:extLst>
      <p:ext uri="{BB962C8B-B14F-4D97-AF65-F5344CB8AC3E}">
        <p14:creationId xmlns:p14="http://schemas.microsoft.com/office/powerpoint/2010/main" val="3251829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3F3A8-DF81-F1F8-ED79-1A049CEF257A}"/>
              </a:ext>
            </a:extLst>
          </p:cNvPr>
          <p:cNvSpPr>
            <a:spLocks noGrp="1"/>
          </p:cNvSpPr>
          <p:nvPr>
            <p:ph type="title"/>
          </p:nvPr>
        </p:nvSpPr>
        <p:spPr/>
        <p:txBody>
          <a:bodyPr/>
          <a:lstStyle/>
          <a:p>
            <a:r>
              <a:rPr lang="en-US" sz="4000"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Objective</a:t>
            </a:r>
            <a:br>
              <a:rPr lang="en-IN"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3A51A61-44EC-3994-2DF4-5F8A6BE7A2BA}"/>
              </a:ext>
            </a:extLst>
          </p:cNvPr>
          <p:cNvSpPr>
            <a:spLocks noGrp="1"/>
          </p:cNvSpPr>
          <p:nvPr>
            <p:ph idx="1"/>
          </p:nvPr>
        </p:nvSpPr>
        <p:spPr>
          <a:xfrm>
            <a:off x="770096" y="1935921"/>
            <a:ext cx="10353762" cy="3695136"/>
          </a:xfrm>
        </p:spPr>
        <p:txBody>
          <a:bodyPr/>
          <a:lstStyle/>
          <a:p>
            <a:pPr marL="0" indent="0">
              <a:buNone/>
            </a:pPr>
            <a:r>
              <a:rPr lang="en-US" sz="1900" dirty="0">
                <a:latin typeface="Times New Roman" panose="02020603050405020304" pitchFamily="18" charset="0"/>
                <a:cs typeface="Times New Roman" panose="02020603050405020304" pitchFamily="18" charset="0"/>
              </a:rPr>
              <a:t>Following an earthquakes event, a lot of field investigations on damage to buildings are carried out, due to enormous amount of buildings and there varieties, it becomes a difficult task to investigate each of the building affected post earthquake. Hence, through this project we are trying to build a model  that can help us determine the level of damage caused to a building  when we are having a certain level of  description about the building</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0AB9644-7530-DD8F-2939-CF5DCE1827D1}"/>
              </a:ext>
            </a:extLst>
          </p:cNvPr>
          <p:cNvSpPr>
            <a:spLocks noGrp="1"/>
          </p:cNvSpPr>
          <p:nvPr>
            <p:ph type="dt" sz="half" idx="10"/>
          </p:nvPr>
        </p:nvSpPr>
        <p:spPr/>
        <p:txBody>
          <a:bodyPr/>
          <a:lstStyle/>
          <a:p>
            <a:fld id="{FB8E5111-853E-42DC-9A16-5AEAB1C23AD2}" type="datetime1">
              <a:rPr lang="en-US" smtClean="0"/>
              <a:t>4/4/2023</a:t>
            </a:fld>
            <a:endParaRPr lang="en-IN"/>
          </a:p>
        </p:txBody>
      </p:sp>
      <p:sp>
        <p:nvSpPr>
          <p:cNvPr id="5" name="Slide Number Placeholder 4">
            <a:extLst>
              <a:ext uri="{FF2B5EF4-FFF2-40B4-BE49-F238E27FC236}">
                <a16:creationId xmlns:a16="http://schemas.microsoft.com/office/drawing/2014/main" id="{8002FE14-DCB5-7A6F-F593-95FEFBEEE538}"/>
              </a:ext>
            </a:extLst>
          </p:cNvPr>
          <p:cNvSpPr>
            <a:spLocks noGrp="1"/>
          </p:cNvSpPr>
          <p:nvPr>
            <p:ph type="sldNum" sz="quarter" idx="12"/>
          </p:nvPr>
        </p:nvSpPr>
        <p:spPr/>
        <p:txBody>
          <a:bodyPr/>
          <a:lstStyle/>
          <a:p>
            <a:fld id="{24EBFA92-A573-43F0-9EEC-5ECDB177D781}" type="slidenum">
              <a:rPr lang="en-IN" smtClean="0"/>
              <a:t>3</a:t>
            </a:fld>
            <a:endParaRPr lang="en-IN"/>
          </a:p>
        </p:txBody>
      </p:sp>
    </p:spTree>
    <p:extLst>
      <p:ext uri="{BB962C8B-B14F-4D97-AF65-F5344CB8AC3E}">
        <p14:creationId xmlns:p14="http://schemas.microsoft.com/office/powerpoint/2010/main" val="905188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7678E-3B0D-F5DA-9D32-456FC6600D16}"/>
              </a:ext>
            </a:extLst>
          </p:cNvPr>
          <p:cNvSpPr>
            <a:spLocks noGrp="1"/>
          </p:cNvSpPr>
          <p:nvPr>
            <p:ph type="title"/>
          </p:nvPr>
        </p:nvSpPr>
        <p:spPr>
          <a:xfrm>
            <a:off x="919119" y="55439"/>
            <a:ext cx="10353761" cy="1326321"/>
          </a:xfrm>
        </p:spPr>
        <p:txBody>
          <a:bodyPr/>
          <a:lstStyle/>
          <a:p>
            <a:r>
              <a:rPr lang="en-IN" sz="4000"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Methodology</a:t>
            </a:r>
          </a:p>
        </p:txBody>
      </p:sp>
      <p:graphicFrame>
        <p:nvGraphicFramePr>
          <p:cNvPr id="6" name="Content Placeholder 5">
            <a:extLst>
              <a:ext uri="{FF2B5EF4-FFF2-40B4-BE49-F238E27FC236}">
                <a16:creationId xmlns:a16="http://schemas.microsoft.com/office/drawing/2014/main" id="{0A819928-87E9-B9DF-DBA0-95EC869A0E84}"/>
              </a:ext>
            </a:extLst>
          </p:cNvPr>
          <p:cNvGraphicFramePr>
            <a:graphicFrameLocks noGrp="1"/>
          </p:cNvGraphicFramePr>
          <p:nvPr>
            <p:ph idx="1"/>
            <p:extLst>
              <p:ext uri="{D42A27DB-BD31-4B8C-83A1-F6EECF244321}">
                <p14:modId xmlns:p14="http://schemas.microsoft.com/office/powerpoint/2010/main" val="748828671"/>
              </p:ext>
            </p:extLst>
          </p:nvPr>
        </p:nvGraphicFramePr>
        <p:xfrm>
          <a:off x="650240" y="1056640"/>
          <a:ext cx="11257280" cy="54762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EABA804D-E3B4-4305-D6A2-DE8C40ACC4AA}"/>
              </a:ext>
            </a:extLst>
          </p:cNvPr>
          <p:cNvSpPr>
            <a:spLocks noGrp="1"/>
          </p:cNvSpPr>
          <p:nvPr>
            <p:ph type="dt" sz="half" idx="10"/>
          </p:nvPr>
        </p:nvSpPr>
        <p:spPr/>
        <p:txBody>
          <a:bodyPr/>
          <a:lstStyle/>
          <a:p>
            <a:fld id="{FB8E5111-853E-42DC-9A16-5AEAB1C23AD2}" type="datetime1">
              <a:rPr lang="en-US" smtClean="0"/>
              <a:t>4/4/2023</a:t>
            </a:fld>
            <a:endParaRPr lang="en-IN"/>
          </a:p>
        </p:txBody>
      </p:sp>
      <p:sp>
        <p:nvSpPr>
          <p:cNvPr id="5" name="Slide Number Placeholder 4">
            <a:extLst>
              <a:ext uri="{FF2B5EF4-FFF2-40B4-BE49-F238E27FC236}">
                <a16:creationId xmlns:a16="http://schemas.microsoft.com/office/drawing/2014/main" id="{4C9D4163-92BD-8323-38CD-0901379A91E1}"/>
              </a:ext>
            </a:extLst>
          </p:cNvPr>
          <p:cNvSpPr>
            <a:spLocks noGrp="1"/>
          </p:cNvSpPr>
          <p:nvPr>
            <p:ph type="sldNum" sz="quarter" idx="12"/>
          </p:nvPr>
        </p:nvSpPr>
        <p:spPr/>
        <p:txBody>
          <a:bodyPr/>
          <a:lstStyle/>
          <a:p>
            <a:fld id="{24EBFA92-A573-43F0-9EEC-5ECDB177D781}" type="slidenum">
              <a:rPr lang="en-IN" smtClean="0"/>
              <a:t>4</a:t>
            </a:fld>
            <a:endParaRPr lang="en-IN"/>
          </a:p>
        </p:txBody>
      </p:sp>
    </p:spTree>
    <p:extLst>
      <p:ext uri="{BB962C8B-B14F-4D97-AF65-F5344CB8AC3E}">
        <p14:creationId xmlns:p14="http://schemas.microsoft.com/office/powerpoint/2010/main" val="2603446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13FF9-D6A5-7361-A2EC-ECACDF76E7C7}"/>
              </a:ext>
            </a:extLst>
          </p:cNvPr>
          <p:cNvSpPr>
            <a:spLocks noGrp="1"/>
          </p:cNvSpPr>
          <p:nvPr>
            <p:ph type="title"/>
          </p:nvPr>
        </p:nvSpPr>
        <p:spPr/>
        <p:txBody>
          <a:bodyPr/>
          <a:lstStyle/>
          <a:p>
            <a:r>
              <a:rPr lang="en-US" sz="4000"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About the dataset</a:t>
            </a:r>
            <a:endParaRPr lang="en-IN" sz="4000"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3" name="Content Placeholder 2">
            <a:extLst>
              <a:ext uri="{FF2B5EF4-FFF2-40B4-BE49-F238E27FC236}">
                <a16:creationId xmlns:a16="http://schemas.microsoft.com/office/drawing/2014/main" id="{18F6075A-9BBD-4479-CAB2-7A0B7BFAB2AE}"/>
              </a:ext>
            </a:extLst>
          </p:cNvPr>
          <p:cNvSpPr>
            <a:spLocks noGrp="1"/>
          </p:cNvSpPr>
          <p:nvPr>
            <p:ph idx="1"/>
          </p:nvPr>
        </p:nvSpPr>
        <p:spPr/>
        <p:txBody>
          <a:bodyPr>
            <a:normAutofit/>
          </a:bodyPr>
          <a:lstStyle/>
          <a:p>
            <a:r>
              <a:rPr lang="en-US" sz="1900" dirty="0">
                <a:latin typeface="Times New Roman" panose="02020603050405020304" pitchFamily="18" charset="0"/>
                <a:cs typeface="Times New Roman" panose="02020603050405020304" pitchFamily="18" charset="0"/>
              </a:rPr>
              <a:t>Following the 7.8 Mw Gorkha Earthquake on April 25, 2015, Nepal carried out a massive household survey using mobile technology to assess building damage in the earthquake-affected districts</a:t>
            </a:r>
            <a:r>
              <a:rPr lang="en-US" b="0" i="0" dirty="0">
                <a:solidFill>
                  <a:srgbClr val="292929"/>
                </a:solidFill>
                <a:effectLst/>
                <a:latin typeface="Times New Roman" panose="02020603050405020304" pitchFamily="18" charset="0"/>
                <a:cs typeface="Times New Roman" panose="02020603050405020304" pitchFamily="18" charset="0"/>
              </a:rPr>
              <a:t>.</a:t>
            </a:r>
          </a:p>
          <a:p>
            <a:r>
              <a:rPr lang="en-US" sz="1900" dirty="0">
                <a:latin typeface="Times New Roman" panose="02020603050405020304" pitchFamily="18" charset="0"/>
                <a:cs typeface="Times New Roman" panose="02020603050405020304" pitchFamily="18" charset="0"/>
              </a:rPr>
              <a:t>The data was collected through surveys by </a:t>
            </a:r>
            <a:r>
              <a:rPr lang="en-US" sz="19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Kathmandu Living Labs</a:t>
            </a:r>
            <a:r>
              <a:rPr lang="en-US" sz="1900" dirty="0">
                <a:latin typeface="Times New Roman" panose="02020603050405020304" pitchFamily="18" charset="0"/>
                <a:cs typeface="Times New Roman" panose="02020603050405020304" pitchFamily="18" charset="0"/>
              </a:rPr>
              <a:t> and the </a:t>
            </a:r>
            <a:r>
              <a:rPr lang="en-US" sz="1900"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Central Bureau of Statistics</a:t>
            </a:r>
            <a:r>
              <a:rPr lang="en-US" sz="1900" dirty="0">
                <a:latin typeface="Times New Roman" panose="02020603050405020304" pitchFamily="18" charset="0"/>
                <a:cs typeface="Times New Roman" panose="02020603050405020304" pitchFamily="18" charset="0"/>
              </a:rPr>
              <a:t>, which works under the National Planning Commission Secretariat of Nepal</a:t>
            </a:r>
          </a:p>
          <a:p>
            <a:pPr algn="l"/>
            <a:r>
              <a:rPr lang="en-US" sz="1900" dirty="0">
                <a:latin typeface="Times New Roman" panose="02020603050405020304" pitchFamily="18" charset="0"/>
                <a:cs typeface="Times New Roman" panose="02020603050405020304" pitchFamily="18" charset="0"/>
              </a:rPr>
              <a:t>The dataset mainly consists of information on the buildings structure and their legal ownership. Each row in the dataset represents a specific building in the region that was hit by Gorkha earthquake.</a:t>
            </a:r>
          </a:p>
          <a:p>
            <a:r>
              <a:rPr lang="en-US" sz="1900" dirty="0">
                <a:latin typeface="Times New Roman" panose="02020603050405020304" pitchFamily="18" charset="0"/>
                <a:cs typeface="Times New Roman" panose="02020603050405020304" pitchFamily="18" charset="0"/>
              </a:rPr>
              <a:t>There are 39 columns in this dataset and around 260000 rows</a:t>
            </a:r>
            <a:br>
              <a:rPr lang="en-US" sz="1900" dirty="0">
                <a:latin typeface="Times New Roman" panose="02020603050405020304" pitchFamily="18" charset="0"/>
                <a:cs typeface="Times New Roman" panose="02020603050405020304" pitchFamily="18" charset="0"/>
              </a:rPr>
            </a:br>
            <a:endParaRPr lang="en-IN" sz="19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B855CF6-0956-3EE9-2C5F-EBC1D58A436B}"/>
              </a:ext>
            </a:extLst>
          </p:cNvPr>
          <p:cNvSpPr>
            <a:spLocks noGrp="1"/>
          </p:cNvSpPr>
          <p:nvPr>
            <p:ph type="dt" sz="half" idx="10"/>
          </p:nvPr>
        </p:nvSpPr>
        <p:spPr/>
        <p:txBody>
          <a:bodyPr/>
          <a:lstStyle/>
          <a:p>
            <a:fld id="{FB8E5111-853E-42DC-9A16-5AEAB1C23AD2}" type="datetime1">
              <a:rPr lang="en-US" smtClean="0"/>
              <a:t>4/4/2023</a:t>
            </a:fld>
            <a:endParaRPr lang="en-IN"/>
          </a:p>
        </p:txBody>
      </p:sp>
      <p:sp>
        <p:nvSpPr>
          <p:cNvPr id="5" name="Slide Number Placeholder 4">
            <a:extLst>
              <a:ext uri="{FF2B5EF4-FFF2-40B4-BE49-F238E27FC236}">
                <a16:creationId xmlns:a16="http://schemas.microsoft.com/office/drawing/2014/main" id="{3296C4EA-AC8E-C375-8FD6-3C7ADA4C234F}"/>
              </a:ext>
            </a:extLst>
          </p:cNvPr>
          <p:cNvSpPr>
            <a:spLocks noGrp="1"/>
          </p:cNvSpPr>
          <p:nvPr>
            <p:ph type="sldNum" sz="quarter" idx="12"/>
          </p:nvPr>
        </p:nvSpPr>
        <p:spPr/>
        <p:txBody>
          <a:bodyPr/>
          <a:lstStyle/>
          <a:p>
            <a:fld id="{24EBFA92-A573-43F0-9EEC-5ECDB177D781}" type="slidenum">
              <a:rPr lang="en-IN" smtClean="0"/>
              <a:t>5</a:t>
            </a:fld>
            <a:endParaRPr lang="en-IN"/>
          </a:p>
        </p:txBody>
      </p:sp>
    </p:spTree>
    <p:extLst>
      <p:ext uri="{BB962C8B-B14F-4D97-AF65-F5344CB8AC3E}">
        <p14:creationId xmlns:p14="http://schemas.microsoft.com/office/powerpoint/2010/main" val="3153328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5EA0E-BF9A-1D72-8136-33456CE5A20D}"/>
              </a:ext>
            </a:extLst>
          </p:cNvPr>
          <p:cNvSpPr>
            <a:spLocks noGrp="1"/>
          </p:cNvSpPr>
          <p:nvPr>
            <p:ph type="title"/>
          </p:nvPr>
        </p:nvSpPr>
        <p:spPr>
          <a:xfrm>
            <a:off x="913795" y="172720"/>
            <a:ext cx="10353761" cy="1326321"/>
          </a:xfrm>
        </p:spPr>
        <p:txBody>
          <a:bodyPr/>
          <a:lstStyle/>
          <a:p>
            <a:r>
              <a:rPr lang="en-US" sz="4000"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Feature description</a:t>
            </a:r>
            <a:endParaRPr lang="en-IN" sz="4000"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3" name="Content Placeholder 2">
            <a:extLst>
              <a:ext uri="{FF2B5EF4-FFF2-40B4-BE49-F238E27FC236}">
                <a16:creationId xmlns:a16="http://schemas.microsoft.com/office/drawing/2014/main" id="{0DC7029A-CEFC-106C-6910-EEA217BFB518}"/>
              </a:ext>
            </a:extLst>
          </p:cNvPr>
          <p:cNvSpPr>
            <a:spLocks noGrp="1"/>
          </p:cNvSpPr>
          <p:nvPr>
            <p:ph idx="1"/>
          </p:nvPr>
        </p:nvSpPr>
        <p:spPr>
          <a:xfrm>
            <a:off x="913794" y="1191824"/>
            <a:ext cx="10353762" cy="5330896"/>
          </a:xfrm>
        </p:spPr>
        <p:txBody>
          <a:bodyPr>
            <a:normAutofit/>
          </a:bodyPr>
          <a:lstStyle/>
          <a:p>
            <a:r>
              <a:rPr lang="en-US" altLang="en-US" sz="1800" dirty="0">
                <a:solidFill>
                  <a:srgbClr val="FF0000"/>
                </a:solidFill>
                <a:latin typeface="Times New Roman" panose="02020603050405020304" pitchFamily="18" charset="0"/>
                <a:cs typeface="Times New Roman" panose="02020603050405020304" pitchFamily="18" charset="0"/>
              </a:rPr>
              <a:t>geo_level_1_id, geo_level_2_id, geo_level_3_id </a:t>
            </a:r>
            <a:r>
              <a:rPr lang="en-US" altLang="en-US" sz="1800" dirty="0">
                <a:latin typeface="Times New Roman" panose="02020603050405020304" pitchFamily="18" charset="0"/>
                <a:cs typeface="Times New Roman" panose="02020603050405020304" pitchFamily="18" charset="0"/>
              </a:rPr>
              <a:t>(type: int): geographic region in which building exists, from largest (level 1) to most specific sub-region (level 3). Possible values: level 1: 0-30, level 2: 0-1427, level 3: 0-12567 </a:t>
            </a:r>
          </a:p>
          <a:p>
            <a:r>
              <a:rPr lang="en-US" altLang="en-US" sz="1800" dirty="0" err="1">
                <a:solidFill>
                  <a:srgbClr val="FF0000"/>
                </a:solidFill>
                <a:latin typeface="Times New Roman" panose="02020603050405020304" pitchFamily="18" charset="0"/>
                <a:cs typeface="Times New Roman" panose="02020603050405020304" pitchFamily="18" charset="0"/>
              </a:rPr>
              <a:t>count_floors_pre_eq</a:t>
            </a:r>
            <a:r>
              <a:rPr lang="en-US" altLang="en-US" sz="1800" dirty="0">
                <a:solidFill>
                  <a:srgbClr val="FF0000"/>
                </a:solidFill>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(type: int): number of floors in the building before the earthquake</a:t>
            </a:r>
          </a:p>
          <a:p>
            <a:r>
              <a:rPr lang="en-US" altLang="en-US" sz="1800" dirty="0">
                <a:solidFill>
                  <a:srgbClr val="FF0000"/>
                </a:solidFill>
                <a:latin typeface="Times New Roman" panose="02020603050405020304" pitchFamily="18" charset="0"/>
                <a:cs typeface="Times New Roman" panose="02020603050405020304" pitchFamily="18" charset="0"/>
              </a:rPr>
              <a:t>age</a:t>
            </a:r>
            <a:r>
              <a:rPr lang="en-US" altLang="en-US" sz="1800" dirty="0">
                <a:latin typeface="Times New Roman" panose="02020603050405020304" pitchFamily="18" charset="0"/>
                <a:cs typeface="Times New Roman" panose="02020603050405020304" pitchFamily="18" charset="0"/>
              </a:rPr>
              <a:t> (type: int): age of the building in years</a:t>
            </a:r>
          </a:p>
          <a:p>
            <a:r>
              <a:rPr lang="en-US" altLang="en-US" sz="1800" dirty="0" err="1">
                <a:solidFill>
                  <a:srgbClr val="FF0000"/>
                </a:solidFill>
                <a:latin typeface="Times New Roman" panose="02020603050405020304" pitchFamily="18" charset="0"/>
                <a:cs typeface="Times New Roman" panose="02020603050405020304" pitchFamily="18" charset="0"/>
              </a:rPr>
              <a:t>area_percentage</a:t>
            </a:r>
            <a:r>
              <a:rPr lang="en-US" altLang="en-US" sz="1800" dirty="0">
                <a:solidFill>
                  <a:srgbClr val="FF0000"/>
                </a:solidFill>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(type: int): normalized area of the building footprint</a:t>
            </a:r>
          </a:p>
          <a:p>
            <a:r>
              <a:rPr lang="en-US" altLang="en-US" sz="1800" dirty="0" err="1">
                <a:solidFill>
                  <a:srgbClr val="FF0000"/>
                </a:solidFill>
                <a:latin typeface="Times New Roman" panose="02020603050405020304" pitchFamily="18" charset="0"/>
                <a:cs typeface="Times New Roman" panose="02020603050405020304" pitchFamily="18" charset="0"/>
              </a:rPr>
              <a:t>height_percentage</a:t>
            </a:r>
            <a:r>
              <a:rPr lang="en-US" altLang="en-US" sz="1800" dirty="0">
                <a:solidFill>
                  <a:srgbClr val="FF0000"/>
                </a:solidFill>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(type: int): normalized height of the building footprint </a:t>
            </a:r>
          </a:p>
          <a:p>
            <a:r>
              <a:rPr lang="en-US" altLang="en-US" sz="1800" dirty="0" err="1">
                <a:solidFill>
                  <a:srgbClr val="FF0000"/>
                </a:solidFill>
                <a:latin typeface="Times New Roman" panose="02020603050405020304" pitchFamily="18" charset="0"/>
                <a:cs typeface="Times New Roman" panose="02020603050405020304" pitchFamily="18" charset="0"/>
              </a:rPr>
              <a:t>land_surface_condition</a:t>
            </a:r>
            <a:r>
              <a:rPr lang="en-US" altLang="en-US" sz="1800" dirty="0">
                <a:solidFill>
                  <a:srgbClr val="FF0000"/>
                </a:solidFill>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(type: categorical): surface condition of the land where the building was built. Possible values: n, o, t</a:t>
            </a:r>
            <a:endParaRPr lang="en-US" altLang="en-US" sz="3200" dirty="0">
              <a:effectLst/>
              <a:latin typeface="Arial" panose="020B0604020202020204" pitchFamily="34" charset="0"/>
            </a:endParaRPr>
          </a:p>
          <a:p>
            <a:r>
              <a:rPr lang="en-US" altLang="en-US" sz="1800" dirty="0" err="1">
                <a:solidFill>
                  <a:srgbClr val="FF0000"/>
                </a:solidFill>
                <a:latin typeface="Times New Roman" panose="02020603050405020304" pitchFamily="18" charset="0"/>
                <a:cs typeface="Times New Roman" panose="02020603050405020304" pitchFamily="18" charset="0"/>
              </a:rPr>
              <a:t>foundation_type</a:t>
            </a:r>
            <a:r>
              <a:rPr lang="en-US" altLang="en-US" sz="1800" dirty="0">
                <a:solidFill>
                  <a:srgbClr val="FF0000"/>
                </a:solidFill>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(type: categorical): type of foundation use while building. Possible values: h, </a:t>
            </a:r>
            <a:r>
              <a:rPr lang="en-US" altLang="en-US" sz="1800" dirty="0" err="1">
                <a:latin typeface="Times New Roman" panose="02020603050405020304" pitchFamily="18" charset="0"/>
                <a:cs typeface="Times New Roman" panose="02020603050405020304" pitchFamily="18" charset="0"/>
              </a:rPr>
              <a:t>i</a:t>
            </a:r>
            <a:r>
              <a:rPr lang="en-US" altLang="en-US" sz="1800" dirty="0">
                <a:latin typeface="Times New Roman" panose="02020603050405020304" pitchFamily="18" charset="0"/>
                <a:cs typeface="Times New Roman" panose="02020603050405020304" pitchFamily="18" charset="0"/>
              </a:rPr>
              <a:t>, r, u, w.</a:t>
            </a:r>
          </a:p>
          <a:p>
            <a:r>
              <a:rPr lang="en-US" altLang="en-US" sz="1800" dirty="0" err="1">
                <a:solidFill>
                  <a:srgbClr val="FF0000"/>
                </a:solidFill>
                <a:latin typeface="Times New Roman" panose="02020603050405020304" pitchFamily="18" charset="0"/>
                <a:cs typeface="Times New Roman" panose="02020603050405020304" pitchFamily="18" charset="0"/>
              </a:rPr>
              <a:t>roof_type</a:t>
            </a:r>
            <a:r>
              <a:rPr lang="en-US" altLang="en-US" sz="1800" dirty="0">
                <a:solidFill>
                  <a:srgbClr val="FF0000"/>
                </a:solidFill>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(type: categorical): type of roof used while </a:t>
            </a:r>
            <a:r>
              <a:rPr lang="en-US" altLang="en-US" sz="1800" dirty="0" err="1">
                <a:latin typeface="Times New Roman" panose="02020603050405020304" pitchFamily="18" charset="0"/>
                <a:cs typeface="Times New Roman" panose="02020603050405020304" pitchFamily="18" charset="0"/>
              </a:rPr>
              <a:t>buildin</a:t>
            </a:r>
            <a:r>
              <a:rPr lang="en-US" altLang="en-US" sz="1800" dirty="0">
                <a:latin typeface="Times New Roman" panose="02020603050405020304" pitchFamily="18" charset="0"/>
                <a:cs typeface="Times New Roman" panose="02020603050405020304" pitchFamily="18" charset="0"/>
              </a:rPr>
              <a:t>. Possible values: n, q, x.</a:t>
            </a:r>
          </a:p>
          <a:p>
            <a:r>
              <a:rPr lang="en-US" altLang="en-US" sz="1800" dirty="0" err="1">
                <a:solidFill>
                  <a:srgbClr val="FF0000"/>
                </a:solidFill>
                <a:latin typeface="Times New Roman" panose="02020603050405020304" pitchFamily="18" charset="0"/>
                <a:cs typeface="Times New Roman" panose="02020603050405020304" pitchFamily="18" charset="0"/>
              </a:rPr>
              <a:t>ground_floor_type</a:t>
            </a:r>
            <a:r>
              <a:rPr lang="en-US" altLang="en-US" sz="1800" dirty="0">
                <a:solidFill>
                  <a:srgbClr val="FF0000"/>
                </a:solidFill>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(type: categorical): type of the gr=</a:t>
            </a:r>
            <a:r>
              <a:rPr lang="en-US" altLang="en-US" sz="1800" dirty="0" err="1">
                <a:latin typeface="Times New Roman" panose="02020603050405020304" pitchFamily="18" charset="0"/>
                <a:cs typeface="Times New Roman" panose="02020603050405020304" pitchFamily="18" charset="0"/>
              </a:rPr>
              <a:t>ound</a:t>
            </a:r>
            <a:r>
              <a:rPr lang="en-US" altLang="en-US" sz="1800" dirty="0">
                <a:latin typeface="Times New Roman" panose="02020603050405020304" pitchFamily="18" charset="0"/>
                <a:cs typeface="Times New Roman" panose="02020603050405020304" pitchFamily="18" charset="0"/>
              </a:rPr>
              <a:t> floor. Possible values: f, m, v, x, z.</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Times New Roman" panose="02020603050405020304" pitchFamily="18" charset="0"/>
              <a:cs typeface="Times New Roman" panose="02020603050405020304" pitchFamily="18" charset="0"/>
            </a:endParaRPr>
          </a:p>
          <a:p>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Times New Roman" panose="02020603050405020304" pitchFamily="18" charset="0"/>
              <a:cs typeface="Times New Roman" panose="02020603050405020304" pitchFamily="18" charset="0"/>
            </a:endParaRPr>
          </a:p>
          <a:p>
            <a:endParaRPr lang="en-US" altLang="en-US" sz="1800" dirty="0">
              <a:latin typeface="Times New Roman" panose="02020603050405020304" pitchFamily="18" charset="0"/>
              <a:cs typeface="Times New Roman" panose="02020603050405020304" pitchFamily="18" charset="0"/>
            </a:endParaRPr>
          </a:p>
          <a:p>
            <a:endParaRPr lang="en-US" altLang="en-US" sz="1800" dirty="0">
              <a:latin typeface="Times New Roman" panose="02020603050405020304" pitchFamily="18" charset="0"/>
              <a:cs typeface="Times New Roman" panose="02020603050405020304" pitchFamily="18" charset="0"/>
            </a:endParaRPr>
          </a:p>
          <a:p>
            <a:endParaRPr lang="en-US" altLang="en-US" sz="1800" dirty="0">
              <a:latin typeface="Times New Roman" panose="02020603050405020304" pitchFamily="18" charset="0"/>
              <a:cs typeface="Times New Roman" panose="02020603050405020304" pitchFamily="18" charset="0"/>
            </a:endParaRPr>
          </a:p>
          <a:p>
            <a:endParaRPr lang="en-US" altLang="en-US" sz="1800" dirty="0">
              <a:latin typeface="Times New Roman" panose="02020603050405020304" pitchFamily="18" charset="0"/>
              <a:cs typeface="Times New Roman" panose="02020603050405020304" pitchFamily="18" charset="0"/>
            </a:endParaRPr>
          </a:p>
          <a:p>
            <a:endParaRPr lang="en-US" altLang="en-US" sz="1800" dirty="0">
              <a:latin typeface="Times New Roman" panose="02020603050405020304" pitchFamily="18" charset="0"/>
              <a:cs typeface="Times New Roman" panose="02020603050405020304" pitchFamily="18" charset="0"/>
            </a:endParaRPr>
          </a:p>
          <a:p>
            <a:endParaRPr lang="en-US" altLang="en-US" sz="1800" dirty="0">
              <a:latin typeface="Times New Roman" panose="02020603050405020304" pitchFamily="18" charset="0"/>
              <a:cs typeface="Times New Roman" panose="02020603050405020304" pitchFamily="18" charset="0"/>
            </a:endParaRPr>
          </a:p>
          <a:p>
            <a:endParaRPr lang="en-US" altLang="en-US" sz="1800" dirty="0">
              <a:latin typeface="Times New Roman" panose="02020603050405020304" pitchFamily="18" charset="0"/>
              <a:cs typeface="Times New Roman" panose="02020603050405020304" pitchFamily="18" charset="0"/>
            </a:endParaRPr>
          </a:p>
          <a:p>
            <a:endParaRPr lang="en-US" altLang="en-US" sz="1800" dirty="0">
              <a:latin typeface="Times New Roman" panose="02020603050405020304" pitchFamily="18" charset="0"/>
              <a:cs typeface="Times New Roman" panose="02020603050405020304" pitchFamily="18" charset="0"/>
            </a:endParaRPr>
          </a:p>
          <a:p>
            <a:endParaRPr lang="en-US" altLang="en-US" sz="1800" dirty="0">
              <a:latin typeface="Times New Roman" panose="02020603050405020304" pitchFamily="18"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0E0EA361-07F2-F372-7C12-DEE9C6F8DD54}"/>
              </a:ext>
            </a:extLst>
          </p:cNvPr>
          <p:cNvSpPr>
            <a:spLocks noGrp="1"/>
          </p:cNvSpPr>
          <p:nvPr>
            <p:ph type="dt" sz="half" idx="10"/>
          </p:nvPr>
        </p:nvSpPr>
        <p:spPr>
          <a:xfrm>
            <a:off x="7770810" y="6203633"/>
            <a:ext cx="2743200" cy="365125"/>
          </a:xfrm>
        </p:spPr>
        <p:txBody>
          <a:bodyPr/>
          <a:lstStyle/>
          <a:p>
            <a:fld id="{FB8E5111-853E-42DC-9A16-5AEAB1C23AD2}" type="datetime1">
              <a:rPr lang="en-US" smtClean="0"/>
              <a:t>4/4/2023</a:t>
            </a:fld>
            <a:endParaRPr lang="en-IN" dirty="0"/>
          </a:p>
        </p:txBody>
      </p:sp>
      <p:sp>
        <p:nvSpPr>
          <p:cNvPr id="5" name="Slide Number Placeholder 4">
            <a:extLst>
              <a:ext uri="{FF2B5EF4-FFF2-40B4-BE49-F238E27FC236}">
                <a16:creationId xmlns:a16="http://schemas.microsoft.com/office/drawing/2014/main" id="{86098AB3-D851-130D-B7C3-EDDF923E082E}"/>
              </a:ext>
            </a:extLst>
          </p:cNvPr>
          <p:cNvSpPr>
            <a:spLocks noGrp="1"/>
          </p:cNvSpPr>
          <p:nvPr>
            <p:ph type="sldNum" sz="quarter" idx="12"/>
          </p:nvPr>
        </p:nvSpPr>
        <p:spPr/>
        <p:txBody>
          <a:bodyPr/>
          <a:lstStyle/>
          <a:p>
            <a:fld id="{24EBFA92-A573-43F0-9EEC-5ECDB177D781}" type="slidenum">
              <a:rPr lang="en-IN" smtClean="0"/>
              <a:t>6</a:t>
            </a:fld>
            <a:endParaRPr lang="en-IN" dirty="0"/>
          </a:p>
        </p:txBody>
      </p:sp>
    </p:spTree>
    <p:extLst>
      <p:ext uri="{BB962C8B-B14F-4D97-AF65-F5344CB8AC3E}">
        <p14:creationId xmlns:p14="http://schemas.microsoft.com/office/powerpoint/2010/main" val="63995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60B672-EC15-0BE2-AEA6-14B58E6C7839}"/>
              </a:ext>
            </a:extLst>
          </p:cNvPr>
          <p:cNvSpPr>
            <a:spLocks noGrp="1"/>
          </p:cNvSpPr>
          <p:nvPr>
            <p:ph idx="1"/>
          </p:nvPr>
        </p:nvSpPr>
        <p:spPr>
          <a:xfrm>
            <a:off x="730914" y="-10160"/>
            <a:ext cx="10353762" cy="6878320"/>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dirty="0" err="1">
                <a:solidFill>
                  <a:srgbClr val="FF0000"/>
                </a:solidFill>
                <a:latin typeface="Times New Roman" panose="02020603050405020304" pitchFamily="18" charset="0"/>
                <a:cs typeface="Times New Roman" panose="02020603050405020304" pitchFamily="18" charset="0"/>
              </a:rPr>
              <a:t>other_floor_type</a:t>
            </a:r>
            <a:r>
              <a:rPr lang="en-US" altLang="en-US" sz="1800" dirty="0">
                <a:solidFill>
                  <a:srgbClr val="FF0000"/>
                </a:solidFill>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(type: categorical): type of constructions used in higher than the ground floors (except of roof). Possible values: j, q, s, x.</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dirty="0">
                <a:solidFill>
                  <a:srgbClr val="FF0000"/>
                </a:solidFill>
                <a:latin typeface="Times New Roman" panose="02020603050405020304" pitchFamily="18" charset="0"/>
                <a:cs typeface="Times New Roman" panose="02020603050405020304" pitchFamily="18" charset="0"/>
              </a:rPr>
              <a:t>position</a:t>
            </a:r>
            <a:r>
              <a:rPr lang="en-US" altLang="en-US" sz="1800" dirty="0">
                <a:latin typeface="Times New Roman" panose="02020603050405020304" pitchFamily="18" charset="0"/>
                <a:cs typeface="Times New Roman" panose="02020603050405020304" pitchFamily="18" charset="0"/>
              </a:rPr>
              <a:t> (type: categorical): position of the building. Possible values: j, o, s, t.</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dirty="0" err="1">
                <a:solidFill>
                  <a:srgbClr val="FF0000"/>
                </a:solidFill>
                <a:latin typeface="Times New Roman" panose="02020603050405020304" pitchFamily="18" charset="0"/>
                <a:cs typeface="Times New Roman" panose="02020603050405020304" pitchFamily="18" charset="0"/>
              </a:rPr>
              <a:t>plan_configuration</a:t>
            </a:r>
            <a:r>
              <a:rPr lang="en-US" altLang="en-US" sz="1800" dirty="0">
                <a:solidFill>
                  <a:srgbClr val="FF0000"/>
                </a:solidFill>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(type: categorical): building plan configuration. Possible values: a, c, d, f, m, n, o, q, s, u.</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dirty="0" err="1">
                <a:solidFill>
                  <a:srgbClr val="FF0000"/>
                </a:solidFill>
                <a:latin typeface="Times New Roman" panose="02020603050405020304" pitchFamily="18" charset="0"/>
                <a:cs typeface="Times New Roman" panose="02020603050405020304" pitchFamily="18" charset="0"/>
              </a:rPr>
              <a:t>has_superstructure_adobe_mud</a:t>
            </a:r>
            <a:r>
              <a:rPr lang="en-US" altLang="en-US" sz="1800" dirty="0">
                <a:solidFill>
                  <a:srgbClr val="FF0000"/>
                </a:solidFill>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(type: binary): flag variable that indicates if the superstructure was made of Adobe/Mud.</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dirty="0" err="1">
                <a:solidFill>
                  <a:srgbClr val="FF0000"/>
                </a:solidFill>
                <a:latin typeface="Times New Roman" panose="02020603050405020304" pitchFamily="18" charset="0"/>
                <a:cs typeface="Times New Roman" panose="02020603050405020304" pitchFamily="18" charset="0"/>
              </a:rPr>
              <a:t>has_superstructure_mud_mortar_stone</a:t>
            </a:r>
            <a:r>
              <a:rPr lang="en-US" altLang="en-US" sz="1800" dirty="0">
                <a:solidFill>
                  <a:srgbClr val="FF0000"/>
                </a:solidFill>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(type: binary): flag variable that indicates if the superstructure was made of Mud Mortar - Stone.</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dirty="0" err="1">
                <a:solidFill>
                  <a:srgbClr val="FF0000"/>
                </a:solidFill>
                <a:latin typeface="Times New Roman" panose="02020603050405020304" pitchFamily="18" charset="0"/>
                <a:cs typeface="Times New Roman" panose="02020603050405020304" pitchFamily="18" charset="0"/>
              </a:rPr>
              <a:t>has_superstructure_stone_flag</a:t>
            </a:r>
            <a:r>
              <a:rPr lang="en-US" altLang="en-US" sz="1800" dirty="0">
                <a:solidFill>
                  <a:srgbClr val="FF0000"/>
                </a:solidFill>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(type: binary): flag variable that indicates if the superstructure was made of Stone.</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dirty="0" err="1">
                <a:solidFill>
                  <a:srgbClr val="FF0000"/>
                </a:solidFill>
                <a:latin typeface="Times New Roman" panose="02020603050405020304" pitchFamily="18" charset="0"/>
                <a:cs typeface="Times New Roman" panose="02020603050405020304" pitchFamily="18" charset="0"/>
              </a:rPr>
              <a:t>has_superstructure_cement_mortar_stone</a:t>
            </a:r>
            <a:r>
              <a:rPr lang="en-US" altLang="en-US" sz="1800" dirty="0">
                <a:solidFill>
                  <a:srgbClr val="FF0000"/>
                </a:solidFill>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(type: binary): flag variable that indicates if the superstructure was made of Cement Mortar - Stone.</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dirty="0" err="1">
                <a:solidFill>
                  <a:srgbClr val="FF0000"/>
                </a:solidFill>
                <a:latin typeface="Times New Roman" panose="02020603050405020304" pitchFamily="18" charset="0"/>
                <a:cs typeface="Times New Roman" panose="02020603050405020304" pitchFamily="18" charset="0"/>
              </a:rPr>
              <a:t>has_superstructure_mud_mortar_brick</a:t>
            </a:r>
            <a:r>
              <a:rPr lang="en-US" altLang="en-US" sz="1800" dirty="0">
                <a:solidFill>
                  <a:srgbClr val="FF0000"/>
                </a:solidFill>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(type: binary): flag variable that indicates if the superstructure was made of Mud Mortar - Brick.</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dirty="0" err="1">
                <a:solidFill>
                  <a:srgbClr val="FF0000"/>
                </a:solidFill>
                <a:latin typeface="Times New Roman" panose="02020603050405020304" pitchFamily="18" charset="0"/>
                <a:cs typeface="Times New Roman" panose="02020603050405020304" pitchFamily="18" charset="0"/>
              </a:rPr>
              <a:t>has_superstructure_cement_mortar_brick</a:t>
            </a:r>
            <a:r>
              <a:rPr lang="en-US" altLang="en-US" sz="1800" dirty="0">
                <a:solidFill>
                  <a:srgbClr val="FF0000"/>
                </a:solidFill>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(type: binary): flag variable that indicates if the superstructure was made of Cement Mortar - Brick </a:t>
            </a:r>
          </a:p>
          <a:p>
            <a:pPr marL="0" indent="0" eaLnBrk="0" fontAlgn="base" hangingPunct="0">
              <a:lnSpc>
                <a:spcPct val="100000"/>
              </a:lnSpc>
              <a:spcBef>
                <a:spcPct val="0"/>
              </a:spcBef>
              <a:spcAft>
                <a:spcPct val="0"/>
              </a:spcAft>
              <a:buFontTx/>
              <a:buChar char="•"/>
            </a:pPr>
            <a:r>
              <a:rPr lang="en-US" altLang="en-US" sz="1800" dirty="0" err="1">
                <a:solidFill>
                  <a:srgbClr val="FF0000"/>
                </a:solidFill>
                <a:latin typeface="Times New Roman" panose="02020603050405020304" pitchFamily="18" charset="0"/>
                <a:cs typeface="Times New Roman" panose="02020603050405020304" pitchFamily="18" charset="0"/>
              </a:rPr>
              <a:t>has_superstructure_timber</a:t>
            </a:r>
            <a:r>
              <a:rPr lang="en-US" altLang="en-US" sz="1800" dirty="0">
                <a:solidFill>
                  <a:srgbClr val="FF0000"/>
                </a:solidFill>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(type: binary): flag variable that indicates if the superstructure was made of Timber </a:t>
            </a:r>
          </a:p>
          <a:p>
            <a:pPr marL="0" indent="0" eaLnBrk="0" fontAlgn="base" hangingPunct="0">
              <a:lnSpc>
                <a:spcPct val="100000"/>
              </a:lnSpc>
              <a:spcBef>
                <a:spcPct val="0"/>
              </a:spcBef>
              <a:spcAft>
                <a:spcPct val="0"/>
              </a:spcAft>
              <a:buFontTx/>
              <a:buChar char="•"/>
            </a:pPr>
            <a:r>
              <a:rPr lang="en-US" altLang="en-US" sz="1800" dirty="0" err="1">
                <a:solidFill>
                  <a:srgbClr val="FF0000"/>
                </a:solidFill>
                <a:latin typeface="Times New Roman" panose="02020603050405020304" pitchFamily="18" charset="0"/>
                <a:cs typeface="Times New Roman" panose="02020603050405020304" pitchFamily="18" charset="0"/>
              </a:rPr>
              <a:t>has_superstructure_bamboo</a:t>
            </a:r>
            <a:r>
              <a:rPr lang="en-US" altLang="en-US" sz="1800" dirty="0">
                <a:solidFill>
                  <a:srgbClr val="FF0000"/>
                </a:solidFill>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(type: binary): flag variable that indicates if the superstructure was made of Bamboo </a:t>
            </a:r>
          </a:p>
          <a:p>
            <a:pPr marL="0" indent="0" eaLnBrk="0" fontAlgn="base" hangingPunct="0">
              <a:lnSpc>
                <a:spcPct val="100000"/>
              </a:lnSpc>
              <a:spcBef>
                <a:spcPct val="0"/>
              </a:spcBef>
              <a:spcAft>
                <a:spcPct val="0"/>
              </a:spcAft>
              <a:buFontTx/>
              <a:buChar char="•"/>
            </a:pPr>
            <a:r>
              <a:rPr lang="en-US" altLang="en-US" sz="1800" dirty="0" err="1">
                <a:solidFill>
                  <a:srgbClr val="FF0000"/>
                </a:solidFill>
                <a:latin typeface="Times New Roman" panose="02020603050405020304" pitchFamily="18" charset="0"/>
                <a:cs typeface="Times New Roman" panose="02020603050405020304" pitchFamily="18" charset="0"/>
              </a:rPr>
              <a:t>has_superstructure_rc_non_engineered</a:t>
            </a:r>
            <a:r>
              <a:rPr lang="en-US" altLang="en-US" sz="1800" dirty="0">
                <a:solidFill>
                  <a:srgbClr val="FF0000"/>
                </a:solidFill>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(type: binary): flag variable that indicates if the superstructure was made of non-engineered reinforced concrete.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FontTx/>
              <a:buChar char="•"/>
            </a:pPr>
            <a:endParaRPr lang="en-US" altLang="en-US" sz="1800"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FontTx/>
              <a:buChar char="•"/>
            </a:pPr>
            <a:endParaRPr lang="en-US" altLang="en-US" sz="1800"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FontTx/>
              <a:buChar char="•"/>
            </a:pPr>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latin typeface="Arial" panose="020B0604020202020204" pitchFamily="34" charset="0"/>
            </a:endParaRPr>
          </a:p>
          <a:p>
            <a:endParaRPr lang="en-IN" dirty="0"/>
          </a:p>
        </p:txBody>
      </p:sp>
      <p:sp>
        <p:nvSpPr>
          <p:cNvPr id="4" name="Date Placeholder 3">
            <a:extLst>
              <a:ext uri="{FF2B5EF4-FFF2-40B4-BE49-F238E27FC236}">
                <a16:creationId xmlns:a16="http://schemas.microsoft.com/office/drawing/2014/main" id="{33BDFE5E-CAC4-8B25-8433-806B4D6DB11A}"/>
              </a:ext>
            </a:extLst>
          </p:cNvPr>
          <p:cNvSpPr>
            <a:spLocks noGrp="1"/>
          </p:cNvSpPr>
          <p:nvPr>
            <p:ph type="dt" sz="half" idx="10"/>
          </p:nvPr>
        </p:nvSpPr>
        <p:spPr>
          <a:xfrm>
            <a:off x="9355136" y="6401435"/>
            <a:ext cx="2743200" cy="365125"/>
          </a:xfrm>
        </p:spPr>
        <p:txBody>
          <a:bodyPr/>
          <a:lstStyle/>
          <a:p>
            <a:fld id="{FB8E5111-853E-42DC-9A16-5AEAB1C23AD2}" type="datetime1">
              <a:rPr lang="en-US" smtClean="0"/>
              <a:t>4/4/2023</a:t>
            </a:fld>
            <a:endParaRPr lang="en-IN" dirty="0"/>
          </a:p>
        </p:txBody>
      </p:sp>
      <p:sp>
        <p:nvSpPr>
          <p:cNvPr id="5" name="Slide Number Placeholder 4">
            <a:extLst>
              <a:ext uri="{FF2B5EF4-FFF2-40B4-BE49-F238E27FC236}">
                <a16:creationId xmlns:a16="http://schemas.microsoft.com/office/drawing/2014/main" id="{5F294FF7-702D-31EF-22CF-CB07DB65B47E}"/>
              </a:ext>
            </a:extLst>
          </p:cNvPr>
          <p:cNvSpPr>
            <a:spLocks noGrp="1"/>
          </p:cNvSpPr>
          <p:nvPr>
            <p:ph type="sldNum" sz="quarter" idx="12"/>
          </p:nvPr>
        </p:nvSpPr>
        <p:spPr>
          <a:xfrm>
            <a:off x="11267556" y="6127115"/>
            <a:ext cx="753545" cy="365125"/>
          </a:xfrm>
        </p:spPr>
        <p:txBody>
          <a:bodyPr/>
          <a:lstStyle/>
          <a:p>
            <a:fld id="{24EBFA92-A573-43F0-9EEC-5ECDB177D781}" type="slidenum">
              <a:rPr lang="en-IN" smtClean="0"/>
              <a:t>7</a:t>
            </a:fld>
            <a:endParaRPr lang="en-IN" dirty="0"/>
          </a:p>
        </p:txBody>
      </p:sp>
    </p:spTree>
    <p:extLst>
      <p:ext uri="{BB962C8B-B14F-4D97-AF65-F5344CB8AC3E}">
        <p14:creationId xmlns:p14="http://schemas.microsoft.com/office/powerpoint/2010/main" val="1965487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0CCA820-A017-FD47-3C1E-6F449BEFF36A}"/>
              </a:ext>
            </a:extLst>
          </p:cNvPr>
          <p:cNvSpPr>
            <a:spLocks noGrp="1"/>
          </p:cNvSpPr>
          <p:nvPr>
            <p:ph type="dt" sz="half" idx="10"/>
          </p:nvPr>
        </p:nvSpPr>
        <p:spPr>
          <a:xfrm>
            <a:off x="7683498" y="5883275"/>
            <a:ext cx="2743200" cy="365125"/>
          </a:xfrm>
        </p:spPr>
        <p:txBody>
          <a:bodyPr/>
          <a:lstStyle/>
          <a:p>
            <a:fld id="{FB8E5111-853E-42DC-9A16-5AEAB1C23AD2}" type="datetime1">
              <a:rPr lang="en-US" smtClean="0"/>
              <a:t>4/4/2023</a:t>
            </a:fld>
            <a:endParaRPr lang="en-IN"/>
          </a:p>
        </p:txBody>
      </p:sp>
      <p:sp>
        <p:nvSpPr>
          <p:cNvPr id="5" name="Slide Number Placeholder 4">
            <a:extLst>
              <a:ext uri="{FF2B5EF4-FFF2-40B4-BE49-F238E27FC236}">
                <a16:creationId xmlns:a16="http://schemas.microsoft.com/office/drawing/2014/main" id="{6C4C91C7-3983-E2D9-2129-013FB0203A09}"/>
              </a:ext>
            </a:extLst>
          </p:cNvPr>
          <p:cNvSpPr>
            <a:spLocks noGrp="1"/>
          </p:cNvSpPr>
          <p:nvPr>
            <p:ph type="sldNum" sz="quarter" idx="12"/>
          </p:nvPr>
        </p:nvSpPr>
        <p:spPr>
          <a:xfrm>
            <a:off x="10518773" y="5883275"/>
            <a:ext cx="753545" cy="365125"/>
          </a:xfrm>
        </p:spPr>
        <p:txBody>
          <a:bodyPr/>
          <a:lstStyle/>
          <a:p>
            <a:fld id="{24EBFA92-A573-43F0-9EEC-5ECDB177D781}" type="slidenum">
              <a:rPr lang="en-IN" smtClean="0"/>
              <a:t>8</a:t>
            </a:fld>
            <a:endParaRPr lang="en-IN" dirty="0"/>
          </a:p>
        </p:txBody>
      </p:sp>
      <p:sp>
        <p:nvSpPr>
          <p:cNvPr id="7" name="Content Placeholder 6">
            <a:extLst>
              <a:ext uri="{FF2B5EF4-FFF2-40B4-BE49-F238E27FC236}">
                <a16:creationId xmlns:a16="http://schemas.microsoft.com/office/drawing/2014/main" id="{D3334D5E-DF06-57B7-8ADC-EFBE334CAC2C}"/>
              </a:ext>
            </a:extLst>
          </p:cNvPr>
          <p:cNvSpPr>
            <a:spLocks noGrp="1"/>
          </p:cNvSpPr>
          <p:nvPr>
            <p:ph idx="1"/>
          </p:nvPr>
        </p:nvSpPr>
        <p:spPr>
          <a:xfrm>
            <a:off x="832515" y="0"/>
            <a:ext cx="10353762" cy="6532880"/>
          </a:xfrm>
        </p:spPr>
        <p:txBody>
          <a:bodyPr>
            <a:normAutofit/>
          </a:bodyPr>
          <a:lstStyle/>
          <a:p>
            <a:r>
              <a:rPr lang="en-US" altLang="en-US" sz="1800" dirty="0" err="1">
                <a:solidFill>
                  <a:srgbClr val="FF0000"/>
                </a:solidFill>
                <a:latin typeface="Times New Roman" panose="02020603050405020304" pitchFamily="18" charset="0"/>
                <a:cs typeface="Times New Roman" panose="02020603050405020304" pitchFamily="18" charset="0"/>
              </a:rPr>
              <a:t>has_superstructure_rc_engineered</a:t>
            </a:r>
            <a:r>
              <a:rPr lang="en-US" altLang="en-US" sz="1800" dirty="0">
                <a:solidFill>
                  <a:srgbClr val="FF0000"/>
                </a:solidFill>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(type: binary): flag variable that indicates if the superstructure was made of engineered reinforced concrete.</a:t>
            </a:r>
          </a:p>
          <a:p>
            <a:r>
              <a:rPr lang="en-US" altLang="en-US" sz="1800" dirty="0" err="1">
                <a:solidFill>
                  <a:srgbClr val="FF0000"/>
                </a:solidFill>
                <a:latin typeface="Times New Roman" panose="02020603050405020304" pitchFamily="18" charset="0"/>
                <a:cs typeface="Times New Roman" panose="02020603050405020304" pitchFamily="18" charset="0"/>
              </a:rPr>
              <a:t>has_superstructure_other</a:t>
            </a:r>
            <a:r>
              <a:rPr lang="en-US" altLang="en-US" sz="1800" dirty="0">
                <a:solidFill>
                  <a:srgbClr val="FF0000"/>
                </a:solidFill>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(type: binary): flag variable that indicates if the superstructure was made of any other material </a:t>
            </a:r>
          </a:p>
          <a:p>
            <a:r>
              <a:rPr lang="en-US" altLang="en-US" sz="1800" dirty="0" err="1">
                <a:solidFill>
                  <a:srgbClr val="FF0000"/>
                </a:solidFill>
                <a:latin typeface="Times New Roman" panose="02020603050405020304" pitchFamily="18" charset="0"/>
                <a:cs typeface="Times New Roman" panose="02020603050405020304" pitchFamily="18" charset="0"/>
              </a:rPr>
              <a:t>legal_onership_status</a:t>
            </a:r>
            <a:r>
              <a:rPr lang="en-US" altLang="en-US" sz="1800" dirty="0">
                <a:solidFill>
                  <a:srgbClr val="FF0000"/>
                </a:solidFill>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(type: categorical): legal ownership status of the land where building was built. Possible values: a, r, v, w.</a:t>
            </a:r>
          </a:p>
          <a:p>
            <a:r>
              <a:rPr lang="en-US" altLang="en-US" sz="1800" dirty="0" err="1">
                <a:solidFill>
                  <a:srgbClr val="FF0000"/>
                </a:solidFill>
                <a:latin typeface="Times New Roman" panose="02020603050405020304" pitchFamily="18" charset="0"/>
                <a:cs typeface="Times New Roman" panose="02020603050405020304" pitchFamily="18" charset="0"/>
              </a:rPr>
              <a:t>count_families</a:t>
            </a:r>
            <a:r>
              <a:rPr lang="en-US" altLang="en-US" sz="1800" dirty="0">
                <a:solidFill>
                  <a:srgbClr val="FF0000"/>
                </a:solidFill>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(type: int): number of families that live in the building.</a:t>
            </a:r>
          </a:p>
          <a:p>
            <a:r>
              <a:rPr lang="en-US" altLang="en-US" sz="1800" dirty="0" err="1">
                <a:solidFill>
                  <a:srgbClr val="FF0000"/>
                </a:solidFill>
                <a:latin typeface="Times New Roman" panose="02020603050405020304" pitchFamily="18" charset="0"/>
                <a:cs typeface="Times New Roman" panose="02020603050405020304" pitchFamily="18" charset="0"/>
              </a:rPr>
              <a:t>has_secondary_use</a:t>
            </a:r>
            <a:r>
              <a:rPr lang="en-US" altLang="en-US" sz="1800" dirty="0">
                <a:solidFill>
                  <a:srgbClr val="FF0000"/>
                </a:solidFill>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(type: binary): flag variable that indicates if the building was used for any secondary purpose.</a:t>
            </a:r>
          </a:p>
          <a:p>
            <a:r>
              <a:rPr lang="en-US" altLang="en-US" sz="1800" dirty="0" err="1">
                <a:solidFill>
                  <a:srgbClr val="FF0000"/>
                </a:solidFill>
                <a:latin typeface="Times New Roman" panose="02020603050405020304" pitchFamily="18" charset="0"/>
                <a:cs typeface="Times New Roman" panose="02020603050405020304" pitchFamily="18" charset="0"/>
              </a:rPr>
              <a:t>has_secondary_use_agriculture</a:t>
            </a:r>
            <a:r>
              <a:rPr lang="en-US" altLang="en-US" sz="1800" dirty="0">
                <a:solidFill>
                  <a:srgbClr val="FF0000"/>
                </a:solidFill>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(type: binary): flag variable that indicates if the building was used for agricultural purposes </a:t>
            </a:r>
            <a:endParaRPr lang="en-US" altLang="en-US" sz="3200" dirty="0">
              <a:effectLst/>
              <a:latin typeface="Arial" panose="020B0604020202020204" pitchFamily="34" charset="0"/>
            </a:endParaRPr>
          </a:p>
          <a:p>
            <a:r>
              <a:rPr lang="en-US" altLang="en-US" sz="1800" dirty="0" err="1">
                <a:solidFill>
                  <a:srgbClr val="FF0000"/>
                </a:solidFill>
                <a:latin typeface="Times New Roman" panose="02020603050405020304" pitchFamily="18" charset="0"/>
                <a:cs typeface="Times New Roman" panose="02020603050405020304" pitchFamily="18" charset="0"/>
              </a:rPr>
              <a:t>has_secondary_use_hotel</a:t>
            </a:r>
            <a:r>
              <a:rPr lang="en-US" altLang="en-US" sz="1800" dirty="0">
                <a:solidFill>
                  <a:srgbClr val="FF0000"/>
                </a:solidFill>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(type: binary): flag variable that indicates if the building was used as a hotel.</a:t>
            </a:r>
          </a:p>
          <a:p>
            <a:r>
              <a:rPr lang="en-US" altLang="en-US" sz="1800" dirty="0" err="1">
                <a:solidFill>
                  <a:srgbClr val="FF0000"/>
                </a:solidFill>
                <a:latin typeface="Times New Roman" panose="02020603050405020304" pitchFamily="18" charset="0"/>
                <a:cs typeface="Times New Roman" panose="02020603050405020304" pitchFamily="18" charset="0"/>
              </a:rPr>
              <a:t>has_secondary_use_rental</a:t>
            </a:r>
            <a:r>
              <a:rPr lang="en-US" altLang="en-US" sz="1800" dirty="0">
                <a:solidFill>
                  <a:srgbClr val="FF0000"/>
                </a:solidFill>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(type: binary): flag variable that indicates if the building was used for rental purposes </a:t>
            </a:r>
            <a:endParaRPr lang="en-US" altLang="en-US" sz="3200" dirty="0">
              <a:effectLst/>
              <a:latin typeface="Arial" panose="020B0604020202020204" pitchFamily="34" charset="0"/>
            </a:endParaRPr>
          </a:p>
          <a:p>
            <a:r>
              <a:rPr lang="en-US" altLang="en-US" sz="1800" dirty="0" err="1">
                <a:solidFill>
                  <a:srgbClr val="FF0000"/>
                </a:solidFill>
                <a:latin typeface="Times New Roman" panose="02020603050405020304" pitchFamily="18" charset="0"/>
                <a:cs typeface="Times New Roman" panose="02020603050405020304" pitchFamily="18" charset="0"/>
              </a:rPr>
              <a:t>has_secondary_use_institution</a:t>
            </a:r>
            <a:r>
              <a:rPr lang="en-US" altLang="en-US" sz="1800" dirty="0">
                <a:solidFill>
                  <a:srgbClr val="FF0000"/>
                </a:solidFill>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(type: binary): flag variable that indicates if the building was used as a location of any institution.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a:p>
            <a:endParaRPr lang="en-US" altLang="en-US" sz="1800" dirty="0">
              <a:latin typeface="Times New Roman" panose="02020603050405020304" pitchFamily="18" charset="0"/>
              <a:cs typeface="Times New Roman" panose="02020603050405020304" pitchFamily="18" charset="0"/>
            </a:endParaRPr>
          </a:p>
          <a:p>
            <a:endParaRPr lang="en-US" altLang="en-US" sz="1800" dirty="0">
              <a:latin typeface="Times New Roman" panose="02020603050405020304" pitchFamily="18" charset="0"/>
              <a:cs typeface="Times New Roman" panose="02020603050405020304" pitchFamily="18" charset="0"/>
            </a:endParaRPr>
          </a:p>
          <a:p>
            <a:endParaRPr lang="en-US" altLang="en-US" sz="1800" dirty="0">
              <a:latin typeface="Times New Roman" panose="02020603050405020304" pitchFamily="18" charset="0"/>
              <a:cs typeface="Times New Roman" panose="02020603050405020304" pitchFamily="18" charset="0"/>
            </a:endParaRPr>
          </a:p>
          <a:p>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FontTx/>
              <a:buChar char="•"/>
            </a:pPr>
            <a:endParaRPr lang="en-US" altLang="en-US" sz="1800"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FontTx/>
              <a:buChar char="•"/>
            </a:pPr>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Times New Roman" panose="02020603050405020304" pitchFamily="18" charset="0"/>
              <a:cs typeface="Times New Roman" panose="02020603050405020304" pitchFamily="18" charset="0"/>
            </a:endParaRPr>
          </a:p>
          <a:p>
            <a:endParaRPr lang="en-US" altLang="en-US" sz="1800" dirty="0">
              <a:latin typeface="Times New Roman" panose="02020603050405020304" pitchFamily="18" charset="0"/>
              <a:cs typeface="Times New Roman" panose="02020603050405020304" pitchFamily="18" charset="0"/>
            </a:endParaRPr>
          </a:p>
          <a:p>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Times New Roman" panose="02020603050405020304" pitchFamily="18" charset="0"/>
              <a:cs typeface="Times New Roman" panose="02020603050405020304" pitchFamily="18" charset="0"/>
            </a:endParaRPr>
          </a:p>
          <a:p>
            <a:endParaRPr lang="en-US" altLang="en-US" sz="1800" dirty="0">
              <a:latin typeface="Times New Roman" panose="02020603050405020304" pitchFamily="18" charset="0"/>
              <a:cs typeface="Times New Roman" panose="02020603050405020304" pitchFamily="18" charset="0"/>
            </a:endParaRPr>
          </a:p>
          <a:p>
            <a:endParaRPr lang="en-US" altLang="en-US" sz="1800" dirty="0">
              <a:latin typeface="Times New Roman" panose="02020603050405020304" pitchFamily="18" charset="0"/>
              <a:cs typeface="Times New Roman" panose="02020603050405020304" pitchFamily="18" charset="0"/>
            </a:endParaRPr>
          </a:p>
          <a:p>
            <a:endParaRPr lang="en-US" altLang="en-US"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6609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9AD340-05FB-3726-3BB9-8239B2151162}"/>
              </a:ext>
            </a:extLst>
          </p:cNvPr>
          <p:cNvSpPr>
            <a:spLocks noGrp="1"/>
          </p:cNvSpPr>
          <p:nvPr>
            <p:ph idx="1"/>
          </p:nvPr>
        </p:nvSpPr>
        <p:spPr>
          <a:xfrm>
            <a:off x="913794" y="533400"/>
            <a:ext cx="10353762" cy="5791200"/>
          </a:xfrm>
        </p:spPr>
        <p:txBody>
          <a:bodyPr>
            <a:normAutofit/>
          </a:bodyPr>
          <a:lstStyle/>
          <a:p>
            <a:r>
              <a:rPr lang="en-US" altLang="en-US" sz="1800" dirty="0" err="1">
                <a:solidFill>
                  <a:srgbClr val="FF0000"/>
                </a:solidFill>
                <a:latin typeface="Times New Roman" panose="02020603050405020304" pitchFamily="18" charset="0"/>
                <a:cs typeface="Times New Roman" panose="02020603050405020304" pitchFamily="18" charset="0"/>
              </a:rPr>
              <a:t>has_secondary_use_school</a:t>
            </a:r>
            <a:r>
              <a:rPr lang="en-US" altLang="en-US" sz="1800" dirty="0">
                <a:solidFill>
                  <a:srgbClr val="FF0000"/>
                </a:solidFill>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(type: binary): flag variable that indicates if the building was used as a school</a:t>
            </a:r>
          </a:p>
          <a:p>
            <a:r>
              <a:rPr lang="en-US" altLang="en-US" sz="1800" dirty="0" err="1">
                <a:solidFill>
                  <a:srgbClr val="FF0000"/>
                </a:solidFill>
                <a:latin typeface="Times New Roman" panose="02020603050405020304" pitchFamily="18" charset="0"/>
                <a:cs typeface="Times New Roman" panose="02020603050405020304" pitchFamily="18" charset="0"/>
              </a:rPr>
              <a:t>has_secondary_use_industry</a:t>
            </a:r>
            <a:r>
              <a:rPr lang="en-US" altLang="en-US" sz="1800" dirty="0">
                <a:solidFill>
                  <a:srgbClr val="FF0000"/>
                </a:solidFill>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(type: binary): flag variable that indicates if the building was used for industrial purposes</a:t>
            </a:r>
          </a:p>
          <a:p>
            <a:r>
              <a:rPr lang="en-US" altLang="en-US" sz="1800" dirty="0" err="1">
                <a:solidFill>
                  <a:srgbClr val="FF0000"/>
                </a:solidFill>
                <a:latin typeface="Times New Roman" panose="02020603050405020304" pitchFamily="18" charset="0"/>
                <a:cs typeface="Times New Roman" panose="02020603050405020304" pitchFamily="18" charset="0"/>
              </a:rPr>
              <a:t>has_secondary_use_health_post</a:t>
            </a:r>
            <a:r>
              <a:rPr lang="en-US" altLang="en-US" sz="1800" dirty="0">
                <a:solidFill>
                  <a:srgbClr val="FF0000"/>
                </a:solidFill>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(type: binary): flag variable that indicates if the building was used as a health post.</a:t>
            </a:r>
          </a:p>
          <a:p>
            <a:r>
              <a:rPr lang="en-US" altLang="en-US" sz="1800" dirty="0" err="1">
                <a:solidFill>
                  <a:srgbClr val="FF0000"/>
                </a:solidFill>
                <a:latin typeface="Times New Roman" panose="02020603050405020304" pitchFamily="18" charset="0"/>
                <a:cs typeface="Times New Roman" panose="02020603050405020304" pitchFamily="18" charset="0"/>
              </a:rPr>
              <a:t>has_secondary_use_gov_office</a:t>
            </a:r>
            <a:r>
              <a:rPr lang="en-US" altLang="en-US" sz="1800" dirty="0">
                <a:solidFill>
                  <a:srgbClr val="FF0000"/>
                </a:solidFill>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(type: binary): flag variable that indicates if the building was used </a:t>
            </a:r>
            <a:r>
              <a:rPr lang="en-US" altLang="en-US" sz="1800" dirty="0" err="1">
                <a:latin typeface="Times New Roman" panose="02020603050405020304" pitchFamily="18" charset="0"/>
                <a:cs typeface="Times New Roman" panose="02020603050405020304" pitchFamily="18" charset="0"/>
              </a:rPr>
              <a:t>fas</a:t>
            </a:r>
            <a:r>
              <a:rPr lang="en-US" altLang="en-US" sz="1800" dirty="0">
                <a:latin typeface="Times New Roman" panose="02020603050405020304" pitchFamily="18" charset="0"/>
                <a:cs typeface="Times New Roman" panose="02020603050405020304" pitchFamily="18" charset="0"/>
              </a:rPr>
              <a:t> a government office.</a:t>
            </a:r>
          </a:p>
          <a:p>
            <a:r>
              <a:rPr lang="en-US" altLang="en-US" sz="1800" dirty="0" err="1">
                <a:solidFill>
                  <a:srgbClr val="FF0000"/>
                </a:solidFill>
                <a:latin typeface="Times New Roman" panose="02020603050405020304" pitchFamily="18" charset="0"/>
                <a:cs typeface="Times New Roman" panose="02020603050405020304" pitchFamily="18" charset="0"/>
              </a:rPr>
              <a:t>has_secondary_use_use_police</a:t>
            </a:r>
            <a:r>
              <a:rPr lang="en-US" altLang="en-US" sz="1800" dirty="0">
                <a:solidFill>
                  <a:srgbClr val="FF0000"/>
                </a:solidFill>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(type: binary): flag variable that indicates if the building was used as a police station.</a:t>
            </a:r>
          </a:p>
          <a:p>
            <a:r>
              <a:rPr lang="en-US" altLang="en-US" sz="1800" dirty="0" err="1">
                <a:solidFill>
                  <a:srgbClr val="FF0000"/>
                </a:solidFill>
                <a:latin typeface="Times New Roman" panose="02020603050405020304" pitchFamily="18" charset="0"/>
                <a:cs typeface="Times New Roman" panose="02020603050405020304" pitchFamily="18" charset="0"/>
              </a:rPr>
              <a:t>has_secondary_use_other</a:t>
            </a:r>
            <a:r>
              <a:rPr lang="en-US" altLang="en-US" sz="1800" dirty="0">
                <a:solidFill>
                  <a:srgbClr val="FF0000"/>
                </a:solidFill>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(type: binary): flag variable that indicates if the building was secondarily used for other purposes.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Times New Roman" panose="02020603050405020304" pitchFamily="18" charset="0"/>
              <a:cs typeface="Times New Roman" panose="02020603050405020304" pitchFamily="18" charset="0"/>
            </a:endParaRPr>
          </a:p>
          <a:p>
            <a:endParaRPr lang="en-US" altLang="en-US" sz="1800" dirty="0">
              <a:latin typeface="Times New Roman" panose="02020603050405020304" pitchFamily="18" charset="0"/>
              <a:cs typeface="Times New Roman" panose="02020603050405020304" pitchFamily="18" charset="0"/>
            </a:endParaRPr>
          </a:p>
          <a:p>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Times New Roman" panose="02020603050405020304" pitchFamily="18" charset="0"/>
              <a:cs typeface="Times New Roman" panose="02020603050405020304" pitchFamily="18" charset="0"/>
            </a:endParaRPr>
          </a:p>
          <a:p>
            <a:endParaRPr lang="en-US" altLang="en-US" sz="1800" dirty="0">
              <a:latin typeface="Times New Roman" panose="02020603050405020304" pitchFamily="18" charset="0"/>
              <a:cs typeface="Times New Roman" panose="02020603050405020304" pitchFamily="18" charset="0"/>
            </a:endParaRPr>
          </a:p>
          <a:p>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a:p>
            <a:endParaRPr lang="en-US" altLang="en-US" sz="1800" dirty="0">
              <a:latin typeface="Times New Roman" panose="02020603050405020304" pitchFamily="18" charset="0"/>
              <a:cs typeface="Times New Roman" panose="02020603050405020304" pitchFamily="18" charset="0"/>
            </a:endParaRPr>
          </a:p>
          <a:p>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a:p>
            <a:endParaRPr lang="en-US" altLang="en-US" sz="1800" dirty="0">
              <a:latin typeface="Times New Roman" panose="02020603050405020304" pitchFamily="18" charset="0"/>
              <a:cs typeface="Times New Roman" panose="02020603050405020304" pitchFamily="18" charset="0"/>
            </a:endParaRPr>
          </a:p>
          <a:p>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a:p>
            <a:endParaRPr lang="en-US" altLang="en-US" sz="1800" dirty="0">
              <a:latin typeface="Times New Roman" panose="02020603050405020304" pitchFamily="18"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F3E03EE8-2E78-D599-B778-65F1EA41995D}"/>
              </a:ext>
            </a:extLst>
          </p:cNvPr>
          <p:cNvSpPr>
            <a:spLocks noGrp="1"/>
          </p:cNvSpPr>
          <p:nvPr>
            <p:ph type="dt" sz="half" idx="10"/>
          </p:nvPr>
        </p:nvSpPr>
        <p:spPr/>
        <p:txBody>
          <a:bodyPr/>
          <a:lstStyle/>
          <a:p>
            <a:fld id="{FB8E5111-853E-42DC-9A16-5AEAB1C23AD2}" type="datetime1">
              <a:rPr lang="en-US" smtClean="0"/>
              <a:t>4/4/2023</a:t>
            </a:fld>
            <a:endParaRPr lang="en-IN"/>
          </a:p>
        </p:txBody>
      </p:sp>
      <p:sp>
        <p:nvSpPr>
          <p:cNvPr id="5" name="Slide Number Placeholder 4">
            <a:extLst>
              <a:ext uri="{FF2B5EF4-FFF2-40B4-BE49-F238E27FC236}">
                <a16:creationId xmlns:a16="http://schemas.microsoft.com/office/drawing/2014/main" id="{645A102A-E4A8-CF9B-14C3-65AFC46E0BC3}"/>
              </a:ext>
            </a:extLst>
          </p:cNvPr>
          <p:cNvSpPr>
            <a:spLocks noGrp="1"/>
          </p:cNvSpPr>
          <p:nvPr>
            <p:ph type="sldNum" sz="quarter" idx="12"/>
          </p:nvPr>
        </p:nvSpPr>
        <p:spPr/>
        <p:txBody>
          <a:bodyPr/>
          <a:lstStyle/>
          <a:p>
            <a:fld id="{24EBFA92-A573-43F0-9EEC-5ECDB177D781}" type="slidenum">
              <a:rPr lang="en-IN" smtClean="0"/>
              <a:t>9</a:t>
            </a:fld>
            <a:endParaRPr lang="en-IN"/>
          </a:p>
        </p:txBody>
      </p:sp>
    </p:spTree>
    <p:extLst>
      <p:ext uri="{BB962C8B-B14F-4D97-AF65-F5344CB8AC3E}">
        <p14:creationId xmlns:p14="http://schemas.microsoft.com/office/powerpoint/2010/main" val="35686295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2267</TotalTime>
  <Words>2261</Words>
  <Application>Microsoft Office PowerPoint</Application>
  <PresentationFormat>Widescreen</PresentationFormat>
  <Paragraphs>265</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Bookman Old Style</vt:lpstr>
      <vt:lpstr>Calibri</vt:lpstr>
      <vt:lpstr>Exo 2</vt:lpstr>
      <vt:lpstr>Rockwell</vt:lpstr>
      <vt:lpstr>Söhne</vt:lpstr>
      <vt:lpstr>Times New Roman</vt:lpstr>
      <vt:lpstr>Wingdings</vt:lpstr>
      <vt:lpstr>Damask</vt:lpstr>
      <vt:lpstr>Richter's Predictor: Modeling Earthquake Damage </vt:lpstr>
      <vt:lpstr>Problem statement</vt:lpstr>
      <vt:lpstr>Objective </vt:lpstr>
      <vt:lpstr>Methodology</vt:lpstr>
      <vt:lpstr>About the dataset</vt:lpstr>
      <vt:lpstr>Feature description</vt:lpstr>
      <vt:lpstr>PowerPoint Presentation</vt:lpstr>
      <vt:lpstr>PowerPoint Presentation</vt:lpstr>
      <vt:lpstr>PowerPoint Presentation</vt:lpstr>
      <vt:lpstr>Data preparation</vt:lpstr>
      <vt:lpstr>EDA</vt:lpstr>
      <vt:lpstr>Relationships of target variable with other variables</vt:lpstr>
      <vt:lpstr>PowerPoint Presentation</vt:lpstr>
      <vt:lpstr>PowerPoint Presentation</vt:lpstr>
      <vt:lpstr>PowerPoint Presentation</vt:lpstr>
      <vt:lpstr>PowerPoint Presentation</vt:lpstr>
      <vt:lpstr>PowerPoint Presentation</vt:lpstr>
      <vt:lpstr>Data modeling</vt:lpstr>
      <vt:lpstr>PowerPoint Presentation</vt:lpstr>
      <vt:lpstr>PowerPoint Presentation</vt:lpstr>
      <vt:lpstr>PowerPoint Presentation</vt:lpstr>
      <vt:lpstr>How Helpful is it?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Kavithalaya</dc:creator>
  <cp:lastModifiedBy>telugu bharadwaj</cp:lastModifiedBy>
  <cp:revision>11</cp:revision>
  <dcterms:created xsi:type="dcterms:W3CDTF">2021-07-23T10:29:09Z</dcterms:created>
  <dcterms:modified xsi:type="dcterms:W3CDTF">2023-04-04T06:01:41Z</dcterms:modified>
</cp:coreProperties>
</file>