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C373683-1949-4426-B8A7-14A92C08CDA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HR Attrition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759F4A3-5026-401E-B081-7F501A5238F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09-03-2023 17:43:38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A77D8C0-D4C7-4A94-8935-C19DA6B77A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94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2023-03-09T12:13:39Z</dcterms:created>
  <dcterms:modified xsi:type="dcterms:W3CDTF">2023-03-09T12:13:39Z</dcterms:modified>
</cp:coreProperties>
</file>