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00BE0-06ED-8D49-6414-7BABAF8F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9FB31C-63BE-2AD0-A3A1-EE92C37E0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2C1FFC-964F-4FA2-5A61-61D3F7B4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70A302-86E7-8658-F2F1-D8434EB3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CB4532-AA16-F3FB-C831-741BCCEA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0482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E49DE-79A6-144E-3919-5975BB43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95E7F44-BE7E-6521-FD45-4C6B832E9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CDC98-A52B-F3F6-FCFB-143CD23CB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90FB8-DB99-03EA-3947-236509882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923C87-18B5-D9CC-F32B-61A195CB5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220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7C3A24-355F-4AF1-A93C-BD8ED87765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CE92D3-1293-304C-9FCE-EC9E30E90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90AE90-A5CF-2316-760A-E8947C32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360350-03F0-BA0D-AAF5-2C3DB2DF2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E2ABBD-7DE3-CFB4-316E-57A2C532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106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C2EF9E-89A3-877D-CE3E-B70068C9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CBDFF-D176-4FE2-ED95-6FA7051B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BB6910-C2CF-CC2F-8336-246BFBCD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F14255-5F79-8A3B-1431-4102DA52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658AC7-E6BC-699F-F3AE-516862C0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3604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3AB72-A2B9-AFCE-9955-B25C69D0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99A490-0782-65B5-36FC-CC1793630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320EDC-501B-D0C2-05C0-B0E85E1CC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609A0F-4628-9126-B893-E152A0B8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86E8F-6CA0-C209-FF95-78936A8C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0628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2CD98-924F-6202-7BF3-BE37D58BC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C5495-7D0C-C2AF-D093-62F3F5A4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DA3B7-A009-6320-8F08-4C6312811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710D7F-F7F5-D1E9-412B-3CB2A967F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23B2DA-CE6A-E3CC-F174-CBAEA994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BC2053-7DFC-5197-A8C6-643CF485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17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CCC3-3A9C-8091-309F-A94DD12C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565D82-5BBD-B4FC-8A06-CDBE819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8B2E64B-D46C-1935-092A-9340B4FBA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224D9D-430A-0ABA-D302-D0537313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9C491CA-94EE-ECF0-91D4-7A29620EB1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D0EB95-1EA2-9BA3-D9CF-89518C21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A769CB-6F9E-4879-F355-6DD073F2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E7F777-9344-D423-06DF-DB37FF86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702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3B4E6-C4D1-6501-DEB5-01F82ECF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F09C08-E076-876C-81AC-5EA63AFD2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26EB22-D3FF-38C1-FE1B-80575B2CB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DB74D2-78DF-1AF9-D475-26DD65E5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68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6AE8D3-D533-E656-81D5-C19857993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F94D76-277F-F510-E605-B6181F3F8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DFA291-403A-E8A8-0BD9-727F4C402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323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DB8D9-330B-EDF4-F0D4-2D6623BF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9B29E8-911B-9508-FF5C-F4CD3DEAD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6E040A-2CED-1EC9-CDA7-FCA550E6B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6591B5-F4B3-F4B4-BEA8-876C392C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D5B115-0C27-199B-455C-8D7B867E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CBB836-A589-68DA-81E7-9E6EFF2D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24717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1EC6F-0E31-6A67-8834-5D7173FA7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713C95A-08DB-F0C4-5EC6-246508463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9F1633-F1BD-71C3-96B6-6B75E6FBE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9075636-D754-6568-6C63-28AF16C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E2F2A1-755B-8C58-061D-ACD88A4E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31D29E-0FC3-05D4-7F5D-E55B5418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9822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3BB3B74-12F9-8819-BF75-DA3E3B91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3B51C4-B211-74C8-75C6-85CE89132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98CF64-7DD9-ACAE-A12C-D251E3FC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58C20-2459-4AD2-A2AC-C2349FCA6A2D}" type="datetimeFigureOut">
              <a:rPr lang="es-PE" smtClean="0"/>
              <a:t>1/03/2025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8E2AD-8BB6-54ED-6D92-1415A9BA2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B906F6-FEAF-0175-C026-D591DFF7B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EAF3C-B413-4866-BE38-E1265FFD537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9743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42037DB-3CDF-404D-84B7-881819E4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75" y="0"/>
            <a:ext cx="8885449" cy="685800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F6D7BC0-AC16-7968-7303-7126CA0E63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2574"/>
              </p:ext>
            </p:extLst>
          </p:nvPr>
        </p:nvGraphicFramePr>
        <p:xfrm>
          <a:off x="1807412" y="607369"/>
          <a:ext cx="4112130" cy="48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213">
                  <a:extLst>
                    <a:ext uri="{9D8B030D-6E8A-4147-A177-3AD203B41FA5}">
                      <a16:colId xmlns:a16="http://schemas.microsoft.com/office/drawing/2014/main" val="2638298263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934749729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1474541500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3502561954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3033128481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3470440756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617551718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2358973801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1445177326"/>
                    </a:ext>
                  </a:extLst>
                </a:gridCol>
                <a:gridCol w="411213">
                  <a:extLst>
                    <a:ext uri="{9D8B030D-6E8A-4147-A177-3AD203B41FA5}">
                      <a16:colId xmlns:a16="http://schemas.microsoft.com/office/drawing/2014/main" val="1103790360"/>
                    </a:ext>
                  </a:extLst>
                </a:gridCol>
              </a:tblGrid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073112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249074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79550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196602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475770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382549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533929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187342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040216"/>
                  </a:ext>
                </a:extLst>
              </a:tr>
              <a:tr h="488705"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666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02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Telvy Pizarro</dc:creator>
  <cp:lastModifiedBy>Telvy Pizarro</cp:lastModifiedBy>
  <cp:revision>1</cp:revision>
  <dcterms:created xsi:type="dcterms:W3CDTF">2025-03-01T16:58:49Z</dcterms:created>
  <dcterms:modified xsi:type="dcterms:W3CDTF">2025-03-01T16:58:58Z</dcterms:modified>
</cp:coreProperties>
</file>