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8A2A5-7023-4483-BB75-26ABE55E515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28FB6F-09B6-47AB-ADD6-F537553807A4}">
      <dgm:prSet phldrT="[Текст]" custT="1"/>
      <dgm:spPr/>
      <dgm:t>
        <a:bodyPr/>
        <a:lstStyle/>
        <a:p>
          <a:r>
            <a:rPr lang="ru-RU" sz="2400" dirty="0" smtClean="0">
              <a:solidFill>
                <a:schemeClr val="bg1"/>
              </a:solidFill>
            </a:rPr>
            <a:t>Лукашин Артём</a:t>
          </a:r>
        </a:p>
        <a:p>
          <a:r>
            <a:rPr lang="ru-RU" sz="2400" dirty="0" smtClean="0">
              <a:solidFill>
                <a:schemeClr val="bg1"/>
              </a:solidFill>
            </a:rPr>
            <a:t>Лидер</a:t>
          </a:r>
        </a:p>
      </dgm:t>
    </dgm:pt>
    <dgm:pt modelId="{FC597952-600F-4F56-B4C8-C338A5E5DD06}" type="parTrans" cxnId="{7B969BE7-9679-4833-BC2E-8B0B739B0C48}">
      <dgm:prSet/>
      <dgm:spPr/>
      <dgm:t>
        <a:bodyPr/>
        <a:lstStyle/>
        <a:p>
          <a:endParaRPr lang="ru-RU"/>
        </a:p>
      </dgm:t>
    </dgm:pt>
    <dgm:pt modelId="{CD46A6D8-3548-4651-96F7-0EDC8EF745C0}" type="sibTrans" cxnId="{7B969BE7-9679-4833-BC2E-8B0B739B0C48}">
      <dgm:prSet/>
      <dgm:spPr/>
      <dgm:t>
        <a:bodyPr/>
        <a:lstStyle/>
        <a:p>
          <a:endParaRPr lang="ru-RU"/>
        </a:p>
      </dgm:t>
    </dgm:pt>
    <dgm:pt modelId="{F28C0253-A61E-4A52-9F8F-D4D477A7B32D}">
      <dgm:prSet phldrT="[Текст]" custT="1"/>
      <dgm:spPr/>
      <dgm:t>
        <a:bodyPr/>
        <a:lstStyle/>
        <a:p>
          <a:r>
            <a:rPr lang="ru-RU" sz="3600" dirty="0" smtClean="0"/>
            <a:t>Даниил Гак</a:t>
          </a:r>
          <a:br>
            <a:rPr lang="ru-RU" sz="3600" dirty="0" smtClean="0"/>
          </a:br>
          <a:r>
            <a:rPr lang="ru-RU" sz="3600" dirty="0" smtClean="0"/>
            <a:t>Разработчик</a:t>
          </a:r>
          <a:endParaRPr lang="ru-RU" sz="3600" dirty="0"/>
        </a:p>
      </dgm:t>
    </dgm:pt>
    <dgm:pt modelId="{E10920E0-25AB-4C1B-8EF2-3F2CCEF8ABAD}" type="parTrans" cxnId="{8B50A829-C60E-4BFA-A294-39A00F5BFA5A}">
      <dgm:prSet/>
      <dgm:spPr/>
      <dgm:t>
        <a:bodyPr/>
        <a:lstStyle/>
        <a:p>
          <a:endParaRPr lang="ru-RU"/>
        </a:p>
      </dgm:t>
    </dgm:pt>
    <dgm:pt modelId="{831A2BED-A1E6-403B-9E8D-C0A4DE6E832A}" type="sibTrans" cxnId="{8B50A829-C60E-4BFA-A294-39A00F5BFA5A}">
      <dgm:prSet/>
      <dgm:spPr/>
      <dgm:t>
        <a:bodyPr/>
        <a:lstStyle/>
        <a:p>
          <a:endParaRPr lang="ru-RU"/>
        </a:p>
      </dgm:t>
    </dgm:pt>
    <dgm:pt modelId="{D6ABBF59-93BC-45C0-AC2D-B2992E395C83}">
      <dgm:prSet phldrT="[Текст]" custT="1"/>
      <dgm:spPr/>
      <dgm:t>
        <a:bodyPr/>
        <a:lstStyle/>
        <a:p>
          <a:r>
            <a:rPr lang="ru-RU" sz="3600" dirty="0" smtClean="0"/>
            <a:t>Калинин Максим</a:t>
          </a:r>
          <a:br>
            <a:rPr lang="ru-RU" sz="3600" dirty="0" smtClean="0"/>
          </a:br>
          <a:r>
            <a:rPr lang="ru-RU" sz="3600" dirty="0" smtClean="0"/>
            <a:t>Разработчик</a:t>
          </a:r>
          <a:endParaRPr lang="ru-RU" sz="3600" dirty="0"/>
        </a:p>
      </dgm:t>
    </dgm:pt>
    <dgm:pt modelId="{7A11089E-2C27-4DE6-A090-5C01CC9FAB25}" type="parTrans" cxnId="{A7359889-FF6A-44ED-B02A-2C3FC5AD33A4}">
      <dgm:prSet/>
      <dgm:spPr/>
      <dgm:t>
        <a:bodyPr/>
        <a:lstStyle/>
        <a:p>
          <a:endParaRPr lang="ru-RU"/>
        </a:p>
      </dgm:t>
    </dgm:pt>
    <dgm:pt modelId="{3298D360-E35C-44C6-86A4-8BD7C860318E}" type="sibTrans" cxnId="{A7359889-FF6A-44ED-B02A-2C3FC5AD33A4}">
      <dgm:prSet/>
      <dgm:spPr/>
      <dgm:t>
        <a:bodyPr/>
        <a:lstStyle/>
        <a:p>
          <a:endParaRPr lang="ru-RU"/>
        </a:p>
      </dgm:t>
    </dgm:pt>
    <dgm:pt modelId="{1066F56E-9B18-4549-B470-4CF25339D7E8}">
      <dgm:prSet phldrT="[Текст]" custT="1"/>
      <dgm:spPr/>
      <dgm:t>
        <a:bodyPr/>
        <a:lstStyle/>
        <a:p>
          <a:r>
            <a:rPr lang="ru-RU" sz="3600" dirty="0" smtClean="0"/>
            <a:t>Кобзаренко Ольга</a:t>
          </a:r>
        </a:p>
        <a:p>
          <a:r>
            <a:rPr lang="ru-RU" sz="3600" dirty="0" smtClean="0"/>
            <a:t>Верстальщик</a:t>
          </a:r>
          <a:endParaRPr lang="ru-RU" sz="3600" dirty="0"/>
        </a:p>
      </dgm:t>
    </dgm:pt>
    <dgm:pt modelId="{75A5D701-3B4A-473A-B36D-17C6F241CE58}" type="parTrans" cxnId="{C65BF5DB-54BD-448C-B7A2-7931595C3223}">
      <dgm:prSet/>
      <dgm:spPr/>
      <dgm:t>
        <a:bodyPr/>
        <a:lstStyle/>
        <a:p>
          <a:endParaRPr lang="ru-RU"/>
        </a:p>
      </dgm:t>
    </dgm:pt>
    <dgm:pt modelId="{77AFABC6-5A07-47B4-9CF8-F4CED469AF91}" type="sibTrans" cxnId="{C65BF5DB-54BD-448C-B7A2-7931595C3223}">
      <dgm:prSet/>
      <dgm:spPr/>
      <dgm:t>
        <a:bodyPr/>
        <a:lstStyle/>
        <a:p>
          <a:endParaRPr lang="ru-RU"/>
        </a:p>
      </dgm:t>
    </dgm:pt>
    <dgm:pt modelId="{0EEFAF38-2A7E-470A-B20D-17B64D5F7E36}">
      <dgm:prSet phldrT="[Текст]" custT="1"/>
      <dgm:spPr/>
      <dgm:t>
        <a:bodyPr/>
        <a:lstStyle/>
        <a:p>
          <a:r>
            <a:rPr lang="ru-RU" sz="3600" dirty="0" smtClean="0"/>
            <a:t>Бычков Никита</a:t>
          </a:r>
        </a:p>
        <a:p>
          <a:r>
            <a:rPr lang="ru-RU" sz="3600" dirty="0" smtClean="0"/>
            <a:t>Дизайнер</a:t>
          </a:r>
          <a:endParaRPr lang="ru-RU" sz="3600" dirty="0"/>
        </a:p>
      </dgm:t>
    </dgm:pt>
    <dgm:pt modelId="{04A07C7C-AEE8-482B-AB4B-DBABF6F2AB4A}" type="parTrans" cxnId="{C401D14A-318C-4AFE-822E-2E7BDC59E419}">
      <dgm:prSet/>
      <dgm:spPr/>
      <dgm:t>
        <a:bodyPr/>
        <a:lstStyle/>
        <a:p>
          <a:endParaRPr lang="ru-RU"/>
        </a:p>
      </dgm:t>
    </dgm:pt>
    <dgm:pt modelId="{AC4D7D60-8D43-42BD-B177-2FA2B4706D90}" type="sibTrans" cxnId="{C401D14A-318C-4AFE-822E-2E7BDC59E419}">
      <dgm:prSet/>
      <dgm:spPr/>
      <dgm:t>
        <a:bodyPr/>
        <a:lstStyle/>
        <a:p>
          <a:endParaRPr lang="ru-RU"/>
        </a:p>
      </dgm:t>
    </dgm:pt>
    <dgm:pt modelId="{2034ED4E-0618-44AE-9799-5062C417A644}" type="pres">
      <dgm:prSet presAssocID="{5438A2A5-7023-4483-BB75-26ABE55E515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E8FD0B4-F1D3-40FF-BB5F-BA6F45D63C17}" type="pres">
      <dgm:prSet presAssocID="{5438A2A5-7023-4483-BB75-26ABE55E5159}" presName="matrix" presStyleCnt="0"/>
      <dgm:spPr/>
    </dgm:pt>
    <dgm:pt modelId="{88B69A78-C901-446E-BE93-4A03B699C1F4}" type="pres">
      <dgm:prSet presAssocID="{5438A2A5-7023-4483-BB75-26ABE55E5159}" presName="tile1" presStyleLbl="node1" presStyleIdx="0" presStyleCnt="4"/>
      <dgm:spPr/>
    </dgm:pt>
    <dgm:pt modelId="{063014CD-4BD1-4DD3-A7F1-89DFF28E4B7F}" type="pres">
      <dgm:prSet presAssocID="{5438A2A5-7023-4483-BB75-26ABE55E515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D2FB8E-A185-4EC8-BB27-16748202993A}" type="pres">
      <dgm:prSet presAssocID="{5438A2A5-7023-4483-BB75-26ABE55E5159}" presName="tile2" presStyleLbl="node1" presStyleIdx="1" presStyleCnt="4"/>
      <dgm:spPr/>
      <dgm:t>
        <a:bodyPr/>
        <a:lstStyle/>
        <a:p>
          <a:endParaRPr lang="ru-RU"/>
        </a:p>
      </dgm:t>
    </dgm:pt>
    <dgm:pt modelId="{485E6A29-881B-429D-B027-83EA773AE069}" type="pres">
      <dgm:prSet presAssocID="{5438A2A5-7023-4483-BB75-26ABE55E515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0CE8DF-4912-4C7F-8B75-5A3399E5F2DE}" type="pres">
      <dgm:prSet presAssocID="{5438A2A5-7023-4483-BB75-26ABE55E5159}" presName="tile3" presStyleLbl="node1" presStyleIdx="2" presStyleCnt="4"/>
      <dgm:spPr/>
      <dgm:t>
        <a:bodyPr/>
        <a:lstStyle/>
        <a:p>
          <a:endParaRPr lang="ru-RU"/>
        </a:p>
      </dgm:t>
    </dgm:pt>
    <dgm:pt modelId="{92AB6A5A-3498-44B4-BFB4-EF4BE0460166}" type="pres">
      <dgm:prSet presAssocID="{5438A2A5-7023-4483-BB75-26ABE55E515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CEA579-A47D-4E25-960C-968ACF2CBB10}" type="pres">
      <dgm:prSet presAssocID="{5438A2A5-7023-4483-BB75-26ABE55E5159}" presName="tile4" presStyleLbl="node1" presStyleIdx="3" presStyleCnt="4"/>
      <dgm:spPr/>
      <dgm:t>
        <a:bodyPr/>
        <a:lstStyle/>
        <a:p>
          <a:endParaRPr lang="ru-RU"/>
        </a:p>
      </dgm:t>
    </dgm:pt>
    <dgm:pt modelId="{4E9294C7-1F70-42F9-A295-0541E86A7D12}" type="pres">
      <dgm:prSet presAssocID="{5438A2A5-7023-4483-BB75-26ABE55E515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03085A-ACB9-4FD6-B6E0-2CC25620EFE6}" type="pres">
      <dgm:prSet presAssocID="{5438A2A5-7023-4483-BB75-26ABE55E515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6AB609B3-887B-4FC1-B580-F1C02C93E27D}" type="presOf" srcId="{5438A2A5-7023-4483-BB75-26ABE55E5159}" destId="{2034ED4E-0618-44AE-9799-5062C417A644}" srcOrd="0" destOrd="0" presId="urn:microsoft.com/office/officeart/2005/8/layout/matrix1"/>
    <dgm:cxn modelId="{78C2A255-BC5E-49AA-BC43-ABB7EC3EF668}" type="presOf" srcId="{1928FB6F-09B6-47AB-ADD6-F537553807A4}" destId="{4603085A-ACB9-4FD6-B6E0-2CC25620EFE6}" srcOrd="0" destOrd="0" presId="urn:microsoft.com/office/officeart/2005/8/layout/matrix1"/>
    <dgm:cxn modelId="{4CB332B3-0BA5-4956-AE36-AABB24F9D59B}" type="presOf" srcId="{1066F56E-9B18-4549-B470-4CF25339D7E8}" destId="{92AB6A5A-3498-44B4-BFB4-EF4BE0460166}" srcOrd="1" destOrd="0" presId="urn:microsoft.com/office/officeart/2005/8/layout/matrix1"/>
    <dgm:cxn modelId="{FBF7BC6A-7E4F-42CD-B028-EDF72292E6AF}" type="presOf" srcId="{D6ABBF59-93BC-45C0-AC2D-B2992E395C83}" destId="{ADD2FB8E-A185-4EC8-BB27-16748202993A}" srcOrd="0" destOrd="0" presId="urn:microsoft.com/office/officeart/2005/8/layout/matrix1"/>
    <dgm:cxn modelId="{C65BF5DB-54BD-448C-B7A2-7931595C3223}" srcId="{1928FB6F-09B6-47AB-ADD6-F537553807A4}" destId="{1066F56E-9B18-4549-B470-4CF25339D7E8}" srcOrd="2" destOrd="0" parTransId="{75A5D701-3B4A-473A-B36D-17C6F241CE58}" sibTransId="{77AFABC6-5A07-47B4-9CF8-F4CED469AF91}"/>
    <dgm:cxn modelId="{174FAA99-B55F-443F-ADD6-10FE509715B5}" type="presOf" srcId="{1066F56E-9B18-4549-B470-4CF25339D7E8}" destId="{330CE8DF-4912-4C7F-8B75-5A3399E5F2DE}" srcOrd="0" destOrd="0" presId="urn:microsoft.com/office/officeart/2005/8/layout/matrix1"/>
    <dgm:cxn modelId="{15AE6EA2-7B57-4BDC-80A5-98473673CD43}" type="presOf" srcId="{D6ABBF59-93BC-45C0-AC2D-B2992E395C83}" destId="{485E6A29-881B-429D-B027-83EA773AE069}" srcOrd="1" destOrd="0" presId="urn:microsoft.com/office/officeart/2005/8/layout/matrix1"/>
    <dgm:cxn modelId="{7B969BE7-9679-4833-BC2E-8B0B739B0C48}" srcId="{5438A2A5-7023-4483-BB75-26ABE55E5159}" destId="{1928FB6F-09B6-47AB-ADD6-F537553807A4}" srcOrd="0" destOrd="0" parTransId="{FC597952-600F-4F56-B4C8-C338A5E5DD06}" sibTransId="{CD46A6D8-3548-4651-96F7-0EDC8EF745C0}"/>
    <dgm:cxn modelId="{C401D14A-318C-4AFE-822E-2E7BDC59E419}" srcId="{1928FB6F-09B6-47AB-ADD6-F537553807A4}" destId="{0EEFAF38-2A7E-470A-B20D-17B64D5F7E36}" srcOrd="3" destOrd="0" parTransId="{04A07C7C-AEE8-482B-AB4B-DBABF6F2AB4A}" sibTransId="{AC4D7D60-8D43-42BD-B177-2FA2B4706D90}"/>
    <dgm:cxn modelId="{379AD8E8-ADB6-4CEF-977C-97CA4BCEB262}" type="presOf" srcId="{F28C0253-A61E-4A52-9F8F-D4D477A7B32D}" destId="{88B69A78-C901-446E-BE93-4A03B699C1F4}" srcOrd="0" destOrd="0" presId="urn:microsoft.com/office/officeart/2005/8/layout/matrix1"/>
    <dgm:cxn modelId="{8B50A829-C60E-4BFA-A294-39A00F5BFA5A}" srcId="{1928FB6F-09B6-47AB-ADD6-F537553807A4}" destId="{F28C0253-A61E-4A52-9F8F-D4D477A7B32D}" srcOrd="0" destOrd="0" parTransId="{E10920E0-25AB-4C1B-8EF2-3F2CCEF8ABAD}" sibTransId="{831A2BED-A1E6-403B-9E8D-C0A4DE6E832A}"/>
    <dgm:cxn modelId="{A7359889-FF6A-44ED-B02A-2C3FC5AD33A4}" srcId="{1928FB6F-09B6-47AB-ADD6-F537553807A4}" destId="{D6ABBF59-93BC-45C0-AC2D-B2992E395C83}" srcOrd="1" destOrd="0" parTransId="{7A11089E-2C27-4DE6-A090-5C01CC9FAB25}" sibTransId="{3298D360-E35C-44C6-86A4-8BD7C860318E}"/>
    <dgm:cxn modelId="{6EA7EAE2-6468-4895-94E9-6CEA56D17254}" type="presOf" srcId="{0EEFAF38-2A7E-470A-B20D-17B64D5F7E36}" destId="{B1CEA579-A47D-4E25-960C-968ACF2CBB10}" srcOrd="0" destOrd="0" presId="urn:microsoft.com/office/officeart/2005/8/layout/matrix1"/>
    <dgm:cxn modelId="{69C52964-93D5-4659-ADE0-E3AF7B4505C5}" type="presOf" srcId="{F28C0253-A61E-4A52-9F8F-D4D477A7B32D}" destId="{063014CD-4BD1-4DD3-A7F1-89DFF28E4B7F}" srcOrd="1" destOrd="0" presId="urn:microsoft.com/office/officeart/2005/8/layout/matrix1"/>
    <dgm:cxn modelId="{BF39C04A-AD59-4446-B507-7D42F7B816E7}" type="presOf" srcId="{0EEFAF38-2A7E-470A-B20D-17B64D5F7E36}" destId="{4E9294C7-1F70-42F9-A295-0541E86A7D12}" srcOrd="1" destOrd="0" presId="urn:microsoft.com/office/officeart/2005/8/layout/matrix1"/>
    <dgm:cxn modelId="{999B881B-C6E3-4972-B97A-A56BC5876A62}" type="presParOf" srcId="{2034ED4E-0618-44AE-9799-5062C417A644}" destId="{DE8FD0B4-F1D3-40FF-BB5F-BA6F45D63C17}" srcOrd="0" destOrd="0" presId="urn:microsoft.com/office/officeart/2005/8/layout/matrix1"/>
    <dgm:cxn modelId="{D77B5368-A0EB-4B6D-AE87-9B248DBE4058}" type="presParOf" srcId="{DE8FD0B4-F1D3-40FF-BB5F-BA6F45D63C17}" destId="{88B69A78-C901-446E-BE93-4A03B699C1F4}" srcOrd="0" destOrd="0" presId="urn:microsoft.com/office/officeart/2005/8/layout/matrix1"/>
    <dgm:cxn modelId="{FCC5F9D7-1D35-4464-822B-88A2323637EF}" type="presParOf" srcId="{DE8FD0B4-F1D3-40FF-BB5F-BA6F45D63C17}" destId="{063014CD-4BD1-4DD3-A7F1-89DFF28E4B7F}" srcOrd="1" destOrd="0" presId="urn:microsoft.com/office/officeart/2005/8/layout/matrix1"/>
    <dgm:cxn modelId="{1559FB86-0237-4089-A1B0-50F253D0989B}" type="presParOf" srcId="{DE8FD0B4-F1D3-40FF-BB5F-BA6F45D63C17}" destId="{ADD2FB8E-A185-4EC8-BB27-16748202993A}" srcOrd="2" destOrd="0" presId="urn:microsoft.com/office/officeart/2005/8/layout/matrix1"/>
    <dgm:cxn modelId="{2AA475DD-2DB1-4096-B822-F4225D506681}" type="presParOf" srcId="{DE8FD0B4-F1D3-40FF-BB5F-BA6F45D63C17}" destId="{485E6A29-881B-429D-B027-83EA773AE069}" srcOrd="3" destOrd="0" presId="urn:microsoft.com/office/officeart/2005/8/layout/matrix1"/>
    <dgm:cxn modelId="{B5D13B28-8626-4329-8206-946CF29E55E9}" type="presParOf" srcId="{DE8FD0B4-F1D3-40FF-BB5F-BA6F45D63C17}" destId="{330CE8DF-4912-4C7F-8B75-5A3399E5F2DE}" srcOrd="4" destOrd="0" presId="urn:microsoft.com/office/officeart/2005/8/layout/matrix1"/>
    <dgm:cxn modelId="{F4C29C18-42C0-4593-8D26-BA8E54EF9F18}" type="presParOf" srcId="{DE8FD0B4-F1D3-40FF-BB5F-BA6F45D63C17}" destId="{92AB6A5A-3498-44B4-BFB4-EF4BE0460166}" srcOrd="5" destOrd="0" presId="urn:microsoft.com/office/officeart/2005/8/layout/matrix1"/>
    <dgm:cxn modelId="{F847F143-8FBB-4A01-9BAB-48C778715A11}" type="presParOf" srcId="{DE8FD0B4-F1D3-40FF-BB5F-BA6F45D63C17}" destId="{B1CEA579-A47D-4E25-960C-968ACF2CBB10}" srcOrd="6" destOrd="0" presId="urn:microsoft.com/office/officeart/2005/8/layout/matrix1"/>
    <dgm:cxn modelId="{74D90036-FBAC-44E8-8187-557C9A881B0D}" type="presParOf" srcId="{DE8FD0B4-F1D3-40FF-BB5F-BA6F45D63C17}" destId="{4E9294C7-1F70-42F9-A295-0541E86A7D12}" srcOrd="7" destOrd="0" presId="urn:microsoft.com/office/officeart/2005/8/layout/matrix1"/>
    <dgm:cxn modelId="{94AC2A52-C0A0-4DBB-B666-236E1FD3E914}" type="presParOf" srcId="{2034ED4E-0618-44AE-9799-5062C417A644}" destId="{4603085A-ACB9-4FD6-B6E0-2CC25620EFE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A50674-3CBB-4AC1-8A51-7AD55F6552E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7AD3DA9-E1A4-4FB5-9F5A-4EDABD2E2904}">
      <dgm:prSet phldrT="[Текст]"/>
      <dgm:spPr/>
      <dgm:t>
        <a:bodyPr/>
        <a:lstStyle/>
        <a:p>
          <a:r>
            <a:rPr lang="ru-RU" dirty="0" smtClean="0"/>
            <a:t>Время</a:t>
          </a:r>
          <a:endParaRPr lang="ru-RU" dirty="0"/>
        </a:p>
      </dgm:t>
    </dgm:pt>
    <dgm:pt modelId="{8E6BCAE9-3A73-4C77-8CDA-3008217FA43B}" type="parTrans" cxnId="{C218BCC5-4780-4A3D-BA00-FE3F2BDD0621}">
      <dgm:prSet/>
      <dgm:spPr/>
      <dgm:t>
        <a:bodyPr/>
        <a:lstStyle/>
        <a:p>
          <a:endParaRPr lang="ru-RU"/>
        </a:p>
      </dgm:t>
    </dgm:pt>
    <dgm:pt modelId="{A4EEBE84-8638-4D82-9EB0-7EB899D3A122}" type="sibTrans" cxnId="{C218BCC5-4780-4A3D-BA00-FE3F2BDD0621}">
      <dgm:prSet/>
      <dgm:spPr/>
      <dgm:t>
        <a:bodyPr/>
        <a:lstStyle/>
        <a:p>
          <a:endParaRPr lang="ru-RU"/>
        </a:p>
      </dgm:t>
    </dgm:pt>
    <dgm:pt modelId="{69C6CF15-57A4-478D-80CB-0C1E2F1B1090}">
      <dgm:prSet phldrT="[Текст]"/>
      <dgm:spPr/>
      <dgm:t>
        <a:bodyPr/>
        <a:lstStyle/>
        <a:p>
          <a:r>
            <a:rPr lang="ru-RU" dirty="0" smtClean="0"/>
            <a:t>Недостаток времени</a:t>
          </a:r>
          <a:endParaRPr lang="ru-RU" dirty="0"/>
        </a:p>
      </dgm:t>
    </dgm:pt>
    <dgm:pt modelId="{2002C9FA-B71A-4C91-AFA1-D9D030696D63}" type="parTrans" cxnId="{357CA8F9-9DF9-4E73-855F-04098C23EC28}">
      <dgm:prSet/>
      <dgm:spPr/>
      <dgm:t>
        <a:bodyPr/>
        <a:lstStyle/>
        <a:p>
          <a:endParaRPr lang="ru-RU"/>
        </a:p>
      </dgm:t>
    </dgm:pt>
    <dgm:pt modelId="{E95602AB-28FB-42EF-9725-09DEDB91579A}" type="sibTrans" cxnId="{357CA8F9-9DF9-4E73-855F-04098C23EC28}">
      <dgm:prSet/>
      <dgm:spPr/>
      <dgm:t>
        <a:bodyPr/>
        <a:lstStyle/>
        <a:p>
          <a:endParaRPr lang="ru-RU"/>
        </a:p>
      </dgm:t>
    </dgm:pt>
    <dgm:pt modelId="{28642FF2-73FC-4D82-B2F8-B3419199259B}">
      <dgm:prSet phldrT="[Текст]"/>
      <dgm:spPr/>
      <dgm:t>
        <a:bodyPr/>
        <a:lstStyle/>
        <a:p>
          <a:r>
            <a:rPr lang="ru-RU" dirty="0" smtClean="0"/>
            <a:t>Сжатые сроки</a:t>
          </a:r>
          <a:endParaRPr lang="ru-RU" dirty="0"/>
        </a:p>
      </dgm:t>
    </dgm:pt>
    <dgm:pt modelId="{560344E2-617E-4B0F-A157-6A2A09F228F6}" type="parTrans" cxnId="{6BCCB3ED-93CE-40C4-B6B2-D83F247969B0}">
      <dgm:prSet/>
      <dgm:spPr/>
      <dgm:t>
        <a:bodyPr/>
        <a:lstStyle/>
        <a:p>
          <a:endParaRPr lang="ru-RU"/>
        </a:p>
      </dgm:t>
    </dgm:pt>
    <dgm:pt modelId="{6C79316A-9FD5-4238-8E9C-A45F763ED1A6}" type="sibTrans" cxnId="{6BCCB3ED-93CE-40C4-B6B2-D83F247969B0}">
      <dgm:prSet/>
      <dgm:spPr/>
      <dgm:t>
        <a:bodyPr/>
        <a:lstStyle/>
        <a:p>
          <a:endParaRPr lang="ru-RU"/>
        </a:p>
      </dgm:t>
    </dgm:pt>
    <dgm:pt modelId="{5A20AF51-8596-4ECE-9602-1FB0D2AA6681}">
      <dgm:prSet phldrT="[Текст]"/>
      <dgm:spPr/>
      <dgm:t>
        <a:bodyPr/>
        <a:lstStyle/>
        <a:p>
          <a:r>
            <a:rPr lang="ru-RU" dirty="0" smtClean="0"/>
            <a:t>Ресурсы</a:t>
          </a:r>
          <a:endParaRPr lang="ru-RU" dirty="0"/>
        </a:p>
      </dgm:t>
    </dgm:pt>
    <dgm:pt modelId="{3FDE862D-8086-4111-B89B-2F5D705914E4}" type="parTrans" cxnId="{0700D593-6D14-4443-9E87-A94D118DC2C2}">
      <dgm:prSet/>
      <dgm:spPr/>
      <dgm:t>
        <a:bodyPr/>
        <a:lstStyle/>
        <a:p>
          <a:endParaRPr lang="ru-RU"/>
        </a:p>
      </dgm:t>
    </dgm:pt>
    <dgm:pt modelId="{7AB373E2-D598-4015-963F-A0E118FA3250}" type="sibTrans" cxnId="{0700D593-6D14-4443-9E87-A94D118DC2C2}">
      <dgm:prSet/>
      <dgm:spPr/>
      <dgm:t>
        <a:bodyPr/>
        <a:lstStyle/>
        <a:p>
          <a:endParaRPr lang="ru-RU"/>
        </a:p>
      </dgm:t>
    </dgm:pt>
    <dgm:pt modelId="{CF13BDB7-E350-4E85-BB69-37AA747BA697}">
      <dgm:prSet phldrT="[Текст]"/>
      <dgm:spPr/>
      <dgm:t>
        <a:bodyPr/>
        <a:lstStyle/>
        <a:p>
          <a:r>
            <a:rPr lang="ru-RU" dirty="0" smtClean="0"/>
            <a:t>Недостаток материалов</a:t>
          </a:r>
          <a:endParaRPr lang="ru-RU" dirty="0"/>
        </a:p>
      </dgm:t>
    </dgm:pt>
    <dgm:pt modelId="{3A45B9FB-ADDD-4283-825A-3C71939DABB9}" type="parTrans" cxnId="{19BD60B6-9C95-4003-B196-87E0EAD96630}">
      <dgm:prSet/>
      <dgm:spPr/>
      <dgm:t>
        <a:bodyPr/>
        <a:lstStyle/>
        <a:p>
          <a:endParaRPr lang="ru-RU"/>
        </a:p>
      </dgm:t>
    </dgm:pt>
    <dgm:pt modelId="{6E61975F-3B83-44A9-BEDD-364892472464}" type="sibTrans" cxnId="{19BD60B6-9C95-4003-B196-87E0EAD96630}">
      <dgm:prSet/>
      <dgm:spPr/>
      <dgm:t>
        <a:bodyPr/>
        <a:lstStyle/>
        <a:p>
          <a:endParaRPr lang="ru-RU"/>
        </a:p>
      </dgm:t>
    </dgm:pt>
    <dgm:pt modelId="{9B20DE68-DB89-44B8-873A-EE9842556C24}">
      <dgm:prSet phldrT="[Текст]"/>
      <dgm:spPr/>
      <dgm:t>
        <a:bodyPr/>
        <a:lstStyle/>
        <a:p>
          <a:r>
            <a:rPr lang="ru-RU" dirty="0" smtClean="0"/>
            <a:t>Недостаток информации</a:t>
          </a:r>
          <a:endParaRPr lang="ru-RU" dirty="0"/>
        </a:p>
      </dgm:t>
    </dgm:pt>
    <dgm:pt modelId="{0F125395-EDD1-4DB7-B9CB-DCCBBCF13EAF}" type="parTrans" cxnId="{7452C7D0-A809-4E5C-A01D-3B4197C930B6}">
      <dgm:prSet/>
      <dgm:spPr/>
      <dgm:t>
        <a:bodyPr/>
        <a:lstStyle/>
        <a:p>
          <a:endParaRPr lang="ru-RU"/>
        </a:p>
      </dgm:t>
    </dgm:pt>
    <dgm:pt modelId="{193CB32C-3E05-4107-8D65-95769DDF7B6F}" type="sibTrans" cxnId="{7452C7D0-A809-4E5C-A01D-3B4197C930B6}">
      <dgm:prSet/>
      <dgm:spPr/>
      <dgm:t>
        <a:bodyPr/>
        <a:lstStyle/>
        <a:p>
          <a:endParaRPr lang="ru-RU"/>
        </a:p>
      </dgm:t>
    </dgm:pt>
    <dgm:pt modelId="{A3946931-586B-491B-98E8-673B7E0E0914}">
      <dgm:prSet phldrT="[Текст]"/>
      <dgm:spPr/>
      <dgm:t>
        <a:bodyPr/>
        <a:lstStyle/>
        <a:p>
          <a:r>
            <a:rPr lang="ru-RU" dirty="0" smtClean="0"/>
            <a:t>Недостаток опыта</a:t>
          </a:r>
          <a:endParaRPr lang="ru-RU" dirty="0"/>
        </a:p>
      </dgm:t>
    </dgm:pt>
    <dgm:pt modelId="{1841A475-69CE-4943-A481-60668374DBBC}" type="parTrans" cxnId="{78134A1F-D70E-4BE3-8AFC-92998383DC78}">
      <dgm:prSet/>
      <dgm:spPr/>
      <dgm:t>
        <a:bodyPr/>
        <a:lstStyle/>
        <a:p>
          <a:endParaRPr lang="ru-RU"/>
        </a:p>
      </dgm:t>
    </dgm:pt>
    <dgm:pt modelId="{508FF593-2F64-44A4-84B4-3212465640E0}" type="sibTrans" cxnId="{78134A1F-D70E-4BE3-8AFC-92998383DC78}">
      <dgm:prSet/>
      <dgm:spPr/>
      <dgm:t>
        <a:bodyPr/>
        <a:lstStyle/>
        <a:p>
          <a:endParaRPr lang="ru-RU"/>
        </a:p>
      </dgm:t>
    </dgm:pt>
    <dgm:pt modelId="{0B23F533-624E-469E-8B2F-14A74A59334C}">
      <dgm:prSet phldrT="[Текст]"/>
      <dgm:spPr/>
      <dgm:t>
        <a:bodyPr/>
        <a:lstStyle/>
        <a:p>
          <a:r>
            <a:rPr lang="en-US" dirty="0" smtClean="0"/>
            <a:t>JS</a:t>
          </a:r>
          <a:endParaRPr lang="ru-RU" dirty="0"/>
        </a:p>
      </dgm:t>
    </dgm:pt>
    <dgm:pt modelId="{0B06D4E4-333D-46C4-B130-3DE45C7B7F03}" type="parTrans" cxnId="{B583EEE7-0BDD-4B5A-8BC2-C3DFF16288CF}">
      <dgm:prSet/>
      <dgm:spPr/>
      <dgm:t>
        <a:bodyPr/>
        <a:lstStyle/>
        <a:p>
          <a:endParaRPr lang="ru-RU"/>
        </a:p>
      </dgm:t>
    </dgm:pt>
    <dgm:pt modelId="{9BE13FCF-F603-4E29-9BEE-568E1486F9BB}" type="sibTrans" cxnId="{B583EEE7-0BDD-4B5A-8BC2-C3DFF16288CF}">
      <dgm:prSet/>
      <dgm:spPr/>
      <dgm:t>
        <a:bodyPr/>
        <a:lstStyle/>
        <a:p>
          <a:endParaRPr lang="ru-RU"/>
        </a:p>
      </dgm:t>
    </dgm:pt>
    <dgm:pt modelId="{B057D95D-A6BA-4953-AE90-5B7799A34E8C}">
      <dgm:prSet phldrT="[Текст]"/>
      <dgm:spPr/>
      <dgm:t>
        <a:bodyPr/>
        <a:lstStyle/>
        <a:p>
          <a:r>
            <a:rPr lang="en-US" dirty="0" smtClean="0"/>
            <a:t>HTLP &amp; CSS</a:t>
          </a:r>
          <a:endParaRPr lang="ru-RU" dirty="0"/>
        </a:p>
      </dgm:t>
    </dgm:pt>
    <dgm:pt modelId="{9DDEC94E-BDF2-44D0-8D47-583D05C9771D}" type="parTrans" cxnId="{C6953AC4-931E-40CD-803E-C98D44B27E3C}">
      <dgm:prSet/>
      <dgm:spPr/>
      <dgm:t>
        <a:bodyPr/>
        <a:lstStyle/>
        <a:p>
          <a:endParaRPr lang="ru-RU"/>
        </a:p>
      </dgm:t>
    </dgm:pt>
    <dgm:pt modelId="{0F6F619F-DDD0-4D35-8CAE-1DD909AA0807}" type="sibTrans" cxnId="{C6953AC4-931E-40CD-803E-C98D44B27E3C}">
      <dgm:prSet/>
      <dgm:spPr/>
      <dgm:t>
        <a:bodyPr/>
        <a:lstStyle/>
        <a:p>
          <a:endParaRPr lang="ru-RU"/>
        </a:p>
      </dgm:t>
    </dgm:pt>
    <dgm:pt modelId="{8F51A870-EAEB-4F65-8DD9-00A24A2D11E4}" type="pres">
      <dgm:prSet presAssocID="{DAA50674-3CBB-4AC1-8A51-7AD55F6552EC}" presName="linear" presStyleCnt="0">
        <dgm:presLayoutVars>
          <dgm:dir/>
          <dgm:resizeHandles val="exact"/>
        </dgm:presLayoutVars>
      </dgm:prSet>
      <dgm:spPr/>
    </dgm:pt>
    <dgm:pt modelId="{05160F23-7451-43A7-9F79-C5BB5C62380B}" type="pres">
      <dgm:prSet presAssocID="{37AD3DA9-E1A4-4FB5-9F5A-4EDABD2E2904}" presName="comp" presStyleCnt="0"/>
      <dgm:spPr/>
    </dgm:pt>
    <dgm:pt modelId="{152242FE-E6A7-41D2-8979-86C2C5D8F3C2}" type="pres">
      <dgm:prSet presAssocID="{37AD3DA9-E1A4-4FB5-9F5A-4EDABD2E2904}" presName="box" presStyleLbl="node1" presStyleIdx="0" presStyleCnt="3"/>
      <dgm:spPr/>
      <dgm:t>
        <a:bodyPr/>
        <a:lstStyle/>
        <a:p>
          <a:endParaRPr lang="ru-RU"/>
        </a:p>
      </dgm:t>
    </dgm:pt>
    <dgm:pt modelId="{CC5C2017-B5A2-43DC-9363-D4FBEDDE60B2}" type="pres">
      <dgm:prSet presAssocID="{37AD3DA9-E1A4-4FB5-9F5A-4EDABD2E2904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857E0D8-A3D2-4703-AABF-E98756FCF16F}" type="pres">
      <dgm:prSet presAssocID="{37AD3DA9-E1A4-4FB5-9F5A-4EDABD2E2904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B91B75-1AD9-44C1-9DE2-8D716ACD01B7}" type="pres">
      <dgm:prSet presAssocID="{A4EEBE84-8638-4D82-9EB0-7EB899D3A122}" presName="spacer" presStyleCnt="0"/>
      <dgm:spPr/>
    </dgm:pt>
    <dgm:pt modelId="{FED06878-24A8-4C81-8948-186C08BAEE89}" type="pres">
      <dgm:prSet presAssocID="{5A20AF51-8596-4ECE-9602-1FB0D2AA6681}" presName="comp" presStyleCnt="0"/>
      <dgm:spPr/>
    </dgm:pt>
    <dgm:pt modelId="{A0ABDBBB-2730-495F-9E1E-FE49F1193636}" type="pres">
      <dgm:prSet presAssocID="{5A20AF51-8596-4ECE-9602-1FB0D2AA6681}" presName="box" presStyleLbl="node1" presStyleIdx="1" presStyleCnt="3"/>
      <dgm:spPr/>
      <dgm:t>
        <a:bodyPr/>
        <a:lstStyle/>
        <a:p>
          <a:endParaRPr lang="ru-RU"/>
        </a:p>
      </dgm:t>
    </dgm:pt>
    <dgm:pt modelId="{003A3746-B553-4A3F-8A98-39127BFA838B}" type="pres">
      <dgm:prSet presAssocID="{5A20AF51-8596-4ECE-9602-1FB0D2AA6681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9BDA77F4-1644-4D7E-98FD-C4C24ED10573}" type="pres">
      <dgm:prSet presAssocID="{5A20AF51-8596-4ECE-9602-1FB0D2AA668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23EBF9-E8B8-4356-9578-06BC2A4B135D}" type="pres">
      <dgm:prSet presAssocID="{7AB373E2-D598-4015-963F-A0E118FA3250}" presName="spacer" presStyleCnt="0"/>
      <dgm:spPr/>
    </dgm:pt>
    <dgm:pt modelId="{1ADBC11A-8E2C-4D7B-8357-317826197ADD}" type="pres">
      <dgm:prSet presAssocID="{A3946931-586B-491B-98E8-673B7E0E0914}" presName="comp" presStyleCnt="0"/>
      <dgm:spPr/>
    </dgm:pt>
    <dgm:pt modelId="{3C2C6D7F-95D6-451E-9701-6D0E4E9B178F}" type="pres">
      <dgm:prSet presAssocID="{A3946931-586B-491B-98E8-673B7E0E0914}" presName="box" presStyleLbl="node1" presStyleIdx="2" presStyleCnt="3"/>
      <dgm:spPr/>
      <dgm:t>
        <a:bodyPr/>
        <a:lstStyle/>
        <a:p>
          <a:endParaRPr lang="ru-RU"/>
        </a:p>
      </dgm:t>
    </dgm:pt>
    <dgm:pt modelId="{5EE4E9BE-F2F8-4A70-8E23-D6E84948DE1C}" type="pres">
      <dgm:prSet presAssocID="{A3946931-586B-491B-98E8-673B7E0E0914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243F879-FB4F-4812-9B5F-BD7714D7DF02}" type="pres">
      <dgm:prSet presAssocID="{A3946931-586B-491B-98E8-673B7E0E0914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61AD187-C4B1-4434-B51A-8D8AC34543FC}" type="presOf" srcId="{69C6CF15-57A4-478D-80CB-0C1E2F1B1090}" destId="{B857E0D8-A3D2-4703-AABF-E98756FCF16F}" srcOrd="1" destOrd="1" presId="urn:microsoft.com/office/officeart/2005/8/layout/vList4"/>
    <dgm:cxn modelId="{2B42526A-98EF-474A-9C4A-FC3C42BB6625}" type="presOf" srcId="{CF13BDB7-E350-4E85-BB69-37AA747BA697}" destId="{A0ABDBBB-2730-495F-9E1E-FE49F1193636}" srcOrd="0" destOrd="1" presId="urn:microsoft.com/office/officeart/2005/8/layout/vList4"/>
    <dgm:cxn modelId="{78134A1F-D70E-4BE3-8AFC-92998383DC78}" srcId="{DAA50674-3CBB-4AC1-8A51-7AD55F6552EC}" destId="{A3946931-586B-491B-98E8-673B7E0E0914}" srcOrd="2" destOrd="0" parTransId="{1841A475-69CE-4943-A481-60668374DBBC}" sibTransId="{508FF593-2F64-44A4-84B4-3212465640E0}"/>
    <dgm:cxn modelId="{003AD1D9-3B09-4B84-9E49-68CFBAB81F81}" type="presOf" srcId="{9B20DE68-DB89-44B8-873A-EE9842556C24}" destId="{9BDA77F4-1644-4D7E-98FD-C4C24ED10573}" srcOrd="1" destOrd="2" presId="urn:microsoft.com/office/officeart/2005/8/layout/vList4"/>
    <dgm:cxn modelId="{0A4B74F9-502A-4927-9B85-500C04719901}" type="presOf" srcId="{CF13BDB7-E350-4E85-BB69-37AA747BA697}" destId="{9BDA77F4-1644-4D7E-98FD-C4C24ED10573}" srcOrd="1" destOrd="1" presId="urn:microsoft.com/office/officeart/2005/8/layout/vList4"/>
    <dgm:cxn modelId="{1693C40F-0EEB-44EA-B03A-316BDB8B0379}" type="presOf" srcId="{0B23F533-624E-469E-8B2F-14A74A59334C}" destId="{0243F879-FB4F-4812-9B5F-BD7714D7DF02}" srcOrd="1" destOrd="1" presId="urn:microsoft.com/office/officeart/2005/8/layout/vList4"/>
    <dgm:cxn modelId="{19BD60B6-9C95-4003-B196-87E0EAD96630}" srcId="{5A20AF51-8596-4ECE-9602-1FB0D2AA6681}" destId="{CF13BDB7-E350-4E85-BB69-37AA747BA697}" srcOrd="0" destOrd="0" parTransId="{3A45B9FB-ADDD-4283-825A-3C71939DABB9}" sibTransId="{6E61975F-3B83-44A9-BEDD-364892472464}"/>
    <dgm:cxn modelId="{C218BCC5-4780-4A3D-BA00-FE3F2BDD0621}" srcId="{DAA50674-3CBB-4AC1-8A51-7AD55F6552EC}" destId="{37AD3DA9-E1A4-4FB5-9F5A-4EDABD2E2904}" srcOrd="0" destOrd="0" parTransId="{8E6BCAE9-3A73-4C77-8CDA-3008217FA43B}" sibTransId="{A4EEBE84-8638-4D82-9EB0-7EB899D3A122}"/>
    <dgm:cxn modelId="{4F8271BF-E40D-4C8E-A9B7-BDFB0C14EB92}" type="presOf" srcId="{5A20AF51-8596-4ECE-9602-1FB0D2AA6681}" destId="{A0ABDBBB-2730-495F-9E1E-FE49F1193636}" srcOrd="0" destOrd="0" presId="urn:microsoft.com/office/officeart/2005/8/layout/vList4"/>
    <dgm:cxn modelId="{B85FD27B-1FD3-4882-9947-DECEFA0CC1F0}" type="presOf" srcId="{69C6CF15-57A4-478D-80CB-0C1E2F1B1090}" destId="{152242FE-E6A7-41D2-8979-86C2C5D8F3C2}" srcOrd="0" destOrd="1" presId="urn:microsoft.com/office/officeart/2005/8/layout/vList4"/>
    <dgm:cxn modelId="{33C5347E-A2FE-4E94-9658-BCB5CDB96A52}" type="presOf" srcId="{5A20AF51-8596-4ECE-9602-1FB0D2AA6681}" destId="{9BDA77F4-1644-4D7E-98FD-C4C24ED10573}" srcOrd="1" destOrd="0" presId="urn:microsoft.com/office/officeart/2005/8/layout/vList4"/>
    <dgm:cxn modelId="{0692B33F-A91C-4479-B508-2F3A49D0B46F}" type="presOf" srcId="{B057D95D-A6BA-4953-AE90-5B7799A34E8C}" destId="{3C2C6D7F-95D6-451E-9701-6D0E4E9B178F}" srcOrd="0" destOrd="2" presId="urn:microsoft.com/office/officeart/2005/8/layout/vList4"/>
    <dgm:cxn modelId="{93031E03-2110-4F6B-A68C-9D2C5BF11C50}" type="presOf" srcId="{DAA50674-3CBB-4AC1-8A51-7AD55F6552EC}" destId="{8F51A870-EAEB-4F65-8DD9-00A24A2D11E4}" srcOrd="0" destOrd="0" presId="urn:microsoft.com/office/officeart/2005/8/layout/vList4"/>
    <dgm:cxn modelId="{FA61C1A5-6DFD-40A1-82CE-0CA266D566FA}" type="presOf" srcId="{28642FF2-73FC-4D82-B2F8-B3419199259B}" destId="{B857E0D8-A3D2-4703-AABF-E98756FCF16F}" srcOrd="1" destOrd="2" presId="urn:microsoft.com/office/officeart/2005/8/layout/vList4"/>
    <dgm:cxn modelId="{0E7C5C0B-8C86-4EB4-9EBE-A8BC6811083A}" type="presOf" srcId="{0B23F533-624E-469E-8B2F-14A74A59334C}" destId="{3C2C6D7F-95D6-451E-9701-6D0E4E9B178F}" srcOrd="0" destOrd="1" presId="urn:microsoft.com/office/officeart/2005/8/layout/vList4"/>
    <dgm:cxn modelId="{4B5E03B2-FBE5-423B-BC2D-C16C9C1EA919}" type="presOf" srcId="{37AD3DA9-E1A4-4FB5-9F5A-4EDABD2E2904}" destId="{152242FE-E6A7-41D2-8979-86C2C5D8F3C2}" srcOrd="0" destOrd="0" presId="urn:microsoft.com/office/officeart/2005/8/layout/vList4"/>
    <dgm:cxn modelId="{D52D31D7-3446-42CA-A148-8A5BB6ADC326}" type="presOf" srcId="{28642FF2-73FC-4D82-B2F8-B3419199259B}" destId="{152242FE-E6A7-41D2-8979-86C2C5D8F3C2}" srcOrd="0" destOrd="2" presId="urn:microsoft.com/office/officeart/2005/8/layout/vList4"/>
    <dgm:cxn modelId="{B65C5103-B65C-44B5-8845-ADBBEC1DD6C1}" type="presOf" srcId="{A3946931-586B-491B-98E8-673B7E0E0914}" destId="{3C2C6D7F-95D6-451E-9701-6D0E4E9B178F}" srcOrd="0" destOrd="0" presId="urn:microsoft.com/office/officeart/2005/8/layout/vList4"/>
    <dgm:cxn modelId="{941AC01B-F9B0-46BD-BAA5-0CA2E27A08F2}" type="presOf" srcId="{A3946931-586B-491B-98E8-673B7E0E0914}" destId="{0243F879-FB4F-4812-9B5F-BD7714D7DF02}" srcOrd="1" destOrd="0" presId="urn:microsoft.com/office/officeart/2005/8/layout/vList4"/>
    <dgm:cxn modelId="{7452C7D0-A809-4E5C-A01D-3B4197C930B6}" srcId="{5A20AF51-8596-4ECE-9602-1FB0D2AA6681}" destId="{9B20DE68-DB89-44B8-873A-EE9842556C24}" srcOrd="1" destOrd="0" parTransId="{0F125395-EDD1-4DB7-B9CB-DCCBBCF13EAF}" sibTransId="{193CB32C-3E05-4107-8D65-95769DDF7B6F}"/>
    <dgm:cxn modelId="{E8741CEF-D610-4725-B503-34EA25BC2122}" type="presOf" srcId="{9B20DE68-DB89-44B8-873A-EE9842556C24}" destId="{A0ABDBBB-2730-495F-9E1E-FE49F1193636}" srcOrd="0" destOrd="2" presId="urn:microsoft.com/office/officeart/2005/8/layout/vList4"/>
    <dgm:cxn modelId="{6BCCB3ED-93CE-40C4-B6B2-D83F247969B0}" srcId="{37AD3DA9-E1A4-4FB5-9F5A-4EDABD2E2904}" destId="{28642FF2-73FC-4D82-B2F8-B3419199259B}" srcOrd="1" destOrd="0" parTransId="{560344E2-617E-4B0F-A157-6A2A09F228F6}" sibTransId="{6C79316A-9FD5-4238-8E9C-A45F763ED1A6}"/>
    <dgm:cxn modelId="{0700D593-6D14-4443-9E87-A94D118DC2C2}" srcId="{DAA50674-3CBB-4AC1-8A51-7AD55F6552EC}" destId="{5A20AF51-8596-4ECE-9602-1FB0D2AA6681}" srcOrd="1" destOrd="0" parTransId="{3FDE862D-8086-4111-B89B-2F5D705914E4}" sibTransId="{7AB373E2-D598-4015-963F-A0E118FA3250}"/>
    <dgm:cxn modelId="{B583EEE7-0BDD-4B5A-8BC2-C3DFF16288CF}" srcId="{A3946931-586B-491B-98E8-673B7E0E0914}" destId="{0B23F533-624E-469E-8B2F-14A74A59334C}" srcOrd="0" destOrd="0" parTransId="{0B06D4E4-333D-46C4-B130-3DE45C7B7F03}" sibTransId="{9BE13FCF-F603-4E29-9BEE-568E1486F9BB}"/>
    <dgm:cxn modelId="{357CA8F9-9DF9-4E73-855F-04098C23EC28}" srcId="{37AD3DA9-E1A4-4FB5-9F5A-4EDABD2E2904}" destId="{69C6CF15-57A4-478D-80CB-0C1E2F1B1090}" srcOrd="0" destOrd="0" parTransId="{2002C9FA-B71A-4C91-AFA1-D9D030696D63}" sibTransId="{E95602AB-28FB-42EF-9725-09DEDB91579A}"/>
    <dgm:cxn modelId="{85B13952-4128-471C-B77C-41902270D673}" type="presOf" srcId="{B057D95D-A6BA-4953-AE90-5B7799A34E8C}" destId="{0243F879-FB4F-4812-9B5F-BD7714D7DF02}" srcOrd="1" destOrd="2" presId="urn:microsoft.com/office/officeart/2005/8/layout/vList4"/>
    <dgm:cxn modelId="{E79FAE06-F90B-4445-8741-D1AF19E74873}" type="presOf" srcId="{37AD3DA9-E1A4-4FB5-9F5A-4EDABD2E2904}" destId="{B857E0D8-A3D2-4703-AABF-E98756FCF16F}" srcOrd="1" destOrd="0" presId="urn:microsoft.com/office/officeart/2005/8/layout/vList4"/>
    <dgm:cxn modelId="{C6953AC4-931E-40CD-803E-C98D44B27E3C}" srcId="{A3946931-586B-491B-98E8-673B7E0E0914}" destId="{B057D95D-A6BA-4953-AE90-5B7799A34E8C}" srcOrd="1" destOrd="0" parTransId="{9DDEC94E-BDF2-44D0-8D47-583D05C9771D}" sibTransId="{0F6F619F-DDD0-4D35-8CAE-1DD909AA0807}"/>
    <dgm:cxn modelId="{BA21C668-5CDD-490D-873F-43090C708C7E}" type="presParOf" srcId="{8F51A870-EAEB-4F65-8DD9-00A24A2D11E4}" destId="{05160F23-7451-43A7-9F79-C5BB5C62380B}" srcOrd="0" destOrd="0" presId="urn:microsoft.com/office/officeart/2005/8/layout/vList4"/>
    <dgm:cxn modelId="{789DCFE8-60EE-4AF8-A6E7-709BA2B36C74}" type="presParOf" srcId="{05160F23-7451-43A7-9F79-C5BB5C62380B}" destId="{152242FE-E6A7-41D2-8979-86C2C5D8F3C2}" srcOrd="0" destOrd="0" presId="urn:microsoft.com/office/officeart/2005/8/layout/vList4"/>
    <dgm:cxn modelId="{00111F31-7733-4EE6-ACF4-C2847E5F2421}" type="presParOf" srcId="{05160F23-7451-43A7-9F79-C5BB5C62380B}" destId="{CC5C2017-B5A2-43DC-9363-D4FBEDDE60B2}" srcOrd="1" destOrd="0" presId="urn:microsoft.com/office/officeart/2005/8/layout/vList4"/>
    <dgm:cxn modelId="{74F2BC45-0528-4644-BC9B-D12DAB282C4B}" type="presParOf" srcId="{05160F23-7451-43A7-9F79-C5BB5C62380B}" destId="{B857E0D8-A3D2-4703-AABF-E98756FCF16F}" srcOrd="2" destOrd="0" presId="urn:microsoft.com/office/officeart/2005/8/layout/vList4"/>
    <dgm:cxn modelId="{C98D6298-96B7-4065-B7BA-D199C610A902}" type="presParOf" srcId="{8F51A870-EAEB-4F65-8DD9-00A24A2D11E4}" destId="{4AB91B75-1AD9-44C1-9DE2-8D716ACD01B7}" srcOrd="1" destOrd="0" presId="urn:microsoft.com/office/officeart/2005/8/layout/vList4"/>
    <dgm:cxn modelId="{17BBE4B3-4242-4390-A97A-3A36CA9F3E91}" type="presParOf" srcId="{8F51A870-EAEB-4F65-8DD9-00A24A2D11E4}" destId="{FED06878-24A8-4C81-8948-186C08BAEE89}" srcOrd="2" destOrd="0" presId="urn:microsoft.com/office/officeart/2005/8/layout/vList4"/>
    <dgm:cxn modelId="{9641F93C-6DC9-4484-B396-E258A24638CB}" type="presParOf" srcId="{FED06878-24A8-4C81-8948-186C08BAEE89}" destId="{A0ABDBBB-2730-495F-9E1E-FE49F1193636}" srcOrd="0" destOrd="0" presId="urn:microsoft.com/office/officeart/2005/8/layout/vList4"/>
    <dgm:cxn modelId="{DE8F026C-2900-4DC5-BAB6-428B31FFEA36}" type="presParOf" srcId="{FED06878-24A8-4C81-8948-186C08BAEE89}" destId="{003A3746-B553-4A3F-8A98-39127BFA838B}" srcOrd="1" destOrd="0" presId="urn:microsoft.com/office/officeart/2005/8/layout/vList4"/>
    <dgm:cxn modelId="{C98ECF3D-AB60-427D-AA8F-B9BCA175B67F}" type="presParOf" srcId="{FED06878-24A8-4C81-8948-186C08BAEE89}" destId="{9BDA77F4-1644-4D7E-98FD-C4C24ED10573}" srcOrd="2" destOrd="0" presId="urn:microsoft.com/office/officeart/2005/8/layout/vList4"/>
    <dgm:cxn modelId="{5B367789-88D4-4BC0-A545-3A71A6AF37AF}" type="presParOf" srcId="{8F51A870-EAEB-4F65-8DD9-00A24A2D11E4}" destId="{A123EBF9-E8B8-4356-9578-06BC2A4B135D}" srcOrd="3" destOrd="0" presId="urn:microsoft.com/office/officeart/2005/8/layout/vList4"/>
    <dgm:cxn modelId="{33645328-2739-458F-8956-B4CB6AE89656}" type="presParOf" srcId="{8F51A870-EAEB-4F65-8DD9-00A24A2D11E4}" destId="{1ADBC11A-8E2C-4D7B-8357-317826197ADD}" srcOrd="4" destOrd="0" presId="urn:microsoft.com/office/officeart/2005/8/layout/vList4"/>
    <dgm:cxn modelId="{E058C363-C461-495E-BBAE-6BEC8AC9CAC9}" type="presParOf" srcId="{1ADBC11A-8E2C-4D7B-8357-317826197ADD}" destId="{3C2C6D7F-95D6-451E-9701-6D0E4E9B178F}" srcOrd="0" destOrd="0" presId="urn:microsoft.com/office/officeart/2005/8/layout/vList4"/>
    <dgm:cxn modelId="{1FCC408E-84F2-4CEA-A365-3246B9DDBD54}" type="presParOf" srcId="{1ADBC11A-8E2C-4D7B-8357-317826197ADD}" destId="{5EE4E9BE-F2F8-4A70-8E23-D6E84948DE1C}" srcOrd="1" destOrd="0" presId="urn:microsoft.com/office/officeart/2005/8/layout/vList4"/>
    <dgm:cxn modelId="{97568D39-83B8-4BC6-A5F6-0F62169A1E35}" type="presParOf" srcId="{1ADBC11A-8E2C-4D7B-8357-317826197ADD}" destId="{0243F879-FB4F-4812-9B5F-BD7714D7DF0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69A78-C901-446E-BE93-4A03B699C1F4}">
      <dsp:nvSpPr>
        <dsp:cNvPr id="0" name=""/>
        <dsp:cNvSpPr/>
      </dsp:nvSpPr>
      <dsp:spPr>
        <a:xfrm rot="16200000">
          <a:off x="1538684" y="-1538684"/>
          <a:ext cx="1724819" cy="480218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Даниил Гак</a:t>
          </a:r>
          <a:br>
            <a:rPr lang="ru-RU" sz="3600" kern="1200" dirty="0" smtClean="0"/>
          </a:br>
          <a:r>
            <a:rPr lang="ru-RU" sz="3600" kern="1200" dirty="0" smtClean="0"/>
            <a:t>Разработчик</a:t>
          </a:r>
          <a:endParaRPr lang="ru-RU" sz="3600" kern="1200" dirty="0"/>
        </a:p>
      </dsp:txBody>
      <dsp:txXfrm rot="5400000">
        <a:off x="0" y="0"/>
        <a:ext cx="4802187" cy="1293614"/>
      </dsp:txXfrm>
    </dsp:sp>
    <dsp:sp modelId="{ADD2FB8E-A185-4EC8-BB27-16748202993A}">
      <dsp:nvSpPr>
        <dsp:cNvPr id="0" name=""/>
        <dsp:cNvSpPr/>
      </dsp:nvSpPr>
      <dsp:spPr>
        <a:xfrm>
          <a:off x="4802187" y="0"/>
          <a:ext cx="4802187" cy="172481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Калинин Максим</a:t>
          </a:r>
          <a:br>
            <a:rPr lang="ru-RU" sz="3600" kern="1200" dirty="0" smtClean="0"/>
          </a:br>
          <a:r>
            <a:rPr lang="ru-RU" sz="3600" kern="1200" dirty="0" smtClean="0"/>
            <a:t>Разработчик</a:t>
          </a:r>
          <a:endParaRPr lang="ru-RU" sz="3600" kern="1200" dirty="0"/>
        </a:p>
      </dsp:txBody>
      <dsp:txXfrm>
        <a:off x="4802187" y="0"/>
        <a:ext cx="4802187" cy="1293614"/>
      </dsp:txXfrm>
    </dsp:sp>
    <dsp:sp modelId="{330CE8DF-4912-4C7F-8B75-5A3399E5F2DE}">
      <dsp:nvSpPr>
        <dsp:cNvPr id="0" name=""/>
        <dsp:cNvSpPr/>
      </dsp:nvSpPr>
      <dsp:spPr>
        <a:xfrm rot="10800000">
          <a:off x="0" y="1724819"/>
          <a:ext cx="4802187" cy="172481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Кобзаренко Ольга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Верстальщик</a:t>
          </a:r>
          <a:endParaRPr lang="ru-RU" sz="3600" kern="1200" dirty="0"/>
        </a:p>
      </dsp:txBody>
      <dsp:txXfrm rot="10800000">
        <a:off x="0" y="2156023"/>
        <a:ext cx="4802187" cy="1293614"/>
      </dsp:txXfrm>
    </dsp:sp>
    <dsp:sp modelId="{B1CEA579-A47D-4E25-960C-968ACF2CBB10}">
      <dsp:nvSpPr>
        <dsp:cNvPr id="0" name=""/>
        <dsp:cNvSpPr/>
      </dsp:nvSpPr>
      <dsp:spPr>
        <a:xfrm rot="5400000">
          <a:off x="6340871" y="186134"/>
          <a:ext cx="1724819" cy="480218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Бычков Никита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Дизайнер</a:t>
          </a:r>
          <a:endParaRPr lang="ru-RU" sz="3600" kern="1200" dirty="0"/>
        </a:p>
      </dsp:txBody>
      <dsp:txXfrm rot="-5400000">
        <a:off x="4802188" y="2156023"/>
        <a:ext cx="4802187" cy="1293614"/>
      </dsp:txXfrm>
    </dsp:sp>
    <dsp:sp modelId="{4603085A-ACB9-4FD6-B6E0-2CC25620EFE6}">
      <dsp:nvSpPr>
        <dsp:cNvPr id="0" name=""/>
        <dsp:cNvSpPr/>
      </dsp:nvSpPr>
      <dsp:spPr>
        <a:xfrm>
          <a:off x="3361531" y="1293614"/>
          <a:ext cx="2881312" cy="862409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</a:rPr>
            <a:t>Лукашин Артём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</a:rPr>
            <a:t>Лидер</a:t>
          </a:r>
        </a:p>
      </dsp:txBody>
      <dsp:txXfrm>
        <a:off x="3403630" y="1335713"/>
        <a:ext cx="2797114" cy="778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242FE-E6A7-41D2-8979-86C2C5D8F3C2}">
      <dsp:nvSpPr>
        <dsp:cNvPr id="0" name=""/>
        <dsp:cNvSpPr/>
      </dsp:nvSpPr>
      <dsp:spPr>
        <a:xfrm>
          <a:off x="0" y="0"/>
          <a:ext cx="9604375" cy="1078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Время</a:t>
          </a:r>
          <a:endParaRPr lang="ru-RU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Недостаток времени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Сжатые сроки</a:t>
          </a:r>
          <a:endParaRPr lang="ru-RU" sz="1600" kern="1200" dirty="0"/>
        </a:p>
      </dsp:txBody>
      <dsp:txXfrm>
        <a:off x="2028676" y="0"/>
        <a:ext cx="7575698" cy="1078011"/>
      </dsp:txXfrm>
    </dsp:sp>
    <dsp:sp modelId="{CC5C2017-B5A2-43DC-9363-D4FBEDDE60B2}">
      <dsp:nvSpPr>
        <dsp:cNvPr id="0" name=""/>
        <dsp:cNvSpPr/>
      </dsp:nvSpPr>
      <dsp:spPr>
        <a:xfrm>
          <a:off x="107801" y="107801"/>
          <a:ext cx="1920875" cy="86240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BDBBB-2730-495F-9E1E-FE49F1193636}">
      <dsp:nvSpPr>
        <dsp:cNvPr id="0" name=""/>
        <dsp:cNvSpPr/>
      </dsp:nvSpPr>
      <dsp:spPr>
        <a:xfrm>
          <a:off x="0" y="1185813"/>
          <a:ext cx="9604375" cy="1078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Ресурсы</a:t>
          </a:r>
          <a:endParaRPr lang="ru-RU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Недостаток материалов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Недостаток информации</a:t>
          </a:r>
          <a:endParaRPr lang="ru-RU" sz="1600" kern="1200" dirty="0"/>
        </a:p>
      </dsp:txBody>
      <dsp:txXfrm>
        <a:off x="2028676" y="1185813"/>
        <a:ext cx="7575698" cy="1078011"/>
      </dsp:txXfrm>
    </dsp:sp>
    <dsp:sp modelId="{003A3746-B553-4A3F-8A98-39127BFA838B}">
      <dsp:nvSpPr>
        <dsp:cNvPr id="0" name=""/>
        <dsp:cNvSpPr/>
      </dsp:nvSpPr>
      <dsp:spPr>
        <a:xfrm>
          <a:off x="107801" y="1293614"/>
          <a:ext cx="1920875" cy="86240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C6D7F-95D6-451E-9701-6D0E4E9B178F}">
      <dsp:nvSpPr>
        <dsp:cNvPr id="0" name=""/>
        <dsp:cNvSpPr/>
      </dsp:nvSpPr>
      <dsp:spPr>
        <a:xfrm>
          <a:off x="0" y="2371626"/>
          <a:ext cx="9604375" cy="1078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Недостаток опыта</a:t>
          </a:r>
          <a:endParaRPr lang="ru-RU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JS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HTLP &amp; CSS</a:t>
          </a:r>
          <a:endParaRPr lang="ru-RU" sz="1600" kern="1200" dirty="0"/>
        </a:p>
      </dsp:txBody>
      <dsp:txXfrm>
        <a:off x="2028676" y="2371626"/>
        <a:ext cx="7575698" cy="1078011"/>
      </dsp:txXfrm>
    </dsp:sp>
    <dsp:sp modelId="{5EE4E9BE-F2F8-4A70-8E23-D6E84948DE1C}">
      <dsp:nvSpPr>
        <dsp:cNvPr id="0" name=""/>
        <dsp:cNvSpPr/>
      </dsp:nvSpPr>
      <dsp:spPr>
        <a:xfrm>
          <a:off x="107801" y="2479427"/>
          <a:ext cx="1920875" cy="86240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6F60-9E83-4425-A274-09D85B579BFF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A995C96-2BC5-46FB-AEA2-1F7C985F28E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6F60-9E83-4425-A274-09D85B579BFF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5C96-2BC5-46FB-AEA2-1F7C985F28E1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5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6F60-9E83-4425-A274-09D85B579BFF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5C96-2BC5-46FB-AEA2-1F7C985F28E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0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6F60-9E83-4425-A274-09D85B579BFF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5C96-2BC5-46FB-AEA2-1F7C985F28E1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1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6F60-9E83-4425-A274-09D85B579BFF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5C96-2BC5-46FB-AEA2-1F7C985F28E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6F60-9E83-4425-A274-09D85B579BFF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5C96-2BC5-46FB-AEA2-1F7C985F28E1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8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6F60-9E83-4425-A274-09D85B579BFF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5C96-2BC5-46FB-AEA2-1F7C985F28E1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7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6F60-9E83-4425-A274-09D85B579BFF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5C96-2BC5-46FB-AEA2-1F7C985F28E1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9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6F60-9E83-4425-A274-09D85B579BFF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5C96-2BC5-46FB-AEA2-1F7C985F2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3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6F60-9E83-4425-A274-09D85B579BFF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5C96-2BC5-46FB-AEA2-1F7C985F28E1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AD6F60-9E83-4425-A274-09D85B579BFF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5C96-2BC5-46FB-AEA2-1F7C985F28E1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5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D6F60-9E83-4425-A274-09D85B579BFF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995C96-2BC5-46FB-AEA2-1F7C985F28E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2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Групповой проект</a:t>
            </a:r>
            <a:br>
              <a:rPr lang="ru-RU" dirty="0" smtClean="0"/>
            </a:br>
            <a:r>
              <a:rPr lang="ru-RU" dirty="0" smtClean="0"/>
              <a:t>«Сайт </a:t>
            </a:r>
            <a:r>
              <a:rPr lang="ru-RU" dirty="0"/>
              <a:t>Индекс </a:t>
            </a:r>
            <a:r>
              <a:rPr lang="ru-RU" dirty="0" smtClean="0"/>
              <a:t>Драйв»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2948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Проект подготовили: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Лукашин Артём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Даниил Гак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Калинин Максим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Кобзаренко Ольга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Бычков Никита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3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мы использовали для создания проекта ?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12373"/>
            <a:ext cx="4645025" cy="3046029"/>
          </a:xfr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Языки: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JS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ru-RU" b="1" dirty="0" smtClean="0"/>
              <a:t>Среда разработки:</a:t>
            </a:r>
          </a:p>
          <a:p>
            <a:pPr lvl="2"/>
            <a:r>
              <a:rPr lang="en-US" dirty="0" smtClean="0"/>
              <a:t>SUBLIM</a:t>
            </a:r>
            <a:r>
              <a:rPr lang="en-US" dirty="0"/>
              <a:t>E</a:t>
            </a:r>
            <a:r>
              <a:rPr lang="en-US" dirty="0" smtClean="0"/>
              <a:t> TEXT</a:t>
            </a:r>
            <a:endParaRPr lang="ru-RU" dirty="0" smtClean="0"/>
          </a:p>
          <a:p>
            <a:pPr lvl="2"/>
            <a:r>
              <a:rPr lang="en-US" dirty="0" smtClean="0"/>
              <a:t>BRACKETS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Роли в команде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536182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1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Наш проект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25" y="1396811"/>
            <a:ext cx="9708781" cy="54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 какими столкнулись трудностями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05298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0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763"/>
            <a:ext cx="12203113" cy="4062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7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60</TotalTime>
  <Words>65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Групповой проект «Сайт Индекс Драйв»</vt:lpstr>
      <vt:lpstr>Что мы использовали для создания проекта ?</vt:lpstr>
      <vt:lpstr>Роли в команде</vt:lpstr>
      <vt:lpstr>Наш проект</vt:lpstr>
      <vt:lpstr>С какими столкнулись трудностями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Групповой проект «Сайт Индекс Драйв»</dc:title>
  <dc:creator>Студенты Жуковой М.А.</dc:creator>
  <cp:lastModifiedBy>Студенты Жуковой М.А.</cp:lastModifiedBy>
  <cp:revision>8</cp:revision>
  <dcterms:created xsi:type="dcterms:W3CDTF">2023-10-27T10:28:54Z</dcterms:created>
  <dcterms:modified xsi:type="dcterms:W3CDTF">2023-10-27T11:29:18Z</dcterms:modified>
</cp:coreProperties>
</file>