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4370" y="1906379"/>
            <a:ext cx="3319748" cy="1655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38505" y="3325604"/>
            <a:ext cx="2059747" cy="680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483746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7037" y="2566729"/>
            <a:ext cx="434444" cy="25472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45618" y="2475841"/>
            <a:ext cx="2255987" cy="25951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522140"/>
            <a:ext cx="4573328" cy="4573328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4268" y="725891"/>
            <a:ext cx="1822451" cy="897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71776" y="565142"/>
            <a:ext cx="3737763" cy="152070"/>
            <a:chOff x="6071776" y="565142"/>
            <a:chExt cx="3737763" cy="1520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1776" y="565142"/>
              <a:ext cx="3737763" cy="1520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4678" y="1914535"/>
            <a:ext cx="4709087" cy="354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3580417"/>
            <a:ext cx="10900962" cy="3353403"/>
            <a:chOff x="0" y="3580417"/>
            <a:chExt cx="10900962" cy="3353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580417"/>
              <a:ext cx="10900962" cy="33534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570" y="1531349"/>
            <a:ext cx="1692242" cy="8883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9467" y="4410429"/>
            <a:ext cx="1841627" cy="415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4747" y="2744820"/>
            <a:ext cx="1561773" cy="1561773"/>
            <a:chOff x="3024747" y="2744820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24747" y="2744820"/>
              <a:ext cx="1561773" cy="1561773"/>
              <a:chOff x="3024747" y="2744820"/>
              <a:chExt cx="1561773" cy="1561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24747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17401" y="2837474"/>
              <a:ext cx="1376465" cy="1376465"/>
              <a:chOff x="3117401" y="2837474"/>
              <a:chExt cx="1376465" cy="1376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17401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05711" y="2744820"/>
            <a:ext cx="1561773" cy="1561773"/>
            <a:chOff x="4905711" y="2744820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5711" y="2744820"/>
              <a:ext cx="1561773" cy="1561773"/>
              <a:chOff x="4905711" y="2744820"/>
              <a:chExt cx="1561773" cy="15617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5711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98364" y="2837474"/>
              <a:ext cx="1376465" cy="1376465"/>
              <a:chOff x="4998364" y="2837474"/>
              <a:chExt cx="1376465" cy="1376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98364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786674" y="2744820"/>
            <a:ext cx="1561773" cy="1561773"/>
            <a:chOff x="6786674" y="2744820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6674" y="2744820"/>
              <a:ext cx="1561773" cy="1561773"/>
              <a:chOff x="6786674" y="2744820"/>
              <a:chExt cx="1561773" cy="156177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86674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79328" y="2837474"/>
              <a:ext cx="1376465" cy="1376465"/>
              <a:chOff x="6879328" y="2837474"/>
              <a:chExt cx="1376465" cy="137646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79328" y="2837474"/>
                <a:ext cx="1376465" cy="1376465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9938" y="4854195"/>
            <a:ext cx="1824192" cy="8429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101005" y="1739778"/>
            <a:ext cx="4590040" cy="152070"/>
            <a:chOff x="3101005" y="1739778"/>
            <a:chExt cx="4590040" cy="15207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1005" y="1739778"/>
              <a:ext cx="4590040" cy="15207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83762" y="4410429"/>
            <a:ext cx="1838598" cy="40159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64243" y="4854195"/>
            <a:ext cx="1824192" cy="63872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64724" y="4410429"/>
            <a:ext cx="1829113" cy="40159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47433" y="4856423"/>
            <a:ext cx="1815917" cy="574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3580417"/>
            <a:ext cx="10900962" cy="3353403"/>
            <a:chOff x="0" y="3580417"/>
            <a:chExt cx="10900962" cy="3353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580417"/>
              <a:ext cx="10900962" cy="33534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570" y="1531349"/>
            <a:ext cx="1822232" cy="8982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9467" y="4410429"/>
            <a:ext cx="1841608" cy="409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4747" y="2744820"/>
            <a:ext cx="1561773" cy="1561773"/>
            <a:chOff x="3024747" y="2744820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24747" y="2744820"/>
              <a:ext cx="1561773" cy="1561773"/>
              <a:chOff x="3024747" y="2744820"/>
              <a:chExt cx="1561773" cy="1561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24747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17401" y="2837474"/>
              <a:ext cx="1376465" cy="1376465"/>
              <a:chOff x="3117401" y="2837474"/>
              <a:chExt cx="1376465" cy="1376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17401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05711" y="2744820"/>
            <a:ext cx="1561773" cy="1561773"/>
            <a:chOff x="4905711" y="2744820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5711" y="2744820"/>
              <a:ext cx="1561773" cy="1561773"/>
              <a:chOff x="4905711" y="2744820"/>
              <a:chExt cx="1561773" cy="15617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5711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98364" y="2837474"/>
              <a:ext cx="1376465" cy="1376465"/>
              <a:chOff x="4998364" y="2837474"/>
              <a:chExt cx="1376465" cy="1376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98364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786674" y="2744820"/>
            <a:ext cx="1561773" cy="1561773"/>
            <a:chOff x="6786674" y="2744820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6674" y="2744820"/>
              <a:ext cx="1561773" cy="1561773"/>
              <a:chOff x="6786674" y="2744820"/>
              <a:chExt cx="1561773" cy="156177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86674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79328" y="2837474"/>
              <a:ext cx="1376465" cy="1376465"/>
              <a:chOff x="6879328" y="2837474"/>
              <a:chExt cx="1376465" cy="137646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79328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667638" y="2744820"/>
            <a:ext cx="1561773" cy="1561773"/>
            <a:chOff x="8667638" y="2744820"/>
            <a:chExt cx="1561773" cy="156177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667638" y="2744820"/>
              <a:ext cx="1561773" cy="1561773"/>
              <a:chOff x="8667638" y="2744820"/>
              <a:chExt cx="1561773" cy="156177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67638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760291" y="2837474"/>
              <a:ext cx="1376465" cy="1376465"/>
              <a:chOff x="8760291" y="2837474"/>
              <a:chExt cx="1376465" cy="137646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760291" y="2837474"/>
                <a:ext cx="1376465" cy="1376465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59938" y="4854195"/>
            <a:ext cx="1830106" cy="82440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101005" y="1739778"/>
            <a:ext cx="4590040" cy="152070"/>
            <a:chOff x="3101005" y="1739778"/>
            <a:chExt cx="4590040" cy="1520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1005" y="1739778"/>
              <a:ext cx="4590040" cy="15207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83762" y="4410429"/>
            <a:ext cx="1841608" cy="40970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64243" y="4854195"/>
            <a:ext cx="1830211" cy="136985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64724" y="4410429"/>
            <a:ext cx="1841618" cy="40970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47433" y="4856423"/>
            <a:ext cx="1815679" cy="173515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45696" y="4410429"/>
            <a:ext cx="1819808" cy="38545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26166" y="4854195"/>
            <a:ext cx="1830211" cy="1741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3580417"/>
            <a:ext cx="10900962" cy="3353403"/>
            <a:chOff x="0" y="3580417"/>
            <a:chExt cx="10900962" cy="3353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580417"/>
              <a:ext cx="10900962" cy="33534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570" y="1531349"/>
            <a:ext cx="1850803" cy="8982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6744" y="4412658"/>
            <a:ext cx="2010006" cy="3869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024747" y="2744820"/>
            <a:ext cx="1561773" cy="1561773"/>
            <a:chOff x="3024747" y="2744820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24747" y="2744820"/>
              <a:ext cx="1561773" cy="1561773"/>
              <a:chOff x="3024747" y="2744820"/>
              <a:chExt cx="1561773" cy="1561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24747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117401" y="2837474"/>
              <a:ext cx="1376465" cy="1376465"/>
              <a:chOff x="3117401" y="2837474"/>
              <a:chExt cx="1376465" cy="1376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17401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905711" y="2744820"/>
            <a:ext cx="1561773" cy="1561773"/>
            <a:chOff x="4905711" y="2744820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5711" y="2744820"/>
              <a:ext cx="1561773" cy="1561773"/>
              <a:chOff x="4905711" y="2744820"/>
              <a:chExt cx="1561773" cy="15617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05711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998364" y="2837474"/>
              <a:ext cx="1376465" cy="1376465"/>
              <a:chOff x="4998364" y="2837474"/>
              <a:chExt cx="1376465" cy="1376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98364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786674" y="2744820"/>
            <a:ext cx="1561773" cy="1561773"/>
            <a:chOff x="6786674" y="2744820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6674" y="2744820"/>
              <a:ext cx="1561773" cy="1561773"/>
              <a:chOff x="6786674" y="2744820"/>
              <a:chExt cx="1561773" cy="156177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86674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79328" y="2837474"/>
              <a:ext cx="1376465" cy="1376465"/>
              <a:chOff x="6879328" y="2837474"/>
              <a:chExt cx="1376465" cy="137646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79328" y="2837474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667638" y="2744820"/>
            <a:ext cx="1561773" cy="1561773"/>
            <a:chOff x="8667638" y="2744820"/>
            <a:chExt cx="1561773" cy="1561773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667638" y="2744820"/>
              <a:ext cx="1561773" cy="1561773"/>
              <a:chOff x="8667638" y="2744820"/>
              <a:chExt cx="1561773" cy="156177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667638" y="2744820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760291" y="2837474"/>
              <a:ext cx="1376465" cy="1376465"/>
              <a:chOff x="8760291" y="2837474"/>
              <a:chExt cx="1376465" cy="137646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760291" y="2837474"/>
                <a:ext cx="1376465" cy="1376465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60315" y="4854572"/>
            <a:ext cx="1822731" cy="134485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101005" y="1739778"/>
            <a:ext cx="4590040" cy="152070"/>
            <a:chOff x="3101005" y="1739778"/>
            <a:chExt cx="4590040" cy="15207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1005" y="1739778"/>
              <a:ext cx="4590040" cy="15207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89801" y="4416467"/>
            <a:ext cx="1817559" cy="58094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65381" y="4944220"/>
            <a:ext cx="1823284" cy="201235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68858" y="4414563"/>
            <a:ext cx="1825026" cy="61967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47433" y="4963385"/>
            <a:ext cx="1815822" cy="191171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353639" y="4418372"/>
            <a:ext cx="1817597" cy="54220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28395" y="4896080"/>
            <a:ext cx="1815917" cy="14103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522140"/>
            <a:ext cx="4573328" cy="4573328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50" y="1736602"/>
            <a:ext cx="4144405" cy="4144405"/>
            <a:chOff x="1403750" y="1736602"/>
            <a:chExt cx="4144405" cy="4144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750" y="1736602"/>
              <a:ext cx="4144405" cy="41444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4949" y="738590"/>
            <a:ext cx="3823546" cy="8320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71776" y="565142"/>
            <a:ext cx="3737763" cy="152070"/>
            <a:chOff x="6071776" y="565142"/>
            <a:chExt cx="3737763" cy="1520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1776" y="565142"/>
              <a:ext cx="3737763" cy="15207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4640" y="1924021"/>
            <a:ext cx="4705962" cy="39812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77761" y="2982700"/>
            <a:ext cx="3083065" cy="13141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2022-10-17T11:05:07Z</dcterms:created>
  <dcterms:modified xsi:type="dcterms:W3CDTF">2022-10-17T11:05:07Z</dcterms:modified>
</cp:coreProperties>
</file>