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4667" y="1852626"/>
            <a:ext cx="20805177" cy="78850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99297" y="6214595"/>
            <a:ext cx="2262275" cy="1720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71339" cy="10285714"/>
            <a:chOff x="0" y="0"/>
            <a:chExt cx="1827133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71339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20000">
            <a:off x="11001891" y="3393549"/>
            <a:ext cx="2892368" cy="12668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98765" y="4143418"/>
            <a:ext cx="8472762" cy="4884376"/>
            <a:chOff x="9498765" y="4143418"/>
            <a:chExt cx="8472762" cy="48843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8765" y="4143418"/>
              <a:ext cx="8472762" cy="48843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76837" y="1270409"/>
            <a:ext cx="11742269" cy="86688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87607" y="-487607"/>
            <a:ext cx="15203971" cy="33508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7607" y="-473231"/>
            <a:ext cx="10676333" cy="33413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5172" y="1820510"/>
            <a:ext cx="5841856" cy="3877711"/>
            <a:chOff x="1255172" y="1820510"/>
            <a:chExt cx="5841856" cy="38777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172" y="1820510"/>
              <a:ext cx="5841856" cy="38777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50565" y="1724486"/>
            <a:ext cx="5880206" cy="3877711"/>
            <a:chOff x="10850565" y="1724486"/>
            <a:chExt cx="5880206" cy="38777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0565" y="1724486"/>
              <a:ext cx="5880206" cy="38777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77174" y="5473312"/>
            <a:ext cx="8631382" cy="44433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9906" y="5744944"/>
            <a:ext cx="8161403" cy="39353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7607" y="-473231"/>
            <a:ext cx="9457380" cy="33413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3101" y="5474744"/>
            <a:ext cx="8541758" cy="38379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5067" y="1724486"/>
            <a:ext cx="6171429" cy="3925999"/>
            <a:chOff x="1105067" y="1724486"/>
            <a:chExt cx="6171429" cy="39259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067" y="1724486"/>
              <a:ext cx="6171429" cy="3925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57971" y="1724486"/>
            <a:ext cx="6171429" cy="3925999"/>
            <a:chOff x="10657971" y="1724486"/>
            <a:chExt cx="6171429" cy="39259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7971" y="1724486"/>
              <a:ext cx="6171429" cy="392599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97" y="5474744"/>
            <a:ext cx="8552578" cy="3310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7607" y="-473231"/>
            <a:ext cx="14146276" cy="33457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599" y="1744892"/>
            <a:ext cx="14802367" cy="71547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3658" y="2597359"/>
            <a:ext cx="4836365" cy="5217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2022-10-26T19:36:03Z</dcterms:created>
  <dcterms:modified xsi:type="dcterms:W3CDTF">2022-10-26T19:36:03Z</dcterms:modified>
</cp:coreProperties>
</file>