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EA5-F74E-4E32-AFFA-2EF10DB3C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6ADA0-7470-4B4E-A993-0E10526E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88995-2411-4A76-BDC1-EED45C46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B8215-6E77-495F-8A4A-648C8B64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0F517-4F94-4181-8FEE-39207342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2253-9287-4691-8286-64BBF8A6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EDAD7E-9F10-40C9-B499-EA36C2FB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889B4-7A12-4159-AC74-72CCAA40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6B3A0-6279-4020-928E-DD78EA7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2AD0A-18E2-4D1F-A8C3-5AC83BAE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52ABDF-7255-4BC0-B8BF-91F33B8A8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DB0274-11E1-4110-8F67-08A187B9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11554-AEAC-4BC3-A52C-01C1BFF3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B9A2B-856C-46A6-95C6-B8DE28CF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E0D25-2A45-4E2A-A6B7-21DA2FFF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1128E-57C0-45EC-A3EE-ABF5A8E6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653B8-DE61-4FD3-8BD2-CA1DD9E9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6112-2DEF-4E67-B6BE-0A646AE3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F441C-49CC-4FC2-BEEB-F56668A5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5C2CD-F156-482F-A542-1897999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8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34206-3000-44F4-81C1-DC32B48C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949D6-EF9C-4A83-9BA0-1E2F42AC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3309D-CEF8-4D23-8975-43EFAEDB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6AB91-D804-4F92-83A3-02590148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08648-51F0-42A5-8458-87CDA08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AFE8-E000-47EE-A1E1-44418832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46AB8-7E84-40D9-92E5-59B22847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014AF-F92B-4CB7-8C48-FE907450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D75BE2-48B6-44DA-B593-31123892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01103-7BFE-450D-B05D-6A829CA7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600EA9-FEEA-40E8-8475-A6B6353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49D39-43B7-42B7-A720-CA7B8015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06AFC-C737-4010-8020-1901C459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1850F0-04BD-4988-842E-0861C581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11AD74-9F7C-40FA-829C-D9ABF3CD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BC299B-A01F-4BB7-AA7E-4A9461DD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73B8BB-4C74-4295-8D5B-BCA5AD63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A8FC74-F31E-4616-9B99-E0C1A633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7BE46B-0148-489A-9E80-D1438F7F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289AA-3736-4BF1-BE69-DF3DE5E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08BB6-219A-424C-B857-55C1022A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42383D-17E8-46A6-B1D0-2966A97C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29423-4715-4D7C-B0DE-6A479CD1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1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29F358-1A06-4713-A7D2-A9ED993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2B615-EBB2-45D1-AC8F-3D0BD4D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D4774-9560-43B1-A1B7-FC97306C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8E945-9501-4583-902D-E3845D32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4BDFC-F390-4C71-980A-649E2274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06C44-CAEE-4459-B811-B4BC496B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16A33E-5128-47DB-8882-23E8DC6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0C96F5-A40C-4596-9388-9F7670A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6A750-73BF-4EEF-8BDD-DE4C450A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9F503-51B1-43B7-854D-B68846F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7CF03E-A978-4283-B573-0DA059B9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FEB39-C153-4F7D-8B61-0A684FF6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8CB2C7-E589-4066-8AAD-60F9B7C3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4DD7E-DBBE-42FD-BAC4-C13EC8BA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19992-93ED-4295-A950-F9314C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7A13D-A1B1-4BB4-930D-DE874504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B9CCAD-3350-464F-A8D3-3B77F2AE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F3793-DD82-46C0-B47C-38F8F25C0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012B-154A-416C-BC0B-AEBFCCEA1242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1D928-234A-4733-9961-4563F4A9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9E781-41E5-41AA-A3E4-1CF4B365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3C3B-FEBB-49FF-A6BD-865B1BC3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DAC5-7B75-4318-BD9B-8556E3E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Эдмана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5BD6C5-F692-4907-BF3F-B3B783391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Секвенирования аминокислот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1A7D2-F85F-4C7F-8622-A664E2B91803}"/>
              </a:ext>
            </a:extLst>
          </p:cNvPr>
          <p:cNvSpPr txBox="1"/>
          <p:nvPr/>
        </p:nvSpPr>
        <p:spPr>
          <a:xfrm>
            <a:off x="8946054" y="4872821"/>
            <a:ext cx="172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Лев Снежко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Артём Благодарный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Николай Безмен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Илья Кочев</a:t>
            </a:r>
          </a:p>
        </p:txBody>
      </p:sp>
    </p:spTree>
    <p:extLst>
      <p:ext uri="{BB962C8B-B14F-4D97-AF65-F5344CB8AC3E}">
        <p14:creationId xmlns:p14="http://schemas.microsoft.com/office/powerpoint/2010/main" val="196115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C51A-587A-4875-96D3-133C3509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8" y="365125"/>
            <a:ext cx="5628861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Или так: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A437E-602F-4031-992B-28A49EDB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8" y="1561029"/>
            <a:ext cx="5138199" cy="3735942"/>
          </a:xfrm>
        </p:spPr>
      </p:pic>
    </p:spTree>
    <p:extLst>
      <p:ext uri="{BB962C8B-B14F-4D97-AF65-F5344CB8AC3E}">
        <p14:creationId xmlns:p14="http://schemas.microsoft.com/office/powerpoint/2010/main" val="243037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C41F-B330-433A-A96A-DD43847D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276" y="365125"/>
            <a:ext cx="6010523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 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BC228-B26B-4574-9C78-7D83A836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76" y="1825625"/>
            <a:ext cx="60105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После того, как ФИТЦ «отобрал» одну аминокислоту у пептида, мы можем установить, что это была за аминокислота.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Например хроматографическим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106056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0BF6E7-44B0-4DDD-A2C7-46610399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76" y="1825625"/>
            <a:ext cx="60105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Хроматографический метод – метод идентификации веществ (в нашем случае аминокислот)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Смесь помещают в систему из двух частей (фаз): подвижной и неподвижной.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E760EF-64AF-4E1B-89EE-2080FBDCE98F}"/>
              </a:ext>
            </a:extLst>
          </p:cNvPr>
          <p:cNvSpPr txBox="1">
            <a:spLocks/>
          </p:cNvSpPr>
          <p:nvPr/>
        </p:nvSpPr>
        <p:spPr>
          <a:xfrm>
            <a:off x="5343276" y="365125"/>
            <a:ext cx="60105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Ликбез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55C202-CED5-42A6-815B-6747E5BA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B1AB-9707-4E40-871A-7069694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71" y="317417"/>
            <a:ext cx="6336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Ликбез: 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распределительная хроматография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61BEC-12AF-48F6-88BF-BFDCC60D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71" y="2064164"/>
            <a:ext cx="63365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Подвижная фаза – растворитель – смешивается с проверяемым веществом (ФИТЦ + аминокислота) и движется по неподвижной фазе – сорбенту, увлекая за собой проверяемый образец.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процессе образец распределяется между фазами. Для определения компонентов образца используется коэффициент подвижности. </a:t>
            </a:r>
          </a:p>
        </p:txBody>
      </p:sp>
    </p:spTree>
    <p:extLst>
      <p:ext uri="{BB962C8B-B14F-4D97-AF65-F5344CB8AC3E}">
        <p14:creationId xmlns:p14="http://schemas.microsoft.com/office/powerpoint/2010/main" val="325484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23B0-2680-429B-824B-F1D06142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466" y="1606371"/>
            <a:ext cx="7634191" cy="285273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Возвращаемся к методу Эдмана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1C759-2F49-4B55-AFE2-49228C33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3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2B6E2-4947-48CE-83AD-B4B088D0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960" y="365125"/>
            <a:ext cx="5795839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53459-DCA8-4FDF-954F-3A0F227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962" y="1825625"/>
            <a:ext cx="579583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Главный недостаток – ограничение на число аминокислот в пептиде (около 30)</a:t>
            </a:r>
          </a:p>
        </p:txBody>
      </p:sp>
    </p:spTree>
    <p:extLst>
      <p:ext uri="{BB962C8B-B14F-4D97-AF65-F5344CB8AC3E}">
        <p14:creationId xmlns:p14="http://schemas.microsoft.com/office/powerpoint/2010/main" val="71445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60D9F-BC54-4272-BE12-ABB8206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954" y="365125"/>
            <a:ext cx="6447846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Но есть и 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58F4A-8CCC-4B57-9681-9496CAA3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4" y="1825625"/>
            <a:ext cx="64478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Например, высокая точность и чувствительность метода (секвенирование 0.1 моль пептида с точностью 99%)</a:t>
            </a:r>
          </a:p>
        </p:txBody>
      </p:sp>
    </p:spTree>
    <p:extLst>
      <p:ext uri="{BB962C8B-B14F-4D97-AF65-F5344CB8AC3E}">
        <p14:creationId xmlns:p14="http://schemas.microsoft.com/office/powerpoint/2010/main" val="130133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E8CD-787D-4155-941D-58BC57A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416" y="1709738"/>
            <a:ext cx="4231033" cy="285273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целом всё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D55410-E4A0-4CA8-8384-FDAC9241A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06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DAC5-7B75-4318-BD9B-8556E3E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Эдмана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5BD6C5-F692-4907-BF3F-B3B783391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Секвенирования аминокислот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1A7D2-F85F-4C7F-8622-A664E2B91803}"/>
              </a:ext>
            </a:extLst>
          </p:cNvPr>
          <p:cNvSpPr txBox="1"/>
          <p:nvPr/>
        </p:nvSpPr>
        <p:spPr>
          <a:xfrm>
            <a:off x="8946054" y="4872821"/>
            <a:ext cx="172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Лев Снежко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Артём Благодарный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Николай Безмен</a:t>
            </a:r>
          </a:p>
          <a:p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Илья Кочев</a:t>
            </a:r>
          </a:p>
        </p:txBody>
      </p:sp>
    </p:spTree>
    <p:extLst>
      <p:ext uri="{BB962C8B-B14F-4D97-AF65-F5344CB8AC3E}">
        <p14:creationId xmlns:p14="http://schemas.microsoft.com/office/powerpoint/2010/main" val="157548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6AD65-8962-4A79-B199-D211F8FC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Определения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BF5B9-1234-4864-B9FD-90040357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7F62-9A0A-430B-B38C-C83C9363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218" y="365125"/>
            <a:ext cx="5386581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Аминокислота</a:t>
            </a:r>
          </a:p>
        </p:txBody>
      </p:sp>
      <p:pic>
        <p:nvPicPr>
          <p:cNvPr id="2050" name="Picture 2" descr="Аминокислоты — Википедия">
            <a:extLst>
              <a:ext uri="{FF2B5EF4-FFF2-40B4-BE49-F238E27FC236}">
                <a16:creationId xmlns:a16="http://schemas.microsoft.com/office/drawing/2014/main" id="{C8ED129F-20A3-4BFD-A0AC-B4C276456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19" y="1467816"/>
            <a:ext cx="55372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1BC8B-FCA5-4C9B-A596-2236276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290" y="365125"/>
            <a:ext cx="530651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Пептид</a:t>
            </a:r>
          </a:p>
        </p:txBody>
      </p:sp>
      <p:pic>
        <p:nvPicPr>
          <p:cNvPr id="3074" name="Picture 2" descr="Пептидная связь — Википедия">
            <a:extLst>
              <a:ext uri="{FF2B5EF4-FFF2-40B4-BE49-F238E27FC236}">
                <a16:creationId xmlns:a16="http://schemas.microsoft.com/office/drawing/2014/main" id="{E51A6B6D-4C61-4A86-A3DA-9F20410E5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91" y="1587086"/>
            <a:ext cx="53065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420F0-4716-4D82-B999-2316774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Секвенирование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1853F1-4F59-4A2B-9020-C5CCA2D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784" y="1785868"/>
            <a:ext cx="413401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процесс установления последовательности аминокислот, входящих в пептид</a:t>
            </a:r>
          </a:p>
        </p:txBody>
      </p:sp>
    </p:spTree>
    <p:extLst>
      <p:ext uri="{BB962C8B-B14F-4D97-AF65-F5344CB8AC3E}">
        <p14:creationId xmlns:p14="http://schemas.microsoft.com/office/powerpoint/2010/main" val="12996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C07A-DEEF-4897-950D-38EA803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 Эдмана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FCDACD-26EC-41C6-B22D-76F7DD9B2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6FCB8-7F37-46CA-AD4C-5D56CF91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066" y="1043290"/>
            <a:ext cx="515973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Знакомьтесь, это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фенилизотиоцианат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(ФИТЦ)</a:t>
            </a:r>
          </a:p>
        </p:txBody>
      </p:sp>
      <p:pic>
        <p:nvPicPr>
          <p:cNvPr id="4098" name="Picture 2" descr="Купить 317861 Фенилизотиоцианат, Sigma-Aldrich – Neo-test">
            <a:extLst>
              <a:ext uri="{FF2B5EF4-FFF2-40B4-BE49-F238E27FC236}">
                <a16:creationId xmlns:a16="http://schemas.microsoft.com/office/drawing/2014/main" id="{5CA52491-B8B9-4829-9651-B7E4CA14A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66" y="3854078"/>
            <a:ext cx="44767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160D84D-0C02-49DA-AE70-9B73CBEE9D09}"/>
              </a:ext>
            </a:extLst>
          </p:cNvPr>
          <p:cNvSpPr/>
          <p:nvPr/>
        </p:nvSpPr>
        <p:spPr>
          <a:xfrm>
            <a:off x="6491494" y="2692552"/>
            <a:ext cx="922352" cy="837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7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D18F2-AC70-4963-BF13-5EE8D4BA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6" y="365125"/>
            <a:ext cx="7417904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Суть метода Эдмана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0C3D9-E988-437D-90EE-F4C2B1CA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96" y="1825625"/>
            <a:ext cx="741790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ФИТЦ присоединяется к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N-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концу пептида, самой «левой» аминокислоте.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Если затем поместить эту объединённую молекулу в кислотную среду, то ФИТЦ «оторвётся» от пептида вместе со «своей» аминокислотой</a:t>
            </a:r>
          </a:p>
        </p:txBody>
      </p:sp>
    </p:spTree>
    <p:extLst>
      <p:ext uri="{BB962C8B-B14F-4D97-AF65-F5344CB8AC3E}">
        <p14:creationId xmlns:p14="http://schemas.microsoft.com/office/powerpoint/2010/main" val="299930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504FB-9AC5-4CBF-8328-D00941CB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6" y="301515"/>
            <a:ext cx="6845409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Выглядит это примерно так: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BD091EF-B045-4A6E-9E44-70FD63C3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36" y="1794921"/>
            <a:ext cx="5462546" cy="3808846"/>
          </a:xfrm>
        </p:spPr>
      </p:pic>
    </p:spTree>
    <p:extLst>
      <p:ext uri="{BB962C8B-B14F-4D97-AF65-F5344CB8AC3E}">
        <p14:creationId xmlns:p14="http://schemas.microsoft.com/office/powerpoint/2010/main" val="462296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239</Words>
  <Application>Microsoft Macintosh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Метод Эдмана</vt:lpstr>
      <vt:lpstr>Определения</vt:lpstr>
      <vt:lpstr>Аминокислота</vt:lpstr>
      <vt:lpstr>Пептид</vt:lpstr>
      <vt:lpstr>Секвенирование</vt:lpstr>
      <vt:lpstr>Метод Эдмана</vt:lpstr>
      <vt:lpstr>Знакомьтесь, это фенилизотиоцианат (ФИТЦ)</vt:lpstr>
      <vt:lpstr>Суть метода Эдмана</vt:lpstr>
      <vt:lpstr>Выглядит это примерно так:</vt:lpstr>
      <vt:lpstr>Или так:</vt:lpstr>
      <vt:lpstr>А что дальше?</vt:lpstr>
      <vt:lpstr>PowerPoint Presentation</vt:lpstr>
      <vt:lpstr>Ликбез:  распределительная хроматография</vt:lpstr>
      <vt:lpstr>Возвращаемся к методу Эдмана</vt:lpstr>
      <vt:lpstr>Недостатки</vt:lpstr>
      <vt:lpstr>Но есть и плюсы</vt:lpstr>
      <vt:lpstr>В целом всё</vt:lpstr>
      <vt:lpstr>Метод Эдмана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Эдмана</dc:title>
  <dc:creator>Лева Снежко</dc:creator>
  <cp:lastModifiedBy>4</cp:lastModifiedBy>
  <cp:revision>3</cp:revision>
  <dcterms:created xsi:type="dcterms:W3CDTF">2024-09-16T06:08:41Z</dcterms:created>
  <dcterms:modified xsi:type="dcterms:W3CDTF">2024-12-13T11:50:24Z</dcterms:modified>
</cp:coreProperties>
</file>