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75" d="100"/>
          <a:sy n="75" d="100"/>
        </p:scale>
        <p:origin x="-142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Diagrama de utilizare</a:t>
            </a:r>
            <a:br>
              <a:rPr lang="ro-RO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62100" y="1943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676400" y="21717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09700" y="26289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0957" y="26289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04257" y="2362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19400" y="1676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Navigheaza printre categorii de articole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19400" y="2895600"/>
            <a:ext cx="2133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Vizualizeaza continutul categoriilor de produse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3" name="Straight Connector 22"/>
          <p:cNvCxnSpPr>
            <a:endCxn id="20" idx="1"/>
          </p:cNvCxnSpPr>
          <p:nvPr/>
        </p:nvCxnSpPr>
        <p:spPr>
          <a:xfrm>
            <a:off x="2057400" y="2451100"/>
            <a:ext cx="762000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15000" y="21336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Selecteaza un produs din categoria vizitata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91200" y="3429000"/>
            <a:ext cx="1981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Trimite produsul selectat in cos de cumparaturi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stCxn id="20" idx="3"/>
            <a:endCxn id="24" idx="1"/>
          </p:cNvCxnSpPr>
          <p:nvPr/>
        </p:nvCxnSpPr>
        <p:spPr>
          <a:xfrm flipV="1">
            <a:off x="4953000" y="26289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667500" y="3124200"/>
            <a:ext cx="1905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17" idx="1"/>
          </p:cNvCxnSpPr>
          <p:nvPr/>
        </p:nvCxnSpPr>
        <p:spPr>
          <a:xfrm flipV="1">
            <a:off x="2057400" y="2133600"/>
            <a:ext cx="762000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1"/>
          </p:cNvCxnSpPr>
          <p:nvPr/>
        </p:nvCxnSpPr>
        <p:spPr>
          <a:xfrm>
            <a:off x="2057400" y="2451100"/>
            <a:ext cx="762000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895600" y="4648200"/>
            <a:ext cx="1981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Vizualizeaza si foloseste pagina contact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2057400" y="2451100"/>
            <a:ext cx="838200" cy="284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19200" y="3352800"/>
            <a:ext cx="69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272415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logare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6600" y="5334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Administrare categorii produse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6600" y="24765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Administrare produse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38862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Administrare actori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76600" y="52959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 CURAND</a:t>
            </a:r>
          </a:p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Alte functionalitati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24800" y="271462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delogare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3048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Adaugare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3600" y="8763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Stergere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43600" y="14859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Modificare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32714" y="21717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Adaugare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32714" y="27432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Stergere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32714" y="33528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Modificare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76257" y="56007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Functie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76257" y="4191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Functie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3"/>
            <a:endCxn id="12" idx="1"/>
          </p:cNvCxnSpPr>
          <p:nvPr/>
        </p:nvCxnSpPr>
        <p:spPr>
          <a:xfrm flipV="1">
            <a:off x="5410200" y="4953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3" idx="1"/>
          </p:cNvCxnSpPr>
          <p:nvPr/>
        </p:nvCxnSpPr>
        <p:spPr>
          <a:xfrm>
            <a:off x="5410200" y="9525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4" idx="1"/>
          </p:cNvCxnSpPr>
          <p:nvPr/>
        </p:nvCxnSpPr>
        <p:spPr>
          <a:xfrm>
            <a:off x="5410200" y="952500"/>
            <a:ext cx="533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5" idx="1"/>
          </p:cNvCxnSpPr>
          <p:nvPr/>
        </p:nvCxnSpPr>
        <p:spPr>
          <a:xfrm flipV="1">
            <a:off x="5486400" y="2362200"/>
            <a:ext cx="446314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6" idx="1"/>
          </p:cNvCxnSpPr>
          <p:nvPr/>
        </p:nvCxnSpPr>
        <p:spPr>
          <a:xfrm>
            <a:off x="5486400" y="2933700"/>
            <a:ext cx="446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1"/>
          </p:cNvCxnSpPr>
          <p:nvPr/>
        </p:nvCxnSpPr>
        <p:spPr>
          <a:xfrm>
            <a:off x="5486400" y="2971800"/>
            <a:ext cx="446314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9" idx="1"/>
          </p:cNvCxnSpPr>
          <p:nvPr/>
        </p:nvCxnSpPr>
        <p:spPr>
          <a:xfrm>
            <a:off x="5334000" y="4381500"/>
            <a:ext cx="6422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8" idx="1"/>
          </p:cNvCxnSpPr>
          <p:nvPr/>
        </p:nvCxnSpPr>
        <p:spPr>
          <a:xfrm>
            <a:off x="5334000" y="5791200"/>
            <a:ext cx="6422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6" idx="1"/>
          </p:cNvCxnSpPr>
          <p:nvPr/>
        </p:nvCxnSpPr>
        <p:spPr>
          <a:xfrm flipV="1">
            <a:off x="2895600" y="2933700"/>
            <a:ext cx="381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1564823" y="3894365"/>
            <a:ext cx="2612571" cy="1181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 flipH="1" flipV="1">
            <a:off x="1924050" y="1265464"/>
            <a:ext cx="17907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</p:cNvCxnSpPr>
          <p:nvPr/>
        </p:nvCxnSpPr>
        <p:spPr>
          <a:xfrm>
            <a:off x="7315200" y="495300"/>
            <a:ext cx="304800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3" idx="3"/>
          </p:cNvCxnSpPr>
          <p:nvPr/>
        </p:nvCxnSpPr>
        <p:spPr>
          <a:xfrm>
            <a:off x="7315200" y="1066800"/>
            <a:ext cx="304800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8" idx="3"/>
          </p:cNvCxnSpPr>
          <p:nvPr/>
        </p:nvCxnSpPr>
        <p:spPr>
          <a:xfrm flipV="1">
            <a:off x="7347857" y="2971800"/>
            <a:ext cx="272143" cy="2819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9" idx="3"/>
          </p:cNvCxnSpPr>
          <p:nvPr/>
        </p:nvCxnSpPr>
        <p:spPr>
          <a:xfrm flipV="1">
            <a:off x="7347857" y="2971800"/>
            <a:ext cx="272143" cy="1409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7" idx="3"/>
          </p:cNvCxnSpPr>
          <p:nvPr/>
        </p:nvCxnSpPr>
        <p:spPr>
          <a:xfrm flipV="1">
            <a:off x="7304314" y="2971800"/>
            <a:ext cx="315686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6" idx="3"/>
          </p:cNvCxnSpPr>
          <p:nvPr/>
        </p:nvCxnSpPr>
        <p:spPr>
          <a:xfrm>
            <a:off x="7304314" y="2933700"/>
            <a:ext cx="315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</p:cNvCxnSpPr>
          <p:nvPr/>
        </p:nvCxnSpPr>
        <p:spPr>
          <a:xfrm>
            <a:off x="7315200" y="1676400"/>
            <a:ext cx="304800" cy="1266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5" idx="3"/>
          </p:cNvCxnSpPr>
          <p:nvPr/>
        </p:nvCxnSpPr>
        <p:spPr>
          <a:xfrm>
            <a:off x="7304314" y="2362200"/>
            <a:ext cx="315686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1" idx="1"/>
          </p:cNvCxnSpPr>
          <p:nvPr/>
        </p:nvCxnSpPr>
        <p:spPr>
          <a:xfrm>
            <a:off x="7620000" y="2933700"/>
            <a:ext cx="3048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908957" y="22479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</p:cNvCxnSpPr>
          <p:nvPr/>
        </p:nvCxnSpPr>
        <p:spPr>
          <a:xfrm>
            <a:off x="1023257" y="24765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56557" y="29337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23257" y="29337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6557" y="269421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Diagrama de utilizare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utilizare </dc:title>
  <dc:creator>Emq</dc:creator>
  <cp:lastModifiedBy>Emq</cp:lastModifiedBy>
  <cp:revision>7</cp:revision>
  <dcterms:created xsi:type="dcterms:W3CDTF">2006-08-16T00:00:00Z</dcterms:created>
  <dcterms:modified xsi:type="dcterms:W3CDTF">2017-01-16T19:27:48Z</dcterms:modified>
</cp:coreProperties>
</file>