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0436" y="270164"/>
            <a:ext cx="164176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Zona publica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95800" y="304800"/>
            <a:ext cx="2895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Zona de administrare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762000" y="1162050"/>
            <a:ext cx="1600200" cy="723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Continut principal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762000" y="2254827"/>
            <a:ext cx="1600200" cy="762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Selectare categorii produse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751609" y="3298659"/>
            <a:ext cx="1600200" cy="7884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Selectare produs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720436" y="4422904"/>
            <a:ext cx="1641764" cy="1447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 CURAND</a:t>
            </a:r>
          </a:p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Trimite produs in cosul de cumparaturi</a:t>
            </a:r>
            <a:endParaRPr lang="en-US" dirty="0"/>
          </a:p>
        </p:txBody>
      </p:sp>
      <p:cxnSp>
        <p:nvCxnSpPr>
          <p:cNvPr id="12" name="Elbow Connector 11"/>
          <p:cNvCxnSpPr>
            <a:stCxn id="4" idx="1"/>
            <a:endCxn id="6" idx="2"/>
          </p:cNvCxnSpPr>
          <p:nvPr/>
        </p:nvCxnSpPr>
        <p:spPr>
          <a:xfrm rot="10800000" flipH="1" flipV="1">
            <a:off x="720436" y="613064"/>
            <a:ext cx="41564" cy="910936"/>
          </a:xfrm>
          <a:prstGeom prst="bentConnector3">
            <a:avLst>
              <a:gd name="adj1" fmla="val -5499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2"/>
          </p:cNvCxnSpPr>
          <p:nvPr/>
        </p:nvCxnSpPr>
        <p:spPr>
          <a:xfrm rot="10800000" flipV="1">
            <a:off x="762000" y="1523999"/>
            <a:ext cx="12700" cy="1111827"/>
          </a:xfrm>
          <a:prstGeom prst="bentConnector3">
            <a:avLst>
              <a:gd name="adj1" fmla="val 223636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9" idx="2"/>
          </p:cNvCxnSpPr>
          <p:nvPr/>
        </p:nvCxnSpPr>
        <p:spPr>
          <a:xfrm rot="10800000" flipH="1">
            <a:off x="720435" y="3692876"/>
            <a:ext cx="31173" cy="1453929"/>
          </a:xfrm>
          <a:prstGeom prst="bentConnector3">
            <a:avLst>
              <a:gd name="adj1" fmla="val -7333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9" idx="2"/>
          </p:cNvCxnSpPr>
          <p:nvPr/>
        </p:nvCxnSpPr>
        <p:spPr>
          <a:xfrm rot="10800000" flipV="1">
            <a:off x="751610" y="2635827"/>
            <a:ext cx="10391" cy="1057048"/>
          </a:xfrm>
          <a:prstGeom prst="bentConnector3">
            <a:avLst>
              <a:gd name="adj1" fmla="val 256664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6" idx="0"/>
          </p:cNvCxnSpPr>
          <p:nvPr/>
        </p:nvCxnSpPr>
        <p:spPr>
          <a:xfrm>
            <a:off x="2362200" y="613064"/>
            <a:ext cx="12700" cy="910936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0"/>
            <a:endCxn id="7" idx="0"/>
          </p:cNvCxnSpPr>
          <p:nvPr/>
        </p:nvCxnSpPr>
        <p:spPr>
          <a:xfrm>
            <a:off x="2362200" y="1524000"/>
            <a:ext cx="12700" cy="1111827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0"/>
            <a:endCxn id="9" idx="0"/>
          </p:cNvCxnSpPr>
          <p:nvPr/>
        </p:nvCxnSpPr>
        <p:spPr>
          <a:xfrm flipH="1">
            <a:off x="2351809" y="2635827"/>
            <a:ext cx="10391" cy="1057048"/>
          </a:xfrm>
          <a:prstGeom prst="bentConnector3">
            <a:avLst>
              <a:gd name="adj1" fmla="val -219998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0"/>
            <a:endCxn id="9" idx="0"/>
          </p:cNvCxnSpPr>
          <p:nvPr/>
        </p:nvCxnSpPr>
        <p:spPr>
          <a:xfrm flipH="1" flipV="1">
            <a:off x="2351809" y="3692875"/>
            <a:ext cx="10391" cy="1453929"/>
          </a:xfrm>
          <a:prstGeom prst="bentConnector3">
            <a:avLst>
              <a:gd name="adj1" fmla="val -219998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05400" y="1524000"/>
            <a:ext cx="16764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Logare : user si parola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stCxn id="5" idx="2"/>
            <a:endCxn id="37" idx="0"/>
          </p:cNvCxnSpPr>
          <p:nvPr/>
        </p:nvCxnSpPr>
        <p:spPr>
          <a:xfrm>
            <a:off x="5943600" y="1143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>
          <a:xfrm>
            <a:off x="5067300" y="2514600"/>
            <a:ext cx="1752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Meniu</a:t>
            </a:r>
            <a:endParaRPr lang="en-US" dirty="0"/>
          </a:p>
        </p:txBody>
      </p:sp>
      <p:sp>
        <p:nvSpPr>
          <p:cNvPr id="43" name="Round Same Side Corner Rectangle 42"/>
          <p:cNvSpPr/>
          <p:nvPr/>
        </p:nvSpPr>
        <p:spPr>
          <a:xfrm>
            <a:off x="3200400" y="3276600"/>
            <a:ext cx="27432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Administrare continut</a:t>
            </a:r>
          </a:p>
          <a:p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CRUD  categorii produse</a:t>
            </a:r>
          </a:p>
          <a:p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CRUD produse            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ound Same Side Corner Rectangle 43"/>
          <p:cNvSpPr/>
          <p:nvPr/>
        </p:nvSpPr>
        <p:spPr>
          <a:xfrm>
            <a:off x="6477000" y="3276600"/>
            <a:ext cx="23622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 CURAND</a:t>
            </a:r>
          </a:p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CRUD useri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10200" y="5792932"/>
            <a:ext cx="1676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Delogare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9" name="Round Same Side Corner Rectangle 68"/>
          <p:cNvSpPr/>
          <p:nvPr/>
        </p:nvSpPr>
        <p:spPr>
          <a:xfrm>
            <a:off x="720436" y="6135832"/>
            <a:ext cx="1654464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 CURAND</a:t>
            </a:r>
          </a:p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Logare useri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90" name="Elbow Connector 89"/>
          <p:cNvCxnSpPr>
            <a:stCxn id="10" idx="2"/>
            <a:endCxn id="69" idx="2"/>
          </p:cNvCxnSpPr>
          <p:nvPr/>
        </p:nvCxnSpPr>
        <p:spPr>
          <a:xfrm rot="10800000" flipV="1">
            <a:off x="720436" y="5146804"/>
            <a:ext cx="12700" cy="1217628"/>
          </a:xfrm>
          <a:prstGeom prst="bentConnector3">
            <a:avLst>
              <a:gd name="adj1" fmla="val 190909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0" idx="0"/>
            <a:endCxn id="69" idx="0"/>
          </p:cNvCxnSpPr>
          <p:nvPr/>
        </p:nvCxnSpPr>
        <p:spPr>
          <a:xfrm>
            <a:off x="2362200" y="5146804"/>
            <a:ext cx="12700" cy="1217628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2"/>
            <a:endCxn id="42" idx="3"/>
          </p:cNvCxnSpPr>
          <p:nvPr/>
        </p:nvCxnSpPr>
        <p:spPr>
          <a:xfrm>
            <a:off x="5943600" y="22479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43" idx="3"/>
            <a:endCxn id="42" idx="2"/>
          </p:cNvCxnSpPr>
          <p:nvPr/>
        </p:nvCxnSpPr>
        <p:spPr>
          <a:xfrm rot="5400000" flipH="1" flipV="1">
            <a:off x="4552950" y="2762250"/>
            <a:ext cx="533400" cy="4953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2" idx="0"/>
            <a:endCxn id="44" idx="3"/>
          </p:cNvCxnSpPr>
          <p:nvPr/>
        </p:nvCxnSpPr>
        <p:spPr>
          <a:xfrm>
            <a:off x="6819900" y="2743200"/>
            <a:ext cx="838200" cy="5334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3" idx="1"/>
            <a:endCxn id="45" idx="0"/>
          </p:cNvCxnSpPr>
          <p:nvPr/>
        </p:nvCxnSpPr>
        <p:spPr>
          <a:xfrm rot="16200000" flipH="1">
            <a:off x="4990234" y="4534766"/>
            <a:ext cx="839932" cy="16764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44" idx="1"/>
            <a:endCxn id="45" idx="0"/>
          </p:cNvCxnSpPr>
          <p:nvPr/>
        </p:nvCxnSpPr>
        <p:spPr>
          <a:xfrm rot="5400000">
            <a:off x="6533284" y="4668116"/>
            <a:ext cx="839932" cy="1409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Emq</dc:creator>
  <cp:lastModifiedBy>Emq</cp:lastModifiedBy>
  <cp:revision>3</cp:revision>
  <dcterms:created xsi:type="dcterms:W3CDTF">2006-08-16T00:00:00Z</dcterms:created>
  <dcterms:modified xsi:type="dcterms:W3CDTF">2017-01-16T19:46:26Z</dcterms:modified>
</cp:coreProperties>
</file>