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304800"/>
            <a:ext cx="7086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HEADER</a:t>
            </a:r>
            <a:endParaRPr lang="ro-RO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ro-RO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381000"/>
            <a:ext cx="1371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914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914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8400" y="914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71209" y="9144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48545" y="917864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19200" y="1447800"/>
            <a:ext cx="45720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MAINCONTENT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9409" y="1447800"/>
            <a:ext cx="2296391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SECOND 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1882" y="4953000"/>
            <a:ext cx="7086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Emq</dc:creator>
  <cp:lastModifiedBy>Emq</cp:lastModifiedBy>
  <cp:revision>2</cp:revision>
  <dcterms:created xsi:type="dcterms:W3CDTF">2006-08-16T00:00:00Z</dcterms:created>
  <dcterms:modified xsi:type="dcterms:W3CDTF">2017-01-17T17:39:54Z</dcterms:modified>
</cp:coreProperties>
</file>