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78" r:id="rId2"/>
    <p:sldId id="480" r:id="rId3"/>
    <p:sldId id="481" r:id="rId4"/>
    <p:sldId id="497" r:id="rId5"/>
    <p:sldId id="498" r:id="rId6"/>
    <p:sldId id="499" r:id="rId7"/>
    <p:sldId id="500" r:id="rId8"/>
    <p:sldId id="501" r:id="rId9"/>
    <p:sldId id="482" r:id="rId10"/>
    <p:sldId id="483" r:id="rId11"/>
    <p:sldId id="479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6A120-E76A-4328-973D-9B6C21E85396}">
          <p14:sldIdLst>
            <p14:sldId id="278"/>
            <p14:sldId id="480"/>
            <p14:sldId id="481"/>
            <p14:sldId id="497"/>
            <p14:sldId id="498"/>
            <p14:sldId id="499"/>
            <p14:sldId id="500"/>
            <p14:sldId id="501"/>
            <p14:sldId id="482"/>
            <p14:sldId id="483"/>
            <p14:sldId id="479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Untitled Section" id="{1EDAFDE2-DAC3-45D3-A63E-2EF5FA8C49DA}">
          <p14:sldIdLst>
            <p14:sldId id="511"/>
            <p14:sldId id="512"/>
            <p14:sldId id="513"/>
            <p14:sldId id="514"/>
            <p14:sldId id="5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99FF"/>
    <a:srgbClr val="008080"/>
    <a:srgbClr val="00990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Adama Science and Technology Office </a:t>
            </a:r>
            <a:endParaRPr lang="en-IN" sz="16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1" y="6621127"/>
            <a:ext cx="5658195" cy="232758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Temam Aman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Adama Science and Technology Office 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357" y="1295400"/>
            <a:ext cx="9799568" cy="495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i="1" dirty="0">
                <a:solidFill>
                  <a:srgbClr val="00B050"/>
                </a:solidFill>
              </a:rPr>
              <a:t>System Training </a:t>
            </a:r>
          </a:p>
          <a:p>
            <a:pPr marL="0" lvl="0" indent="0">
              <a:buNone/>
            </a:pPr>
            <a:r>
              <a:rPr lang="en-US" sz="5400" dirty="0"/>
              <a:t>                     </a:t>
            </a:r>
          </a:p>
          <a:p>
            <a:pPr marL="0" lvl="0" indent="0" algn="l">
              <a:buNone/>
            </a:pPr>
            <a:r>
              <a:rPr lang="en-US" sz="4800" dirty="0"/>
              <a:t>  For</a:t>
            </a:r>
            <a:r>
              <a:rPr lang="en-US" sz="4800" b="1" dirty="0"/>
              <a:t> </a:t>
            </a:r>
            <a:r>
              <a:rPr lang="en-US" sz="4800" dirty="0"/>
              <a:t>Investment and Industry Office </a:t>
            </a:r>
          </a:p>
          <a:p>
            <a:pPr marL="0" indent="0" algn="ctr">
              <a:buNone/>
            </a:pPr>
            <a:endParaRPr lang="en-US" sz="5400" b="1" i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3E8B42-55A4-4B80-8E3E-754AC2774B5B}"/>
              </a:ext>
            </a:extLst>
          </p:cNvPr>
          <p:cNvCxnSpPr>
            <a:cxnSpLocks/>
          </p:cNvCxnSpPr>
          <p:nvPr/>
        </p:nvCxnSpPr>
        <p:spPr>
          <a:xfrm>
            <a:off x="2124075" y="1971675"/>
            <a:ext cx="6274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07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26D6D-CA44-46C8-AFFA-F89CF7C1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5" y="1104805"/>
            <a:ext cx="10044752" cy="46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9505" y="1097279"/>
            <a:ext cx="8305303" cy="539496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9900" b="1" dirty="0">
                <a:solidFill>
                  <a:srgbClr val="00B0F0"/>
                </a:solidFill>
              </a:rPr>
              <a:t>THANK YOU!!</a:t>
            </a:r>
          </a:p>
          <a:p>
            <a:pPr marL="0" indent="0" algn="ctr">
              <a:buNone/>
            </a:pPr>
            <a:r>
              <a:rPr lang="en-US" sz="2100" b="1" dirty="0">
                <a:solidFill>
                  <a:srgbClr val="00B0F0"/>
                </a:solidFill>
              </a:rPr>
              <a:t>https://eservice.adamacity.gov.et/</a:t>
            </a:r>
          </a:p>
        </p:txBody>
      </p:sp>
    </p:spTree>
    <p:extLst>
      <p:ext uri="{BB962C8B-B14F-4D97-AF65-F5344CB8AC3E}">
        <p14:creationId xmlns:p14="http://schemas.microsoft.com/office/powerpoint/2010/main" val="3250811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Gola Adama/inter office communication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26" y="1853901"/>
            <a:ext cx="6021841" cy="36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Introduction to the Inter-Office Communication System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Benefits of a Unified Communication System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 of the System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Roles and Responsibilities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Communication Workflow Across Offices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1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Gola Adama/inter office communication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10" y="947650"/>
            <a:ext cx="7467365" cy="416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      Introduction to the Communication System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communication between 32 offices in Adama.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Streamline workflows, task assignments, and information sharing.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Minimize delays caused by traditional communication methods.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Facilitate coordination for shared projects, approvals, and escalations.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transparency and accountability in communication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Cont.…..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325" y="590204"/>
            <a:ext cx="7552067" cy="554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 Unified Communication System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time spent on physical document transfers.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for urgent matters.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communication is logged and traceable.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information sharing across offices.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tracking ensures tasks are completed by the right personnel</a:t>
            </a:r>
            <a:r>
              <a:rPr lang="en-US" dirty="0"/>
              <a:t>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8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449" y="947650"/>
            <a:ext cx="6438237" cy="540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      Features of the System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Internal Messaging: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Instant messaging between offices or specific roles.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Task Management: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tasks with deadlines and monitor progress.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Document Sharing: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Upload, share, and collaboratively access documents.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Notifications: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Automatic alerts for updates, approvals, or task reminders.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Centralized Dashboard: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Office-wise and role-specific views for better tracking.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7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449" y="947650"/>
            <a:ext cx="6438237" cy="540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      Features of the System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Internal Messaging: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Instant messaging between offices or specific roles.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Task Management: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tasks with deadlines and monitor progress.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Document Sharing: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Upload, share, and collaboratively access documents.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Notifications: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Automatic alerts for updates, approvals, or task reminders.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Centralized Dashboard: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Office-wise and role-specific views for better tracking.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4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858" y="1213451"/>
            <a:ext cx="6325001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Oversee inter-office communication for their departments.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escalations and monitor workflows.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Officers: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day-to-day correspondence with other offices.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and forward tasks.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accounts, permissions, and system settings.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1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37" y="761131"/>
            <a:ext cx="6857583" cy="457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Workflow Across Offices</a:t>
            </a:r>
          </a:p>
          <a:p>
            <a:pPr algn="just">
              <a:lnSpc>
                <a:spcPct val="2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or task is initiated by one office.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is routed to the relevant department or role.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is reviewed, updated, or completed by the assigned office.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or feedback is sent to the requesting office.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 are sent to all relevant parties.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6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9505" y="1097279"/>
            <a:ext cx="8305303" cy="539496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9900" b="1" dirty="0">
                <a:solidFill>
                  <a:srgbClr val="00B0F0"/>
                </a:solidFill>
              </a:rPr>
              <a:t>THANK YOU!!</a:t>
            </a:r>
          </a:p>
          <a:p>
            <a:pPr marL="0" indent="0" algn="ctr">
              <a:buNone/>
            </a:pPr>
            <a:r>
              <a:rPr lang="en-US" sz="2100" b="1" dirty="0">
                <a:solidFill>
                  <a:srgbClr val="00B0F0"/>
                </a:solidFill>
              </a:rPr>
              <a:t>https://gola.adamacity.gov.et/</a:t>
            </a:r>
          </a:p>
        </p:txBody>
      </p:sp>
    </p:spTree>
    <p:extLst>
      <p:ext uri="{BB962C8B-B14F-4D97-AF65-F5344CB8AC3E}">
        <p14:creationId xmlns:p14="http://schemas.microsoft.com/office/powerpoint/2010/main" val="1658321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2346B4-D52A-4DCA-A665-9212DC18260B}"/>
              </a:ext>
            </a:extLst>
          </p:cNvPr>
          <p:cNvSpPr txBox="1"/>
          <p:nvPr/>
        </p:nvSpPr>
        <p:spPr>
          <a:xfrm>
            <a:off x="352425" y="1343025"/>
            <a:ext cx="9382126" cy="42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Qabxiiwwan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Ijoo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Seensa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Gahee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Itti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Gaafatamummaa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Fayyadamtootaa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Amaloota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Ijoo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Sirnichaa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Adeemsa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Hojii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Sirnaa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Agarsiisa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771" y="1417552"/>
            <a:ext cx="4806124" cy="402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68" y="1097199"/>
            <a:ext cx="10754436" cy="433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IDMS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IDMS?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platform for creating, sharing, storing, and managing documents.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support 32 interconnected offices in Adama.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handling efficiency.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collaboration and access control.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dependency on physical paperwork.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3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62" y="859948"/>
            <a:ext cx="10754436" cy="599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IDMS for Adama Offices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Storage: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documents from a unified repository.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Collaboration: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and comment on documents simultaneously.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permissions to ensure security.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revert to previous versions if needed.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delays caused by manual processes and document transfers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1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792" y="443439"/>
            <a:ext cx="10754436" cy="696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Features of the System</a:t>
            </a:r>
          </a:p>
          <a:p>
            <a:endParaRPr lang="en-US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 &amp; Organization: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folder structures for storing and categorizing files.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Retrieval: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filters (by name, tags, date, or author).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Commenting, editing, and approval workflows.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Permissions: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read/write or admin rights based on roles.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for document updates or shared files.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email and inter-office communication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0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C5A-69AE-4170-BD69-01A72161E7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IDMS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EA2E8-5946-4AF9-BD00-B17EDD3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380" y="1122472"/>
            <a:ext cx="8511656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Creators: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Create, upload, and categorize documents.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Reviewers/Approvers: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Review, approve, or reject document submissions.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shared documents, download, or view as per permissions.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roles, access controls, and system settings.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9505" y="1097279"/>
            <a:ext cx="8305303" cy="539496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9900" b="1" dirty="0">
                <a:solidFill>
                  <a:srgbClr val="00B0F0"/>
                </a:solidFill>
              </a:rPr>
              <a:t>THANK YOU!!</a:t>
            </a:r>
          </a:p>
          <a:p>
            <a:pPr marL="0" indent="0" algn="ctr">
              <a:buNone/>
            </a:pPr>
            <a:r>
              <a:rPr lang="en-US" sz="2100" b="1" dirty="0">
                <a:solidFill>
                  <a:srgbClr val="00B0F0"/>
                </a:solidFill>
              </a:rPr>
              <a:t>https://dms.adamacity.gov.et/</a:t>
            </a:r>
          </a:p>
        </p:txBody>
      </p:sp>
    </p:spTree>
    <p:extLst>
      <p:ext uri="{BB962C8B-B14F-4D97-AF65-F5344CB8AC3E}">
        <p14:creationId xmlns:p14="http://schemas.microsoft.com/office/powerpoint/2010/main" val="2020414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8B3-6791-480F-A1A3-6ADE5EB5F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0B66-EF5B-470B-B662-F3A345D61B4A}"/>
              </a:ext>
            </a:extLst>
          </p:cNvPr>
          <p:cNvSpPr txBox="1"/>
          <p:nvPr/>
        </p:nvSpPr>
        <p:spPr>
          <a:xfrm>
            <a:off x="628649" y="1247775"/>
            <a:ext cx="8648701" cy="40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Systems</a:t>
            </a:r>
            <a:r>
              <a:rPr lang="en-US" b="1" dirty="0"/>
              <a:t>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E-service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Inter Office Communication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IDMS  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8B3-6791-480F-A1A3-6ADE5EB5F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e-service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0B66-EF5B-470B-B662-F3A345D61B4A}"/>
              </a:ext>
            </a:extLst>
          </p:cNvPr>
          <p:cNvSpPr txBox="1"/>
          <p:nvPr/>
        </p:nvSpPr>
        <p:spPr>
          <a:xfrm>
            <a:off x="628649" y="1247775"/>
            <a:ext cx="10852151" cy="538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E-Service system is designed to streamline the management of investment and industry  services by enabling online transactions, efficient service delivery, and improved interaction between applicants, officers, leaders, and administrators.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training is structured to provide tailored instructions to various system users, including </a:t>
            </a:r>
            <a:r>
              <a:rPr lang="en-US" b="1" dirty="0"/>
              <a:t>Agents for Applicants (users), Officers, Leaders, and Administrators</a:t>
            </a:r>
            <a:r>
              <a:rPr lang="en-US" dirty="0"/>
              <a:t>. Each user group will receive specialized training according to their responsibilities and system interactions.</a:t>
            </a:r>
          </a:p>
          <a:p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8B3-6791-480F-A1A3-6ADE5EB5F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e-service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0B66-EF5B-470B-B662-F3A345D61B4A}"/>
              </a:ext>
            </a:extLst>
          </p:cNvPr>
          <p:cNvSpPr txBox="1"/>
          <p:nvPr/>
        </p:nvSpPr>
        <p:spPr>
          <a:xfrm>
            <a:off x="2080078" y="710747"/>
            <a:ext cx="10852151" cy="685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User Roles and Responsibilities</a:t>
            </a:r>
            <a:endParaRPr lang="en-US" sz="1400" dirty="0"/>
          </a:p>
          <a:p>
            <a:pPr lvl="0"/>
            <a:r>
              <a:rPr lang="en-US" sz="2000" b="1" dirty="0"/>
              <a:t>Applicants: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Submit applications.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Track application status.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Respond to officer queries.</a:t>
            </a:r>
            <a:endParaRPr lang="en-US" dirty="0"/>
          </a:p>
          <a:p>
            <a:pPr lvl="0"/>
            <a:r>
              <a:rPr lang="en-US" sz="2000" b="1" dirty="0"/>
              <a:t>Officers: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Review applications.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Request additional information.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Approve or forward applications.</a:t>
            </a:r>
            <a:endParaRPr lang="en-US" dirty="0"/>
          </a:p>
          <a:p>
            <a:pPr lvl="0"/>
            <a:r>
              <a:rPr lang="en-US" sz="2000" b="1" dirty="0"/>
              <a:t>Leaders: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Monitor system performance.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Oversee application approvals.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Generate reports for decision-making.</a:t>
            </a:r>
            <a:endParaRPr lang="en-US" dirty="0"/>
          </a:p>
          <a:p>
            <a:pPr lvl="0"/>
            <a:r>
              <a:rPr lang="en-US" sz="2000" b="1" dirty="0"/>
              <a:t>Admins: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Manage system settings.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Assign roles and permissions.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Handle technical issues.</a:t>
            </a:r>
            <a:endParaRPr lang="en-US" sz="4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8B3-6791-480F-A1A3-6ADE5EB5F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e-service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0B66-EF5B-470B-B662-F3A345D61B4A}"/>
              </a:ext>
            </a:extLst>
          </p:cNvPr>
          <p:cNvSpPr txBox="1"/>
          <p:nvPr/>
        </p:nvSpPr>
        <p:spPr>
          <a:xfrm>
            <a:off x="2002972" y="947650"/>
            <a:ext cx="8882742" cy="352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Features of the System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Dashboard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Submission: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Notifications: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Reports and Analytics: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Multi-Level Access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2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8B3-6791-480F-A1A3-6ADE5EB5F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e-service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0B66-EF5B-470B-B662-F3A345D61B4A}"/>
              </a:ext>
            </a:extLst>
          </p:cNvPr>
          <p:cNvSpPr txBox="1"/>
          <p:nvPr/>
        </p:nvSpPr>
        <p:spPr>
          <a:xfrm>
            <a:off x="2002972" y="947650"/>
            <a:ext cx="8882742" cy="517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Application Workflow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 1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Applicant submits an online form.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 2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Officer reviews and provides feedback or requests clarifications.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 3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Officer approves or escalates to leaders for higher-level approval.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 4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Leader approves or rejects the application.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5:</a:t>
            </a:r>
          </a:p>
          <a:p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Notification sent to the applicant with the decision.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7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8B3-6791-480F-A1A3-6ADE5EB5F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e-service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0B66-EF5B-470B-B662-F3A345D61B4A}"/>
              </a:ext>
            </a:extLst>
          </p:cNvPr>
          <p:cNvSpPr txBox="1"/>
          <p:nvPr/>
        </p:nvSpPr>
        <p:spPr>
          <a:xfrm>
            <a:off x="2002972" y="947650"/>
            <a:ext cx="8882742" cy="524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Demonstration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Applicant Role: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Walkthrough: Registration, submitting an application, tracking status.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Officer Role: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Walkthrough: Reviewing an application, adding comments, and approvals.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Leader Role: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Walkthrough: Monitoring applications, generating reports.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Admin Role: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Walkthrough: Managing users, troubleshooting.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2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A142-5DB9-4A58-BABE-DB7869F664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" y="232758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472A3-99F1-4395-86EB-84B8609C81A0}"/>
              </a:ext>
            </a:extLst>
          </p:cNvPr>
          <p:cNvSpPr/>
          <p:nvPr/>
        </p:nvSpPr>
        <p:spPr>
          <a:xfrm>
            <a:off x="1642064" y="1026885"/>
            <a:ext cx="9303658" cy="480422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4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1000</Words>
  <Application>Microsoft Office PowerPoint</Application>
  <PresentationFormat>Widescreen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 New Roman</vt:lpstr>
      <vt:lpstr>Wingdings</vt:lpstr>
      <vt:lpstr>Custom Design</vt:lpstr>
      <vt:lpstr>PowerPoint Presentation</vt:lpstr>
      <vt:lpstr>PowerPoint Presentation</vt:lpstr>
      <vt:lpstr> Introduction </vt:lpstr>
      <vt:lpstr> e-service  </vt:lpstr>
      <vt:lpstr> e-service  </vt:lpstr>
      <vt:lpstr> e-service  </vt:lpstr>
      <vt:lpstr> e-service  </vt:lpstr>
      <vt:lpstr> e-service  </vt:lpstr>
      <vt:lpstr>Cont.. </vt:lpstr>
      <vt:lpstr>Cont.. </vt:lpstr>
      <vt:lpstr>PowerPoint Presentation</vt:lpstr>
      <vt:lpstr>Gola Adama/inter office communication</vt:lpstr>
      <vt:lpstr>Gola Adama/inter office communication</vt:lpstr>
      <vt:lpstr>Cont.…..</vt:lpstr>
      <vt:lpstr>Cont.…</vt:lpstr>
      <vt:lpstr>Cont.…</vt:lpstr>
      <vt:lpstr>Cont.…</vt:lpstr>
      <vt:lpstr>Cont.…</vt:lpstr>
      <vt:lpstr>PowerPoint Presentation</vt:lpstr>
      <vt:lpstr>IDMS</vt:lpstr>
      <vt:lpstr>IDMS</vt:lpstr>
      <vt:lpstr>IDMS</vt:lpstr>
      <vt:lpstr>IDMS</vt:lpstr>
      <vt:lpstr>IDMS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team</cp:lastModifiedBy>
  <cp:revision>181</cp:revision>
  <dcterms:created xsi:type="dcterms:W3CDTF">2019-06-11T05:35:51Z</dcterms:created>
  <dcterms:modified xsi:type="dcterms:W3CDTF">2024-11-19T04:25:19Z</dcterms:modified>
</cp:coreProperties>
</file>