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41D05-0379-4C4E-BF28-B3671F7A50D5}" v="35" dt="2023-08-17T11:06:4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2ECE-7988-2688-2E1C-EB1F28FF4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0AC70-59AE-8B9D-41C8-FF98CC359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C6F6-6C9F-D930-D036-6FDA1B54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B511-990A-B34B-A577-810BFC4A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F2A2-82B3-5C96-D4D7-A957C603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08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250B-D87E-942F-9571-73C42D27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C50AA-787C-18B7-5955-C7A8FE9BD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09E7-E59A-525F-7D70-BBA7A919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E4692-1935-4615-09ED-A74A3BCA3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97989-1914-6A1D-6F46-410C03C4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25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18E2E-C4E8-F69B-B471-4175A137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3E19B-D455-3C62-A9BC-250B49D3C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4D499-49AB-A493-14E8-A2B73B61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BE1E-C6FB-B699-E369-2591B6F6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B1F0-46B6-C214-6CBF-EDDE070F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09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011A-CC48-B3D2-3184-3933A311B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EA03-56B0-5096-2F4E-702A60361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76D77-A6BE-162F-2397-8A1F2A0D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6A221-FE48-1E76-3843-396F99AC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47A1-FC9F-F721-C109-1B4470B7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276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BB08-2239-CB54-1325-5E6C6272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F6600-0A72-1B2E-9D22-3F89E48E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43BC-BDB8-B397-AFB7-D1B09D85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5C1B-7EBD-8BAE-7B23-46CD3634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7CD98-2D24-1EEF-3FD0-3AD6132A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918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2EA7-F7B5-EE8E-9DEB-2D2ADFFF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FA9A-B4BB-BD86-A0F6-2A0FED897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5677D-41A8-95E3-EC0D-6D9DA3F9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07C21-D475-579E-6B4C-0811CD4E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06A8C-CE64-A981-CBCF-AAA68C09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D48FF-7DA9-5ED9-4E78-C034C846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60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6157-B711-226F-6E47-AD0D4D39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DE864-B75E-0F50-559A-AD0B89DB5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B04492-3011-4EB6-9B37-E7E94CF37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100D3-9CCB-87F1-75C5-F2FE9BCA2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63133-4E54-EF65-1E0B-2092029F1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16FE7-F23E-2068-3A4B-6FC999CE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27303D-45BD-53C4-06E8-E201FA26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2A0EA-4063-F6E5-6749-7060850D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756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7C6E-0266-E15C-F123-6E831671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6753C-EC80-7EC3-D5F0-FEF4A1C9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DAA1-6FA0-5FBE-04E6-BD98D177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BFCBF-AA97-9B79-ACF8-5C4629A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108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2AECC-7B60-20B2-DE93-FC43C4DC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CFFD3-7B42-155B-DEB9-742AABF6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1DC5-DDD9-7F32-770B-85E9DE43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2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6ECB8-468E-17CD-A543-70AFC7BC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8C2C-B14C-AE3E-542D-9106ABDEE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CF192-980B-1C4E-ECE4-869F4050E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50FE-4E61-D10F-4155-4F3BC3C1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5C41F-662B-C2B1-4D0F-136E8516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81B2D-B714-6BCF-4D62-9A464160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275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1A92-D857-AA71-69E7-E7E641BA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C2D46-D142-C43C-D5E4-9B4C8A769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AF739-00C1-E376-7080-B68BD5B8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4DB6F-45B0-DB1F-912D-DE76E056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63264-5263-F80A-BA6C-427DBA40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9E84-9F41-1528-EC94-CDC6FB79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195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053A3-DA9C-8B47-633B-1EE74DA3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316BB-178A-D565-4DB7-1A68366AF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6623D-89FF-50B8-76F6-FBB1A0053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0432C-82F1-435B-BE5B-BF968D1574E1}" type="datetimeFigureOut">
              <a:rPr lang="en-SG" smtClean="0"/>
              <a:t>14/2/2024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C959D-F3F4-D5E3-1408-962D4AFD7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16DB-00F2-5CBF-30FF-868755134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72962-B46D-4FB7-A49C-E38976FF16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50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71616-BB51-79BD-314F-C50D202AE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SG" sz="7200" dirty="0"/>
              <a:t>CTEC Project</a:t>
            </a:r>
            <a:br>
              <a:rPr lang="en-SG" sz="7200" dirty="0"/>
            </a:br>
            <a:r>
              <a:rPr lang="en-SG" sz="7200"/>
              <a:t>Mushcheck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146B8-BCAB-E806-4A12-E2E0108DF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n-SG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6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209CD-E4B0-F695-888F-17219196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services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F3A3E-E4C5-EE86-3BA8-24D4974E4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00" y="1266742"/>
            <a:ext cx="5504151" cy="43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75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9FDDE-6CAC-1C2B-55A4-8AC5B46D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844273" cy="1708242"/>
          </a:xfrm>
        </p:spPr>
        <p:txBody>
          <a:bodyPr anchor="ctr">
            <a:normAutofit/>
          </a:bodyPr>
          <a:lstStyle/>
          <a:p>
            <a:r>
              <a:rPr lang="en-SG" sz="5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D2B9-54B5-0DBB-853E-7432E1C9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dirty="0"/>
              <a:t>Campers and enthusiasts spend a lot of time and effort in identifying mushroom species and determining if they are edible or not.</a:t>
            </a:r>
          </a:p>
        </p:txBody>
      </p:sp>
      <p:pic>
        <p:nvPicPr>
          <p:cNvPr id="16" name="Picture 4" descr="Cross Section of Tree  Annual Rings">
            <a:extLst>
              <a:ext uri="{FF2B5EF4-FFF2-40B4-BE49-F238E27FC236}">
                <a16:creationId xmlns:a16="http://schemas.microsoft.com/office/drawing/2014/main" id="{4306AC71-3483-EA39-61D9-B694C4ECB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4" r="43069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64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05FA3-E799-F527-E78A-CD54F5FA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48" y="43542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SG" sz="5400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9BD0-1673-5B5B-6063-A7615A0C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94" y="2320954"/>
            <a:ext cx="5334197" cy="3769835"/>
          </a:xfrm>
        </p:spPr>
        <p:txBody>
          <a:bodyPr anchor="ctr">
            <a:noAutofit/>
          </a:bodyPr>
          <a:lstStyle/>
          <a:p>
            <a:r>
              <a:rPr lang="en-US" sz="1800" dirty="0"/>
              <a:t>Dictionary of mushrooms will be retrieved from a database so that the information can be easily updated on-the-fly.</a:t>
            </a:r>
          </a:p>
          <a:p>
            <a:r>
              <a:rPr lang="en-US" sz="1800" dirty="0"/>
              <a:t>A unique user ID will automatically be generated based on the machine’s hardware and software information and stored as a cookie.</a:t>
            </a:r>
          </a:p>
          <a:p>
            <a:r>
              <a:rPr lang="en-US" sz="1800" dirty="0"/>
              <a:t>The ID will be used to link the user’s past scans to the user so that they may access their past scans.</a:t>
            </a:r>
          </a:p>
          <a:p>
            <a:r>
              <a:rPr lang="en-US" sz="1800" dirty="0"/>
              <a:t>The links to past scans is only visible to their owner, but anyone with the link may view the scan, allowing easy sharing of scans between devices and people.</a:t>
            </a:r>
          </a:p>
          <a:p>
            <a:r>
              <a:rPr lang="en-US" sz="1800" dirty="0"/>
              <a:t>Scans will be deleted if no one visited the links in the last 30 days</a:t>
            </a:r>
          </a:p>
        </p:txBody>
      </p:sp>
      <p:pic>
        <p:nvPicPr>
          <p:cNvPr id="5" name="Picture 4" descr="An electronic circuit board in blue colour">
            <a:extLst>
              <a:ext uri="{FF2B5EF4-FFF2-40B4-BE49-F238E27FC236}">
                <a16:creationId xmlns:a16="http://schemas.microsoft.com/office/drawing/2014/main" id="{F8300669-2DE2-E408-F8B1-D6AC0920F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2" r="4202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06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8D87E-7164-81D7-0C48-6AB9DFC2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SG" sz="5400" dirty="0"/>
              <a:t>Amplify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E28C-6C81-E704-615E-05CDB0EF8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803113" cy="3979585"/>
          </a:xfrm>
        </p:spPr>
        <p:txBody>
          <a:bodyPr anchor="ctr">
            <a:normAutofit/>
          </a:bodyPr>
          <a:lstStyle/>
          <a:p>
            <a:r>
              <a:rPr lang="en-SG" dirty="0"/>
              <a:t>Deployment of static web app</a:t>
            </a:r>
          </a:p>
          <a:p>
            <a:r>
              <a:rPr lang="en-SG"/>
              <a:t>Continuous integration and deployment</a:t>
            </a:r>
            <a:endParaRPr lang="en-SG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WS Amplify (@AWSAmplify) / X">
            <a:extLst>
              <a:ext uri="{FF2B5EF4-FFF2-40B4-BE49-F238E27FC236}">
                <a16:creationId xmlns:a16="http://schemas.microsoft.com/office/drawing/2014/main" id="{013ADF3A-2227-BABD-549E-71349615E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" r="4" b="1360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2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3" name="Rectangle 209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FF34-5157-1B0F-627C-76CAD90F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SG" sz="5400" dirty="0"/>
              <a:t>RDS</a:t>
            </a:r>
          </a:p>
        </p:txBody>
      </p: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96" name="Rectangle 209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7" name="Rectangle 209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99" name="Rectangle 209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5062-2ED6-2319-8B1E-B2C22CD5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803113" cy="3979585"/>
          </a:xfrm>
        </p:spPr>
        <p:txBody>
          <a:bodyPr anchor="ctr">
            <a:normAutofit/>
          </a:bodyPr>
          <a:lstStyle/>
          <a:p>
            <a:r>
              <a:rPr lang="en-SG" dirty="0"/>
              <a:t>Optimised for structured data</a:t>
            </a:r>
          </a:p>
          <a:p>
            <a:r>
              <a:rPr lang="en-SG" dirty="0"/>
              <a:t>Low downtime</a:t>
            </a:r>
          </a:p>
        </p:txBody>
      </p:sp>
      <p:sp>
        <p:nvSpPr>
          <p:cNvPr id="2101" name="Rectangle 210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mazon RDS for SQL Server Workshop">
            <a:extLst>
              <a:ext uri="{FF2B5EF4-FFF2-40B4-BE49-F238E27FC236}">
                <a16:creationId xmlns:a16="http://schemas.microsoft.com/office/drawing/2014/main" id="{1A7A3ADD-A486-0119-A6F2-E8034D85F3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" r="2" b="132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312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5D799-6C78-0D25-4C51-72DE879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SG" sz="5400" dirty="0"/>
              <a:t>AWS Lambda</a:t>
            </a:r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83D7-EFD3-A1CF-724E-CEB3CF35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876631" cy="3979585"/>
          </a:xfrm>
        </p:spPr>
        <p:txBody>
          <a:bodyPr anchor="ctr">
            <a:normAutofit/>
          </a:bodyPr>
          <a:lstStyle/>
          <a:p>
            <a:r>
              <a:rPr lang="en-SG" dirty="0"/>
              <a:t>Serverless, scalable functions</a:t>
            </a:r>
          </a:p>
          <a:p>
            <a:r>
              <a:rPr lang="en-SG" dirty="0"/>
              <a:t>Leads to modular code</a:t>
            </a:r>
          </a:p>
          <a:p>
            <a:r>
              <a:rPr lang="en-SG" dirty="0"/>
              <a:t>Charged by usage</a:t>
            </a: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eveloping portable AWS Lambda functions | AWS Compute Blog">
            <a:extLst>
              <a:ext uri="{FF2B5EF4-FFF2-40B4-BE49-F238E27FC236}">
                <a16:creationId xmlns:a16="http://schemas.microsoft.com/office/drawing/2014/main" id="{C3FC7363-1A48-7F54-A6AD-4E4E24B42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5" r="24519" b="1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23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5D799-6C78-0D25-4C51-72DE879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SG" sz="5400" dirty="0"/>
              <a:t>API Gateway</a:t>
            </a:r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483D7-EFD3-A1CF-724E-CEB3CF358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SG" dirty="0"/>
              <a:t>Simple management</a:t>
            </a:r>
          </a:p>
          <a:p>
            <a:r>
              <a:rPr lang="en-SG" dirty="0"/>
              <a:t>Secure</a:t>
            </a:r>
          </a:p>
          <a:p>
            <a:r>
              <a:rPr lang="en-SG" dirty="0"/>
              <a:t>Scalable</a:t>
            </a:r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WS Api Gateway Logo PNG vector in SVG, PDF, AI, CDR format">
            <a:extLst>
              <a:ext uri="{FF2B5EF4-FFF2-40B4-BE49-F238E27FC236}">
                <a16:creationId xmlns:a16="http://schemas.microsoft.com/office/drawing/2014/main" id="{81AE19F2-A4AF-67B9-8D30-652312CBA5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9" r="1142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17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123CA-91A6-F86D-62EB-8EDA8ED3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SG" sz="5400" dirty="0"/>
              <a:t>S3</a:t>
            </a:r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4C1F-EE34-531F-E3AC-5242E702A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SG" dirty="0"/>
              <a:t>Low-latency</a:t>
            </a:r>
          </a:p>
          <a:p>
            <a:r>
              <a:rPr lang="en-SG" dirty="0"/>
              <a:t>More suited for storing images than RDS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Trying Out Various Settings for Amazon S3 Publishing - DEV Community">
            <a:extLst>
              <a:ext uri="{FF2B5EF4-FFF2-40B4-BE49-F238E27FC236}">
                <a16:creationId xmlns:a16="http://schemas.microsoft.com/office/drawing/2014/main" id="{0094A058-15CA-E2FC-5457-C53F881577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r="4" b="303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68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942F67-A346-BE13-2CD1-B4AFA315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SG" sz="5400" dirty="0" err="1"/>
              <a:t>Rekognition</a:t>
            </a:r>
            <a:endParaRPr lang="en-SG" sz="5400" dirty="0"/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6154" name="Rectangle 615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238A-7D3C-EA2E-25D2-FEEF46EE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017857" cy="3979585"/>
          </a:xfrm>
        </p:spPr>
        <p:txBody>
          <a:bodyPr anchor="ctr">
            <a:normAutofit/>
          </a:bodyPr>
          <a:lstStyle/>
          <a:p>
            <a:r>
              <a:rPr lang="en-SG" dirty="0"/>
              <a:t>Able to train model for custom labels</a:t>
            </a:r>
          </a:p>
          <a:p>
            <a:r>
              <a:rPr lang="en-SG" dirty="0"/>
              <a:t>Good performance and accuracy</a:t>
            </a: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mazon Rekognition Pricing, Reviews and Features (August 2023) -  SaaSworthy.com">
            <a:extLst>
              <a:ext uri="{FF2B5EF4-FFF2-40B4-BE49-F238E27FC236}">
                <a16:creationId xmlns:a16="http://schemas.microsoft.com/office/drawing/2014/main" id="{12EEA810-5967-39D2-263B-99BC63AE3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39" t="-520" r="-14539" b="-4406"/>
          <a:stretch/>
        </p:blipFill>
        <p:spPr bwMode="auto">
          <a:xfrm>
            <a:off x="6023449" y="773874"/>
            <a:ext cx="5421386" cy="530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93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10EB01BEFCA04DB260DD20F011C5B8" ma:contentTypeVersion="13" ma:contentTypeDescription="Create a new document." ma:contentTypeScope="" ma:versionID="5c162bfcb253f9890155c06309573786">
  <xsd:schema xmlns:xsd="http://www.w3.org/2001/XMLSchema" xmlns:xs="http://www.w3.org/2001/XMLSchema" xmlns:p="http://schemas.microsoft.com/office/2006/metadata/properties" xmlns:ns3="e4864605-3e28-47f2-ac07-f9c3b17770d4" xmlns:ns4="ee954e89-dc20-47ee-83ce-5fbd8dfe70e6" targetNamespace="http://schemas.microsoft.com/office/2006/metadata/properties" ma:root="true" ma:fieldsID="0e11dbf5b5e1faa35c9ce16d63bf21dd" ns3:_="" ns4:_="">
    <xsd:import namespace="e4864605-3e28-47f2-ac07-f9c3b17770d4"/>
    <xsd:import namespace="ee954e89-dc20-47ee-83ce-5fbd8dfe70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64605-3e28-47f2-ac07-f9c3b17770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54e89-dc20-47ee-83ce-5fbd8dfe70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4864605-3e28-47f2-ac07-f9c3b17770d4" xsi:nil="true"/>
  </documentManagement>
</p:properties>
</file>

<file path=customXml/itemProps1.xml><?xml version="1.0" encoding="utf-8"?>
<ds:datastoreItem xmlns:ds="http://schemas.openxmlformats.org/officeDocument/2006/customXml" ds:itemID="{663966E5-C9E4-492B-87B3-6484A82274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64605-3e28-47f2-ac07-f9c3b17770d4"/>
    <ds:schemaRef ds:uri="ee954e89-dc20-47ee-83ce-5fbd8dfe70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FDDB32-24C7-4AD7-9D9A-816C61D6DB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5E5C50-D4BC-472F-BB97-25203E7DC834}">
  <ds:schemaRefs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e4864605-3e28-47f2-ac07-f9c3b17770d4"/>
    <ds:schemaRef ds:uri="ee954e89-dc20-47ee-83ce-5fbd8dfe70e6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202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CTEC Project Mushcheck</vt:lpstr>
      <vt:lpstr>Problem Statement</vt:lpstr>
      <vt:lpstr>Features</vt:lpstr>
      <vt:lpstr>Amplify</vt:lpstr>
      <vt:lpstr>RDS</vt:lpstr>
      <vt:lpstr>AWS Lambda</vt:lpstr>
      <vt:lpstr>API Gateway</vt:lpstr>
      <vt:lpstr>S3</vt:lpstr>
      <vt:lpstr>Rekognition</vt:lpstr>
      <vt:lpstr>Overview of services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CTEC Project</dc:title>
  <dc:creator>KIYONN CHAN</dc:creator>
  <cp:lastModifiedBy>KIYONN CHAN</cp:lastModifiedBy>
  <cp:revision>3</cp:revision>
  <dcterms:created xsi:type="dcterms:W3CDTF">2023-08-17T08:39:30Z</dcterms:created>
  <dcterms:modified xsi:type="dcterms:W3CDTF">2024-02-13T17:54:36Z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0x0101003610EB01BEFCA04DB260DD20F011C5B8</vt:lpwstr>
  </property>
</Properties>
</file>